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6.jpg" ContentType="image/jpg"/>
  <Override PartName="/ppt/media/image7.jpg" ContentType="image/jpg"/>
  <Override PartName="/ppt/media/image9.jpg" ContentType="image/jpg"/>
  <Override PartName="/ppt/media/image13.jpg" ContentType="image/jpg"/>
  <Override PartName="/ppt/media/image14.jpg" ContentType="image/jpg"/>
  <Override PartName="/ppt/media/image20.jpg" ContentType="image/jpg"/>
  <Override PartName="/ppt/media/image21.jpg" ContentType="image/jpg"/>
  <Override PartName="/ppt/media/image25.jpg" ContentType="image/jpg"/>
  <Override PartName="/ppt/media/image29.jpg" ContentType="image/jp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9"/>
  </p:notesMasterIdLst>
  <p:handoutMasterIdLst>
    <p:handoutMasterId r:id="rId120"/>
  </p:handoutMasterIdLst>
  <p:sldIdLst>
    <p:sldId id="264"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383"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84"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85" r:id="rId61"/>
    <p:sldId id="325" r:id="rId62"/>
    <p:sldId id="326" r:id="rId63"/>
    <p:sldId id="327" r:id="rId64"/>
    <p:sldId id="328" r:id="rId65"/>
    <p:sldId id="330" r:id="rId66"/>
    <p:sldId id="331" r:id="rId67"/>
    <p:sldId id="332" r:id="rId68"/>
    <p:sldId id="333" r:id="rId69"/>
    <p:sldId id="334" r:id="rId70"/>
    <p:sldId id="335" r:id="rId71"/>
    <p:sldId id="336" r:id="rId72"/>
    <p:sldId id="337" r:id="rId73"/>
    <p:sldId id="338" r:id="rId74"/>
    <p:sldId id="339" r:id="rId75"/>
    <p:sldId id="340" r:id="rId76"/>
    <p:sldId id="341" r:id="rId77"/>
    <p:sldId id="342" r:id="rId78"/>
    <p:sldId id="343" r:id="rId79"/>
    <p:sldId id="344" r:id="rId80"/>
    <p:sldId id="345" r:id="rId81"/>
    <p:sldId id="346" r:id="rId82"/>
    <p:sldId id="347" r:id="rId83"/>
    <p:sldId id="348" r:id="rId84"/>
    <p:sldId id="349" r:id="rId85"/>
    <p:sldId id="350" r:id="rId86"/>
    <p:sldId id="351" r:id="rId87"/>
    <p:sldId id="352" r:id="rId88"/>
    <p:sldId id="353" r:id="rId89"/>
    <p:sldId id="354" r:id="rId90"/>
    <p:sldId id="355" r:id="rId91"/>
    <p:sldId id="356" r:id="rId92"/>
    <p:sldId id="357" r:id="rId93"/>
    <p:sldId id="358" r:id="rId94"/>
    <p:sldId id="359" r:id="rId95"/>
    <p:sldId id="360" r:id="rId96"/>
    <p:sldId id="361" r:id="rId97"/>
    <p:sldId id="362" r:id="rId98"/>
    <p:sldId id="363" r:id="rId99"/>
    <p:sldId id="364" r:id="rId100"/>
    <p:sldId id="365" r:id="rId101"/>
    <p:sldId id="366" r:id="rId102"/>
    <p:sldId id="367" r:id="rId103"/>
    <p:sldId id="368" r:id="rId104"/>
    <p:sldId id="369" r:id="rId105"/>
    <p:sldId id="370" r:id="rId106"/>
    <p:sldId id="371" r:id="rId107"/>
    <p:sldId id="372" r:id="rId108"/>
    <p:sldId id="373" r:id="rId109"/>
    <p:sldId id="374" r:id="rId110"/>
    <p:sldId id="375" r:id="rId111"/>
    <p:sldId id="376" r:id="rId112"/>
    <p:sldId id="377" r:id="rId113"/>
    <p:sldId id="378" r:id="rId114"/>
    <p:sldId id="379" r:id="rId115"/>
    <p:sldId id="380" r:id="rId116"/>
    <p:sldId id="381" r:id="rId117"/>
    <p:sldId id="382" r:id="rId1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6683"/>
    <a:srgbClr val="0081E2"/>
    <a:srgbClr val="BCD2AE"/>
    <a:srgbClr val="335B74"/>
    <a:srgbClr val="00206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83987" autoAdjust="0"/>
  </p:normalViewPr>
  <p:slideViewPr>
    <p:cSldViewPr snapToGrid="0">
      <p:cViewPr varScale="1">
        <p:scale>
          <a:sx n="82" d="100"/>
          <a:sy n="82" d="100"/>
        </p:scale>
        <p:origin x="540" y="52"/>
      </p:cViewPr>
      <p:guideLst/>
    </p:cSldViewPr>
  </p:slideViewPr>
  <p:notesTextViewPr>
    <p:cViewPr>
      <p:scale>
        <a:sx n="1" d="1"/>
        <a:sy n="1" d="1"/>
      </p:scale>
      <p:origin x="0" y="0"/>
    </p:cViewPr>
  </p:notesTextViewPr>
  <p:notesViewPr>
    <p:cSldViewPr snapToGrid="0" showGuides="1">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notesMaster" Target="notesMasters/notes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handoutMaster" Target="handoutMasters/handoutMaster1.xml"/><Relationship Id="rId125"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Regnart" userId="aa4fcb678a01e882" providerId="LiveId" clId="{D7DBE932-78A0-4EAE-B3F1-CD19775D306F}"/>
    <pc:docChg chg="undo custSel modSld">
      <pc:chgData name="Jeff Regnart" userId="aa4fcb678a01e882" providerId="LiveId" clId="{D7DBE932-78A0-4EAE-B3F1-CD19775D306F}" dt="2023-01-18T20:11:12.641" v="365" actId="20577"/>
      <pc:docMkLst>
        <pc:docMk/>
      </pc:docMkLst>
      <pc:sldChg chg="modSp mod">
        <pc:chgData name="Jeff Regnart" userId="aa4fcb678a01e882" providerId="LiveId" clId="{D7DBE932-78A0-4EAE-B3F1-CD19775D306F}" dt="2023-01-18T20:11:12.641" v="365" actId="20577"/>
        <pc:sldMkLst>
          <pc:docMk/>
          <pc:sldMk cId="1264640863" sldId="362"/>
        </pc:sldMkLst>
        <pc:spChg chg="mod">
          <ac:chgData name="Jeff Regnart" userId="aa4fcb678a01e882" providerId="LiveId" clId="{D7DBE932-78A0-4EAE-B3F1-CD19775D306F}" dt="2023-01-18T20:11:12.641" v="365" actId="20577"/>
          <ac:spMkLst>
            <pc:docMk/>
            <pc:sldMk cId="1264640863" sldId="362"/>
            <ac:spMk id="2" creationId="{00000000-0000-0000-0000-000000000000}"/>
          </ac:spMkLst>
        </pc:spChg>
        <pc:spChg chg="mod">
          <ac:chgData name="Jeff Regnart" userId="aa4fcb678a01e882" providerId="LiveId" clId="{D7DBE932-78A0-4EAE-B3F1-CD19775D306F}" dt="2023-01-18T20:10:08.298" v="251" actId="255"/>
          <ac:spMkLst>
            <pc:docMk/>
            <pc:sldMk cId="1264640863" sldId="362"/>
            <ac:spMk id="5" creationId="{00000000-0000-0000-0000-000000000000}"/>
          </ac:spMkLst>
        </pc:spChg>
      </pc:sldChg>
      <pc:sldChg chg="modSp mod">
        <pc:chgData name="Jeff Regnart" userId="aa4fcb678a01e882" providerId="LiveId" clId="{D7DBE932-78A0-4EAE-B3F1-CD19775D306F}" dt="2023-01-18T19:43:12.420" v="0" actId="1076"/>
        <pc:sldMkLst>
          <pc:docMk/>
          <pc:sldMk cId="2770720487" sldId="380"/>
        </pc:sldMkLst>
        <pc:graphicFrameChg chg="mod">
          <ac:chgData name="Jeff Regnart" userId="aa4fcb678a01e882" providerId="LiveId" clId="{D7DBE932-78A0-4EAE-B3F1-CD19775D306F}" dt="2023-01-18T19:43:12.420" v="0" actId="1076"/>
          <ac:graphicFrameMkLst>
            <pc:docMk/>
            <pc:sldMk cId="2770720487" sldId="380"/>
            <ac:graphicFrameMk id="3"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5E31DB-5F68-4E9E-90EB-25E011F497B4}" type="datetimeFigureOut">
              <a:rPr lang="en-US" smtClean="0"/>
              <a:t>1/18/2023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1DF39D-8C1A-4718-A126-5A73DC3ED292}" type="slidenum">
              <a:rPr lang="en-US" smtClean="0"/>
              <a:t>‹#›</a:t>
            </a:fld>
            <a:endParaRPr lang="en-US" dirty="0"/>
          </a:p>
        </p:txBody>
      </p:sp>
    </p:spTree>
    <p:extLst>
      <p:ext uri="{BB962C8B-B14F-4D97-AF65-F5344CB8AC3E}">
        <p14:creationId xmlns:p14="http://schemas.microsoft.com/office/powerpoint/2010/main" val="3251629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70AC3F-92A4-4610-831B-4C4B2A303EDD}" type="datetimeFigureOut">
              <a:rPr lang="en-US" smtClean="0"/>
              <a:t>1/18/2023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DDF2AA-7281-44A6-AED2-5896CA503D69}" type="slidenum">
              <a:rPr lang="en-US" smtClean="0"/>
              <a:t>‹#›</a:t>
            </a:fld>
            <a:endParaRPr lang="en-US" dirty="0"/>
          </a:p>
        </p:txBody>
      </p:sp>
    </p:spTree>
    <p:extLst>
      <p:ext uri="{BB962C8B-B14F-4D97-AF65-F5344CB8AC3E}">
        <p14:creationId xmlns:p14="http://schemas.microsoft.com/office/powerpoint/2010/main" val="1380188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DF2AA-7281-44A6-AED2-5896CA503D69}" type="slidenum">
              <a:rPr lang="en-US" smtClean="0"/>
              <a:t>65</a:t>
            </a:fld>
            <a:endParaRPr lang="en-US" dirty="0"/>
          </a:p>
        </p:txBody>
      </p:sp>
    </p:spTree>
    <p:extLst>
      <p:ext uri="{BB962C8B-B14F-4D97-AF65-F5344CB8AC3E}">
        <p14:creationId xmlns:p14="http://schemas.microsoft.com/office/powerpoint/2010/main" val="2163071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DF2AA-7281-44A6-AED2-5896CA503D69}" type="slidenum">
              <a:rPr lang="en-US" smtClean="0"/>
              <a:t>97</a:t>
            </a:fld>
            <a:endParaRPr lang="en-US" dirty="0"/>
          </a:p>
        </p:txBody>
      </p:sp>
    </p:spTree>
    <p:extLst>
      <p:ext uri="{BB962C8B-B14F-4D97-AF65-F5344CB8AC3E}">
        <p14:creationId xmlns:p14="http://schemas.microsoft.com/office/powerpoint/2010/main" val="2787496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DF2AA-7281-44A6-AED2-5896CA503D69}" type="slidenum">
              <a:rPr lang="en-US" smtClean="0"/>
              <a:t>115</a:t>
            </a:fld>
            <a:endParaRPr lang="en-US" dirty="0"/>
          </a:p>
        </p:txBody>
      </p:sp>
    </p:spTree>
    <p:extLst>
      <p:ext uri="{BB962C8B-B14F-4D97-AF65-F5344CB8AC3E}">
        <p14:creationId xmlns:p14="http://schemas.microsoft.com/office/powerpoint/2010/main" val="2053170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DF2AA-7281-44A6-AED2-5896CA503D69}" type="slidenum">
              <a:rPr lang="en-US" smtClean="0"/>
              <a:t>117</a:t>
            </a:fld>
            <a:endParaRPr lang="en-US" dirty="0"/>
          </a:p>
        </p:txBody>
      </p:sp>
    </p:spTree>
    <p:extLst>
      <p:ext uri="{BB962C8B-B14F-4D97-AF65-F5344CB8AC3E}">
        <p14:creationId xmlns:p14="http://schemas.microsoft.com/office/powerpoint/2010/main" val="602008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1181100" y="4120825"/>
            <a:ext cx="9862585" cy="2301240"/>
          </a:xfrm>
        </p:spPr>
        <p:txBody>
          <a:bodyPr rIns="45720" anchor="t"/>
          <a:lstStyle>
            <a:lvl1pPr algn="r">
              <a:defRPr lang="en-US" b="1" cap="all" baseline="0" dirty="0">
                <a:ln w="5000" cmpd="sng">
                  <a:solidFill>
                    <a:schemeClr val="accent1">
                      <a:tint val="80000"/>
                      <a:shade val="99000"/>
                      <a:satMod val="500000"/>
                    </a:schemeClr>
                  </a:solidFill>
                  <a:prstDash val="solid"/>
                </a:ln>
                <a:solidFill>
                  <a:schemeClr val="accent1"/>
                </a:solidFill>
                <a:effectLst>
                  <a:outerShdw blurRad="50800" dist="38100" dir="5400000" algn="t" rotWithShape="0">
                    <a:prstClr val="black">
                      <a:alpha val="50000"/>
                    </a:prstClr>
                  </a:outerShdw>
                </a:effectLst>
              </a:defRPr>
            </a:lvl1pPr>
          </a:lstStyle>
          <a:p>
            <a:r>
              <a:rPr kumimoji="0" lang="en-US"/>
              <a:t>Click to edit Master title style</a:t>
            </a:r>
            <a:endParaRPr kumimoji="0" lang="en-US" dirty="0"/>
          </a:p>
        </p:txBody>
      </p:sp>
      <p:sp>
        <p:nvSpPr>
          <p:cNvPr id="17" name="Subtitle 16"/>
          <p:cNvSpPr>
            <a:spLocks noGrp="1"/>
          </p:cNvSpPr>
          <p:nvPr>
            <p:ph type="subTitle" idx="1"/>
          </p:nvPr>
        </p:nvSpPr>
        <p:spPr>
          <a:xfrm>
            <a:off x="1186415" y="2328077"/>
            <a:ext cx="9862585"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30" name="Date Placeholder 29"/>
          <p:cNvSpPr>
            <a:spLocks noGrp="1"/>
          </p:cNvSpPr>
          <p:nvPr>
            <p:ph type="dt" sz="half" idx="10"/>
          </p:nvPr>
        </p:nvSpPr>
        <p:spPr/>
        <p:txBody>
          <a:bodyPr/>
          <a:lstStyle/>
          <a:p>
            <a:fld id="{580B475C-EE7A-4FCD-B815-F2A8DDD04C51}" type="datetime1">
              <a:rPr lang="en-US" smtClean="0"/>
              <a:t>1/18/2023</a:t>
            </a:fld>
            <a:endParaRPr lang="en-US" dirty="0"/>
          </a:p>
        </p:txBody>
      </p:sp>
      <p:sp>
        <p:nvSpPr>
          <p:cNvPr id="19" name="Footer Placeholder 18"/>
          <p:cNvSpPr>
            <a:spLocks noGrp="1"/>
          </p:cNvSpPr>
          <p:nvPr>
            <p:ph type="ftr" sz="quarter" idx="11"/>
          </p:nvPr>
        </p:nvSpPr>
        <p:spPr/>
        <p:txBody>
          <a:bodyPr/>
          <a:lstStyle/>
          <a:p>
            <a:r>
              <a:rPr lang="en-US" dirty="0"/>
              <a:t>Add a footer</a:t>
            </a:r>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07022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kumimoji="0" lang="en-US"/>
              <a:t>Click to edit Master title style</a:t>
            </a:r>
            <a:endParaRPr kumimoji="0" lang="en-US" dirty="0"/>
          </a:p>
        </p:txBody>
      </p:sp>
      <p:sp>
        <p:nvSpPr>
          <p:cNvPr id="3" name="Vertical Text Placeholder 2"/>
          <p:cNvSpPr>
            <a:spLocks noGrp="1"/>
          </p:cNvSpPr>
          <p:nvPr>
            <p:ph type="body" orient="vert" idx="1"/>
          </p:nvPr>
        </p:nvSpPr>
        <p:spPr/>
        <p:txBody>
          <a:bodyPr vert="eaVert"/>
          <a:lstStyle>
            <a:lvl2pPr>
              <a:defRPr sz="2800"/>
            </a:lvl2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FD1D2F18-51C0-4C33-B313-F9A9F6D67F62}" type="datetime1">
              <a:rPr lang="en-US" smtClean="0"/>
              <a:t>1/18/2023</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30603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5800" y="1348154"/>
            <a:ext cx="2743200" cy="4778010"/>
          </a:xfrm>
        </p:spPr>
        <p:txBody>
          <a:bodyPr vert="eaVert">
            <a:normAutofit/>
          </a:bodyPr>
          <a:lstStyle>
            <a:lvl1pPr>
              <a:defRPr sz="4400"/>
            </a:lvl1pPr>
          </a:lstStyle>
          <a:p>
            <a:r>
              <a:rPr kumimoji="0" lang="en-US"/>
              <a:t>Click to edit Master title style</a:t>
            </a:r>
            <a:endParaRPr kumimoji="0" lang="en-US" dirty="0"/>
          </a:p>
        </p:txBody>
      </p:sp>
      <p:sp>
        <p:nvSpPr>
          <p:cNvPr id="3" name="Vertical Text Placeholder 2"/>
          <p:cNvSpPr>
            <a:spLocks noGrp="1"/>
          </p:cNvSpPr>
          <p:nvPr>
            <p:ph type="body" orient="vert" idx="1"/>
          </p:nvPr>
        </p:nvSpPr>
        <p:spPr>
          <a:xfrm>
            <a:off x="1181100" y="1348154"/>
            <a:ext cx="6921499" cy="4778010"/>
          </a:xfrm>
        </p:spPr>
        <p:txBody>
          <a:bodyPr vert="eaVert">
            <a:normAutofit/>
          </a:bodyPr>
          <a:lstStyle>
            <a:lvl1pPr>
              <a:defRPr sz="3000"/>
            </a:lvl1pPr>
            <a:lvl2pPr>
              <a:defRPr sz="2800"/>
            </a:lvl2pPr>
            <a:lvl3pPr>
              <a:defRPr sz="2400"/>
            </a:lvl3pPr>
            <a:lvl4pPr>
              <a:defRPr sz="2000"/>
            </a:lvl4pPr>
            <a:lvl5pPr>
              <a:defRPr sz="20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0DF49A9D-D1A3-4E39-8446-C58DDD1F5A36}" type="datetime1">
              <a:rPr lang="en-US" smtClean="0"/>
              <a:t>1/18/2023</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5510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1">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0" i="0">
                <a:solidFill>
                  <a:schemeClr val="tx1"/>
                </a:solidFill>
                <a:latin typeface="Calibri"/>
                <a:cs typeface="Calibri"/>
              </a:defRPr>
            </a:lvl1pPr>
          </a:lstStyle>
          <a:p>
            <a:pPr marL="12700">
              <a:lnSpc>
                <a:spcPts val="1045"/>
              </a:lnSpc>
            </a:pPr>
            <a:endParaRPr lang="en-US" spc="-10"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FDE6EA00-2886-40E8-98AC-483924E8D3C6}" type="datetime1">
              <a:rPr lang="en-US" smtClean="0"/>
              <a:t>1/18/2023</a:t>
            </a:fld>
            <a:endParaRPr lang="en-US" dirty="0"/>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52705">
              <a:lnSpc>
                <a:spcPts val="1395"/>
              </a:lnSpc>
            </a:pPr>
            <a:fld id="{81D60167-4931-47E6-BA6A-407CBD079E47}" type="slidenum">
              <a:rPr lang="en-US" spc="-25" smtClean="0"/>
              <a:pPr marL="52705">
                <a:lnSpc>
                  <a:spcPts val="1395"/>
                </a:lnSpc>
              </a:pPr>
              <a:t>‹#›</a:t>
            </a:fld>
            <a:endParaRPr lang="en-US" spc="-25" dirty="0"/>
          </a:p>
        </p:txBody>
      </p:sp>
    </p:spTree>
    <p:extLst>
      <p:ext uri="{BB962C8B-B14F-4D97-AF65-F5344CB8AC3E}">
        <p14:creationId xmlns:p14="http://schemas.microsoft.com/office/powerpoint/2010/main" val="3126417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2"/>
                </a:solidFill>
              </a:defRPr>
            </a:lvl1pPr>
          </a:lstStyle>
          <a:p>
            <a:r>
              <a:rPr kumimoji="0" lang="en-US"/>
              <a:t>Click to edit Master title style</a:t>
            </a:r>
            <a:endParaRPr kumimoji="0" lang="en-US" dirty="0"/>
          </a:p>
        </p:txBody>
      </p:sp>
      <p:sp>
        <p:nvSpPr>
          <p:cNvPr id="3" name="Content Placeholder 2"/>
          <p:cNvSpPr>
            <a:spLocks noGrp="1"/>
          </p:cNvSpPr>
          <p:nvPr>
            <p:ph idx="1"/>
          </p:nvPr>
        </p:nvSpPr>
        <p:spPr/>
        <p:txBody>
          <a:bodyPr/>
          <a:lstStyle>
            <a:lvl2pPr marL="722376" indent="-274320">
              <a:buClr>
                <a:schemeClr val="accent1"/>
              </a:buClr>
              <a:buFont typeface="Arial" panose="020B0604020202020204" pitchFamily="34" charset="0"/>
              <a:buChar char="•"/>
              <a:defRPr/>
            </a:lvl2pPr>
            <a:lvl3pPr marL="1005840" indent="-256032">
              <a:buClr>
                <a:schemeClr val="accent1"/>
              </a:buClr>
              <a:buFont typeface="Arial" panose="020B0604020202020204" pitchFamily="34" charset="0"/>
              <a:buChar char="•"/>
              <a:defRPr/>
            </a:lvl3pPr>
            <a:lvl4pPr marL="1280160" indent="-237744">
              <a:buClr>
                <a:schemeClr val="accent1"/>
              </a:buClr>
              <a:buFont typeface="Arial" panose="020B0604020202020204" pitchFamily="34" charset="0"/>
              <a:buChar char="•"/>
              <a:defRPr/>
            </a:lvl4pPr>
            <a:lvl5pPr marL="1490472" indent="-182880">
              <a:buClr>
                <a:schemeClr val="accent1"/>
              </a:buClr>
              <a:buFont typeface="Arial" panose="020B0604020202020204" pitchFamily="34" charset="0"/>
              <a:buChar char="•"/>
              <a:defRPr/>
            </a:lvl5pPr>
            <a:lvl6pPr marL="1700784" indent="-182880">
              <a:buClr>
                <a:schemeClr val="accent1"/>
              </a:buClr>
              <a:buFont typeface="Arial" panose="020B0604020202020204" pitchFamily="34" charset="0"/>
              <a:buChar char="•"/>
              <a:defRPr/>
            </a:lvl6pPr>
            <a:lvl7pPr marL="1920240" indent="-182880">
              <a:buClr>
                <a:schemeClr val="accent1"/>
              </a:buClr>
              <a:buFont typeface="Arial" panose="020B0604020202020204" pitchFamily="34" charset="0"/>
              <a:buChar char="•"/>
              <a:defRPr/>
            </a:lvl7pPr>
            <a:lvl8pPr marL="2139696" indent="-182880">
              <a:buClr>
                <a:schemeClr val="accent1"/>
              </a:buClr>
              <a:buFont typeface="Arial" panose="020B0604020202020204" pitchFamily="34" charset="0"/>
              <a:buChar char="•"/>
              <a:defRPr/>
            </a:lvl8pPr>
            <a:lvl9pPr marL="2331720" indent="-182880">
              <a:buClr>
                <a:schemeClr val="accent1"/>
              </a:buClr>
              <a:buFont typeface="Arial" panose="020B0604020202020204" pitchFamily="34" charset="0"/>
              <a:buChar cha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23C1DC-296B-4A2E-B0B3-3F1F0BC81580}" type="datetime1">
              <a:rPr lang="en-US" smtClean="0"/>
              <a:t>1/18/2023</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67577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32000" y="4464372"/>
            <a:ext cx="8839200" cy="1826363"/>
          </a:xfrm>
        </p:spPr>
        <p:txBody>
          <a:bodyPr tIns="0" bIns="0" anchor="t"/>
          <a:lstStyle>
            <a:lvl1pPr algn="r">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2032000" y="3366334"/>
            <a:ext cx="8839200" cy="1066688"/>
          </a:xfrm>
        </p:spPr>
        <p:txBody>
          <a:bodyPr lIns="45720" tIns="0" rIns="45720" bIns="0" anchor="b"/>
          <a:lstStyle>
            <a:lvl1pPr marL="0" indent="0" algn="r">
              <a:buNone/>
              <a:defRPr sz="2000">
                <a:solidFill>
                  <a:schemeClr val="tx2"/>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4" name="Date Placeholder 3"/>
          <p:cNvSpPr>
            <a:spLocks noGrp="1"/>
          </p:cNvSpPr>
          <p:nvPr>
            <p:ph type="dt" sz="half" idx="10"/>
          </p:nvPr>
        </p:nvSpPr>
        <p:spPr/>
        <p:txBody>
          <a:bodyPr/>
          <a:lstStyle/>
          <a:p>
            <a:fld id="{850AB7DA-7F64-4D8D-B7D7-71B7EEB83D1F}" type="datetime1">
              <a:rPr lang="en-US" smtClean="0"/>
              <a:t>1/18/2023</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9461460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81100" y="274638"/>
            <a:ext cx="9867900" cy="1143000"/>
          </a:xfrm>
        </p:spPr>
        <p:txBody>
          <a:bodyPr/>
          <a:lstStyle/>
          <a:p>
            <a:r>
              <a:rPr kumimoji="0" lang="en-US"/>
              <a:t>Click to edit Master title style</a:t>
            </a:r>
            <a:endParaRPr kumimoji="0" lang="en-US" dirty="0"/>
          </a:p>
        </p:txBody>
      </p:sp>
      <p:sp>
        <p:nvSpPr>
          <p:cNvPr id="3" name="Content Placeholder 2"/>
          <p:cNvSpPr>
            <a:spLocks noGrp="1"/>
          </p:cNvSpPr>
          <p:nvPr>
            <p:ph sz="half" idx="1"/>
          </p:nvPr>
        </p:nvSpPr>
        <p:spPr>
          <a:xfrm>
            <a:off x="1187100" y="1600201"/>
            <a:ext cx="475488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6267100" y="1600201"/>
            <a:ext cx="475488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E59152A-2B5D-46C6-B94C-A8585212B272}" type="datetime1">
              <a:rPr lang="en-US" smtClean="0"/>
              <a:t>1/18/2023</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34575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81100" y="273050"/>
            <a:ext cx="10401300" cy="1143000"/>
          </a:xfrm>
        </p:spPr>
        <p:txBody>
          <a:bodyPr anchor="ctr"/>
          <a:lstStyle>
            <a:lvl1pPr>
              <a:defRPr/>
            </a:lvl1pPr>
          </a:lstStyle>
          <a:p>
            <a:r>
              <a:rPr kumimoji="0" lang="en-US"/>
              <a:t>Click to edit Master title style</a:t>
            </a:r>
          </a:p>
        </p:txBody>
      </p:sp>
      <p:sp>
        <p:nvSpPr>
          <p:cNvPr id="5" name="Content Placeholder 4"/>
          <p:cNvSpPr>
            <a:spLocks noGrp="1"/>
          </p:cNvSpPr>
          <p:nvPr>
            <p:ph sz="quarter" idx="2"/>
          </p:nvPr>
        </p:nvSpPr>
        <p:spPr>
          <a:xfrm>
            <a:off x="1181100" y="1516912"/>
            <a:ext cx="4754880"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1"/>
          </p:nvPr>
        </p:nvSpPr>
        <p:spPr>
          <a:xfrm>
            <a:off x="1181100" y="5486400"/>
            <a:ext cx="4754880" cy="838200"/>
          </a:xfrm>
        </p:spPr>
        <p:txBody>
          <a:bodyPr anchor="t"/>
          <a:lstStyle>
            <a:lvl1pPr marL="0" indent="0">
              <a:buNone/>
              <a:defRPr sz="2400" b="1">
                <a:solidFill>
                  <a:schemeClr val="bg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6" name="Content Placeholder 5"/>
          <p:cNvSpPr>
            <a:spLocks noGrp="1"/>
          </p:cNvSpPr>
          <p:nvPr>
            <p:ph sz="quarter" idx="4"/>
          </p:nvPr>
        </p:nvSpPr>
        <p:spPr>
          <a:xfrm>
            <a:off x="6294120" y="1516912"/>
            <a:ext cx="4754880"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294120" y="5486400"/>
            <a:ext cx="4754880" cy="838200"/>
          </a:xfrm>
        </p:spPr>
        <p:txBody>
          <a:bodyPr anchor="t"/>
          <a:lstStyle>
            <a:lvl1pPr marL="0" indent="0">
              <a:buNone/>
              <a:defRPr sz="2400" b="1">
                <a:solidFill>
                  <a:schemeClr val="bg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7" name="Date Placeholder 6"/>
          <p:cNvSpPr>
            <a:spLocks noGrp="1"/>
          </p:cNvSpPr>
          <p:nvPr>
            <p:ph type="dt" sz="half" idx="10"/>
          </p:nvPr>
        </p:nvSpPr>
        <p:spPr/>
        <p:txBody>
          <a:bodyPr/>
          <a:lstStyle/>
          <a:p>
            <a:fld id="{B8D3D2CD-11D2-4B03-918F-64DABB64380B}" type="datetime1">
              <a:rPr lang="en-US" smtClean="0"/>
              <a:t>1/18/2023</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33266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81100" y="274320"/>
            <a:ext cx="9867900"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97DD3D10-257A-4E71-9E85-DA9121FE43A4}" type="datetime1">
              <a:rPr lang="en-US" smtClean="0"/>
              <a:t>1/18/2023</a:t>
            </a:fld>
            <a:endParaRPr lang="en-US" dirty="0"/>
          </a:p>
        </p:txBody>
      </p:sp>
      <p:sp>
        <p:nvSpPr>
          <p:cNvPr id="9" name="Footer Placeholder 8"/>
          <p:cNvSpPr>
            <a:spLocks noGrp="1"/>
          </p:cNvSpPr>
          <p:nvPr>
            <p:ph type="ftr" sz="quarter" idx="12"/>
          </p:nvPr>
        </p:nvSpPr>
        <p:spPr/>
        <p:txBody>
          <a:bodyPr/>
          <a:lstStyle/>
          <a:p>
            <a:r>
              <a:rPr lang="en-US" dirty="0"/>
              <a:t>Add a footer</a:t>
            </a:r>
          </a:p>
        </p:txBody>
      </p:sp>
      <p:sp>
        <p:nvSpPr>
          <p:cNvPr id="8" name="Slide Number Placeholder 7"/>
          <p:cNvSpPr>
            <a:spLocks noGrp="1"/>
          </p:cNvSpPr>
          <p:nvPr>
            <p:ph type="sldNum" sz="quarter" idx="11"/>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20309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DE22DA-1CC6-44F6-8E5C-B677D16AD3AE}" type="datetime1">
              <a:rPr lang="en-US" smtClean="0"/>
              <a:t>1/18/2023</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88386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5749" y="1056575"/>
            <a:ext cx="6635265" cy="730250"/>
          </a:xfrm>
        </p:spPr>
        <p:txBody>
          <a:bodyPr tIns="0" bIns="0" anchor="t">
            <a:normAutofit/>
          </a:bodyPr>
          <a:lstStyle>
            <a:lvl1pPr algn="l">
              <a:buNone/>
              <a:defRPr sz="2000" b="1">
                <a:solidFill>
                  <a:schemeClr val="bg2"/>
                </a:solidFill>
              </a:defRPr>
            </a:lvl1pPr>
          </a:lstStyle>
          <a:p>
            <a:r>
              <a:rPr kumimoji="0" lang="en-US"/>
              <a:t>Click to edit Master title style</a:t>
            </a:r>
            <a:endParaRPr kumimoji="0" lang="en-US" dirty="0"/>
          </a:p>
        </p:txBody>
      </p:sp>
      <p:sp>
        <p:nvSpPr>
          <p:cNvPr id="3" name="Text Placeholder 2"/>
          <p:cNvSpPr>
            <a:spLocks noGrp="1"/>
          </p:cNvSpPr>
          <p:nvPr>
            <p:ph type="body" idx="2"/>
          </p:nvPr>
        </p:nvSpPr>
        <p:spPr>
          <a:xfrm>
            <a:off x="1195750" y="85471"/>
            <a:ext cx="5687370" cy="914400"/>
          </a:xfrm>
        </p:spPr>
        <p:txBody>
          <a:bodyPr lIns="45720" tIns="0" rIns="45720" bIns="0" anchor="b">
            <a:normAutofit/>
          </a:bodyPr>
          <a:lstStyle>
            <a:lvl1pPr marL="0" indent="0" algn="l">
              <a:buNone/>
              <a:defRPr sz="1600" baseline="0">
                <a:solidFill>
                  <a:schemeClr val="bg1"/>
                </a:solidFill>
              </a:defRPr>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4" name="Content Placeholder 3"/>
          <p:cNvSpPr>
            <a:spLocks noGrp="1"/>
          </p:cNvSpPr>
          <p:nvPr>
            <p:ph sz="half" idx="1"/>
          </p:nvPr>
        </p:nvSpPr>
        <p:spPr>
          <a:xfrm>
            <a:off x="1195750" y="1981200"/>
            <a:ext cx="9853250" cy="41529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CBA019F-AA92-44DF-B8C9-FB674BE342D8}" type="datetime1">
              <a:rPr lang="en-US" smtClean="0"/>
              <a:t>1/18/2023</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a:xfrm>
            <a:off x="10875264" y="6422065"/>
            <a:ext cx="1016000" cy="365125"/>
          </a:xfrm>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28557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92459" y="1705709"/>
            <a:ext cx="3954590" cy="1253808"/>
          </a:xfrm>
        </p:spPr>
        <p:txBody>
          <a:bodyPr anchor="b"/>
          <a:lstStyle>
            <a:lvl1pPr algn="l">
              <a:buNone/>
              <a:defRPr sz="2200" b="1">
                <a:solidFill>
                  <a:schemeClr val="bg2"/>
                </a:solidFill>
              </a:defRPr>
            </a:lvl1pPr>
          </a:lstStyle>
          <a:p>
            <a:r>
              <a:rPr kumimoji="0" lang="en-US"/>
              <a:t>Click to edit Master title style</a:t>
            </a:r>
            <a:endParaRPr kumimoji="0" lang="en-US" dirty="0"/>
          </a:p>
        </p:txBody>
      </p:sp>
      <p:sp>
        <p:nvSpPr>
          <p:cNvPr id="3" name="Picture Placeholder 2" descr="An empty placeholder to add an image. Click on the placeholder and select the image that you wish to add"/>
          <p:cNvSpPr>
            <a:spLocks noGrp="1"/>
          </p:cNvSpPr>
          <p:nvPr>
            <p:ph type="pic" idx="1"/>
          </p:nvPr>
        </p:nvSpPr>
        <p:spPr>
          <a:xfrm>
            <a:off x="1233269"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baseline="0">
                <a:solidFill>
                  <a:schemeClr val="tx1"/>
                </a:solidFill>
              </a:defRPr>
            </a:lvl1pPr>
          </a:lstStyle>
          <a:p>
            <a:r>
              <a:rPr kumimoji="0" lang="en-US" dirty="0"/>
              <a:t>Click icon to add picture</a:t>
            </a:r>
          </a:p>
        </p:txBody>
      </p:sp>
      <p:sp>
        <p:nvSpPr>
          <p:cNvPr id="4" name="Text Placeholder 3"/>
          <p:cNvSpPr>
            <a:spLocks noGrp="1"/>
          </p:cNvSpPr>
          <p:nvPr>
            <p:ph type="body" sz="half" idx="2"/>
          </p:nvPr>
        </p:nvSpPr>
        <p:spPr>
          <a:xfrm>
            <a:off x="7092462" y="2998764"/>
            <a:ext cx="3954587" cy="3135335"/>
          </a:xfrm>
        </p:spPr>
        <p:txBody>
          <a:bodyPr lIns="45720" rIns="45720">
            <a:normAutofit/>
          </a:bodyPr>
          <a:lstStyle>
            <a:lvl1pPr marL="0" indent="0">
              <a:buFontTx/>
              <a:buNone/>
              <a:defRPr sz="1800" baseline="0">
                <a:solidFill>
                  <a:schemeClr val="bg1"/>
                </a:solidFill>
              </a:defRPr>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
        <p:nvSpPr>
          <p:cNvPr id="5" name="Date Placeholder 4"/>
          <p:cNvSpPr>
            <a:spLocks noGrp="1"/>
          </p:cNvSpPr>
          <p:nvPr>
            <p:ph type="dt" sz="half" idx="10"/>
          </p:nvPr>
        </p:nvSpPr>
        <p:spPr>
          <a:xfrm>
            <a:off x="609600" y="6422065"/>
            <a:ext cx="2844800" cy="365125"/>
          </a:xfrm>
        </p:spPr>
        <p:txBody>
          <a:bodyPr/>
          <a:lstStyle/>
          <a:p>
            <a:fld id="{D60353D3-F400-4ACF-A772-8853037D4568}" type="datetime1">
              <a:rPr lang="en-US" smtClean="0"/>
              <a:t>1/18/2023</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48136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1181100" y="274638"/>
            <a:ext cx="9867900" cy="1143000"/>
          </a:xfrm>
          <a:prstGeom prst="rect">
            <a:avLst/>
          </a:prstGeom>
        </p:spPr>
        <p:txBody>
          <a:bodyPr vert="horz" lIns="45720" rIns="45720" anchor="ctr">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1181100" y="1600201"/>
            <a:ext cx="9867900" cy="4525963"/>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609600" y="6422065"/>
            <a:ext cx="2844800" cy="365125"/>
          </a:xfrm>
          <a:prstGeom prst="rect">
            <a:avLst/>
          </a:prstGeom>
        </p:spPr>
        <p:txBody>
          <a:bodyPr vert="horz" bIns="0" anchor="b"/>
          <a:lstStyle>
            <a:lvl1pPr algn="l" eaLnBrk="1" latinLnBrk="0" hangingPunct="1">
              <a:defRPr kumimoji="0" sz="1100">
                <a:solidFill>
                  <a:schemeClr val="tx1"/>
                </a:solidFill>
              </a:defRPr>
            </a:lvl1pPr>
          </a:lstStyle>
          <a:p>
            <a:fld id="{9A4735EC-60E2-4D33-9723-0FDAEEC26641}" type="datetime1">
              <a:rPr lang="en-US" smtClean="0"/>
              <a:pPr/>
              <a:t>1/18/2023</a:t>
            </a:fld>
            <a:endParaRPr lang="en-US" dirty="0"/>
          </a:p>
        </p:txBody>
      </p:sp>
      <p:sp>
        <p:nvSpPr>
          <p:cNvPr id="22" name="Footer Placeholder 21"/>
          <p:cNvSpPr>
            <a:spLocks noGrp="1"/>
          </p:cNvSpPr>
          <p:nvPr>
            <p:ph type="ftr" sz="quarter" idx="3"/>
          </p:nvPr>
        </p:nvSpPr>
        <p:spPr>
          <a:xfrm>
            <a:off x="4165600" y="6422065"/>
            <a:ext cx="3860800" cy="365125"/>
          </a:xfrm>
          <a:prstGeom prst="rect">
            <a:avLst/>
          </a:prstGeom>
        </p:spPr>
        <p:txBody>
          <a:bodyPr vert="horz" lIns="0" rIns="0" bIns="0" anchor="b"/>
          <a:lstStyle>
            <a:lvl1pPr algn="ctr" eaLnBrk="1" latinLnBrk="0" hangingPunct="1">
              <a:defRPr kumimoji="0" sz="1100">
                <a:solidFill>
                  <a:schemeClr val="tx1"/>
                </a:solidFill>
              </a:defRPr>
            </a:lvl1pPr>
          </a:lstStyle>
          <a:p>
            <a:r>
              <a:rPr lang="en-US" dirty="0"/>
              <a:t>Add a footer</a:t>
            </a:r>
          </a:p>
        </p:txBody>
      </p:sp>
      <p:sp>
        <p:nvSpPr>
          <p:cNvPr id="18" name="Slide Number Placeholder 17"/>
          <p:cNvSpPr>
            <a:spLocks noGrp="1"/>
          </p:cNvSpPr>
          <p:nvPr>
            <p:ph type="sldNum" sz="quarter" idx="4"/>
          </p:nvPr>
        </p:nvSpPr>
        <p:spPr>
          <a:xfrm>
            <a:off x="10871200" y="6422065"/>
            <a:ext cx="1016000" cy="365125"/>
          </a:xfrm>
          <a:prstGeom prst="rect">
            <a:avLst/>
          </a:prstGeom>
        </p:spPr>
        <p:txBody>
          <a:bodyPr vert="horz" lIns="0" tIns="0" rIns="0" bIns="0" anchor="b"/>
          <a:lstStyle>
            <a:lvl1pPr algn="r" eaLnBrk="1" latinLnBrk="0" hangingPunct="1">
              <a:defRPr kumimoji="0" sz="1100">
                <a:solidFill>
                  <a:schemeClr val="tx1"/>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186656815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600" kern="1200">
          <a:solidFill>
            <a:schemeClr val="bg2"/>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baseline="0">
          <a:solidFill>
            <a:schemeClr val="bg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baseline="0">
          <a:solidFill>
            <a:schemeClr val="bg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baseline="0">
          <a:solidFill>
            <a:schemeClr val="bg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baseline="0">
          <a:solidFill>
            <a:schemeClr val="bg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baseline="0">
          <a:solidFill>
            <a:schemeClr val="bg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bg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bg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bg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bg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744" userDrawn="1">
          <p15:clr>
            <a:srgbClr val="F26B43"/>
          </p15:clr>
        </p15:guide>
        <p15:guide id="3" pos="6960" userDrawn="1">
          <p15:clr>
            <a:srgbClr val="F26B43"/>
          </p15:clr>
        </p15:guide>
        <p15:guide id="4"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1186415" y="4212879"/>
            <a:ext cx="9862585" cy="2301240"/>
          </a:xfrm>
        </p:spPr>
        <p:txBody>
          <a:bodyPr/>
          <a:lstStyle/>
          <a:p>
            <a:pPr algn="ctr"/>
            <a:r>
              <a:rPr lang="en-US" dirty="0">
                <a:solidFill>
                  <a:schemeClr val="tx1"/>
                </a:solidFill>
              </a:rPr>
              <a:t>Responsible Fisheries Management (RFM) Chain of Custody Training</a:t>
            </a:r>
          </a:p>
        </p:txBody>
      </p:sp>
      <p:sp>
        <p:nvSpPr>
          <p:cNvPr id="12" name="Subtitle 11"/>
          <p:cNvSpPr>
            <a:spLocks noGrp="1"/>
          </p:cNvSpPr>
          <p:nvPr>
            <p:ph type="subTitle" idx="1"/>
          </p:nvPr>
        </p:nvSpPr>
        <p:spPr/>
        <p:txBody>
          <a:bodyPr>
            <a:normAutofit/>
          </a:bodyPr>
          <a:lstStyle/>
          <a:p>
            <a:r>
              <a:rPr lang="en-US" sz="2400" dirty="0"/>
              <a:t>Unified Version 2.5</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7614" y="607949"/>
            <a:ext cx="2540185" cy="3175852"/>
          </a:xfrm>
          <a:prstGeom prst="rect">
            <a:avLst/>
          </a:prstGeom>
        </p:spPr>
      </p:pic>
    </p:spTree>
    <p:extLst>
      <p:ext uri="{BB962C8B-B14F-4D97-AF65-F5344CB8AC3E}">
        <p14:creationId xmlns:p14="http://schemas.microsoft.com/office/powerpoint/2010/main" val="288957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3056" y="5053516"/>
            <a:ext cx="10766872" cy="1306127"/>
          </a:xfrm>
          <a:prstGeom prst="rect">
            <a:avLst/>
          </a:prstGeom>
        </p:spPr>
        <p:txBody>
          <a:bodyPr vert="horz" wrap="square" lIns="0" tIns="13335" rIns="0" bIns="0" rtlCol="0">
            <a:spAutoFit/>
          </a:bodyPr>
          <a:lstStyle/>
          <a:p>
            <a:pPr marL="1324610" marR="5080" indent="-1312545">
              <a:spcBef>
                <a:spcPts val="105"/>
              </a:spcBef>
            </a:pPr>
            <a:r>
              <a:rPr lang="en-US" b="1" i="0" dirty="0">
                <a:solidFill>
                  <a:schemeClr val="tx1"/>
                </a:solidFill>
                <a:latin typeface="Arial"/>
                <a:cs typeface="Arial"/>
              </a:rPr>
              <a:t>‘THE</a:t>
            </a:r>
            <a:r>
              <a:rPr lang="en-US" b="1" i="0" spc="-70" dirty="0">
                <a:solidFill>
                  <a:schemeClr val="tx1"/>
                </a:solidFill>
              </a:rPr>
              <a:t> </a:t>
            </a:r>
            <a:r>
              <a:rPr lang="en-US" b="1" i="0" dirty="0">
                <a:solidFill>
                  <a:schemeClr val="tx1"/>
                </a:solidFill>
                <a:latin typeface="Arial"/>
                <a:cs typeface="Arial"/>
              </a:rPr>
              <a:t>CHECKER</a:t>
            </a:r>
            <a:r>
              <a:rPr lang="en-US" b="1" i="0" spc="-40" dirty="0">
                <a:solidFill>
                  <a:schemeClr val="tx1"/>
                </a:solidFill>
              </a:rPr>
              <a:t> </a:t>
            </a:r>
            <a:r>
              <a:rPr lang="en-US" b="1" i="0" dirty="0">
                <a:solidFill>
                  <a:schemeClr val="tx1"/>
                </a:solidFill>
                <a:latin typeface="Arial"/>
                <a:cs typeface="Arial"/>
              </a:rPr>
              <a:t>CHECKING</a:t>
            </a:r>
            <a:r>
              <a:rPr lang="en-US" b="1" i="0" spc="-55" dirty="0">
                <a:solidFill>
                  <a:schemeClr val="tx1"/>
                </a:solidFill>
              </a:rPr>
              <a:t> </a:t>
            </a:r>
            <a:r>
              <a:rPr lang="en-US" b="1" i="0" dirty="0">
                <a:solidFill>
                  <a:schemeClr val="tx1"/>
                </a:solidFill>
                <a:latin typeface="Arial"/>
                <a:cs typeface="Arial"/>
              </a:rPr>
              <a:t>THE</a:t>
            </a:r>
            <a:r>
              <a:rPr lang="en-US" b="1" i="0" spc="-45" dirty="0">
                <a:solidFill>
                  <a:schemeClr val="tx1"/>
                </a:solidFill>
              </a:rPr>
              <a:t> </a:t>
            </a:r>
            <a:r>
              <a:rPr lang="en-US" b="1" i="0" spc="-20" dirty="0">
                <a:solidFill>
                  <a:schemeClr val="tx1"/>
                </a:solidFill>
              </a:rPr>
              <a:t>CHECKER, </a:t>
            </a:r>
            <a:r>
              <a:rPr lang="en-US" b="1" i="0" dirty="0">
                <a:solidFill>
                  <a:schemeClr val="tx1"/>
                </a:solidFill>
                <a:latin typeface="Arial"/>
                <a:cs typeface="Arial"/>
              </a:rPr>
              <a:t>CHECKING</a:t>
            </a:r>
            <a:r>
              <a:rPr lang="en-US" b="1" i="0" spc="-70" dirty="0">
                <a:solidFill>
                  <a:schemeClr val="tx1"/>
                </a:solidFill>
              </a:rPr>
              <a:t> </a:t>
            </a:r>
            <a:r>
              <a:rPr lang="en-US" b="1" i="0" dirty="0">
                <a:solidFill>
                  <a:schemeClr val="tx1"/>
                </a:solidFill>
                <a:latin typeface="Arial"/>
                <a:cs typeface="Arial"/>
              </a:rPr>
              <a:t>THE</a:t>
            </a:r>
            <a:r>
              <a:rPr lang="en-US" b="1" i="0" spc="-45" dirty="0">
                <a:solidFill>
                  <a:schemeClr val="tx1"/>
                </a:solidFill>
              </a:rPr>
              <a:t> </a:t>
            </a:r>
            <a:r>
              <a:rPr lang="en-US" b="1" i="0" spc="-10" dirty="0">
                <a:solidFill>
                  <a:schemeClr val="tx1"/>
                </a:solidFill>
              </a:rPr>
              <a:t>CHECKER</a:t>
            </a:r>
            <a:r>
              <a:rPr b="1" i="0" spc="-10" dirty="0"/>
              <a:t>’</a:t>
            </a:r>
          </a:p>
        </p:txBody>
      </p:sp>
      <p:pic>
        <p:nvPicPr>
          <p:cNvPr id="4" name="object 4"/>
          <p:cNvPicPr/>
          <p:nvPr/>
        </p:nvPicPr>
        <p:blipFill>
          <a:blip r:embed="rId2" cstate="print"/>
          <a:stretch>
            <a:fillRect/>
          </a:stretch>
        </p:blipFill>
        <p:spPr>
          <a:xfrm>
            <a:off x="553004" y="693064"/>
            <a:ext cx="6727185" cy="3173098"/>
          </a:xfrm>
          <a:prstGeom prst="rect">
            <a:avLst/>
          </a:prstGeom>
        </p:spPr>
      </p:pic>
    </p:spTree>
    <p:extLst>
      <p:ext uri="{BB962C8B-B14F-4D97-AF65-F5344CB8AC3E}">
        <p14:creationId xmlns:p14="http://schemas.microsoft.com/office/powerpoint/2010/main" val="492537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45627" y="2325942"/>
            <a:ext cx="7919879" cy="2721899"/>
          </a:xfrm>
          <a:prstGeom prst="rect">
            <a:avLst/>
          </a:prstGeom>
          <a:solidFill>
            <a:schemeClr val="bg1">
              <a:lumMod val="75000"/>
              <a:lumOff val="25000"/>
            </a:schemeClr>
          </a:solidFill>
        </p:spPr>
        <p:txBody>
          <a:bodyPr vert="horz" wrap="square" lIns="0" tIns="13335" rIns="0" bIns="0" rtlCol="0">
            <a:spAutoFit/>
          </a:bodyPr>
          <a:lstStyle/>
          <a:p>
            <a:pPr marL="12700" marR="5080">
              <a:spcBef>
                <a:spcPts val="105"/>
              </a:spcBef>
            </a:pPr>
            <a:r>
              <a:rPr sz="2200" dirty="0">
                <a:latin typeface="Arial"/>
                <a:cs typeface="Arial"/>
              </a:rPr>
              <a:t>5.5</a:t>
            </a:r>
            <a:r>
              <a:rPr sz="2200" spc="-70" dirty="0">
                <a:latin typeface="Arial"/>
                <a:cs typeface="Arial"/>
              </a:rPr>
              <a:t> </a:t>
            </a:r>
            <a:r>
              <a:rPr sz="2200" dirty="0">
                <a:latin typeface="Arial"/>
                <a:cs typeface="Arial"/>
              </a:rPr>
              <a:t>The</a:t>
            </a:r>
            <a:r>
              <a:rPr sz="2200" spc="-30" dirty="0">
                <a:latin typeface="Arial"/>
                <a:cs typeface="Arial"/>
              </a:rPr>
              <a:t> </a:t>
            </a:r>
            <a:r>
              <a:rPr sz="2200" spc="-10" dirty="0">
                <a:latin typeface="Arial"/>
                <a:cs typeface="Arial"/>
              </a:rPr>
              <a:t>Multi-</a:t>
            </a:r>
            <a:r>
              <a:rPr sz="2200" dirty="0">
                <a:latin typeface="Arial"/>
                <a:cs typeface="Arial"/>
              </a:rPr>
              <a:t>site</a:t>
            </a:r>
            <a:r>
              <a:rPr sz="2200" spc="-30" dirty="0">
                <a:latin typeface="Arial"/>
                <a:cs typeface="Arial"/>
              </a:rPr>
              <a:t> </a:t>
            </a:r>
            <a:r>
              <a:rPr sz="2200" dirty="0">
                <a:latin typeface="Arial"/>
                <a:cs typeface="Arial"/>
              </a:rPr>
              <a:t>Organization’s</a:t>
            </a:r>
            <a:r>
              <a:rPr sz="2200" spc="-65" dirty="0">
                <a:latin typeface="Arial"/>
                <a:cs typeface="Arial"/>
              </a:rPr>
              <a:t> </a:t>
            </a:r>
            <a:r>
              <a:rPr sz="2200" dirty="0">
                <a:latin typeface="Arial"/>
                <a:cs typeface="Arial"/>
              </a:rPr>
              <a:t>central</a:t>
            </a:r>
            <a:r>
              <a:rPr sz="2200" spc="-45" dirty="0">
                <a:latin typeface="Arial"/>
                <a:cs typeface="Arial"/>
              </a:rPr>
              <a:t> </a:t>
            </a:r>
            <a:r>
              <a:rPr sz="2200" dirty="0">
                <a:latin typeface="Arial"/>
                <a:cs typeface="Arial"/>
              </a:rPr>
              <a:t>office</a:t>
            </a:r>
            <a:r>
              <a:rPr sz="2200" spc="-30" dirty="0">
                <a:latin typeface="Arial"/>
                <a:cs typeface="Arial"/>
              </a:rPr>
              <a:t> </a:t>
            </a:r>
            <a:r>
              <a:rPr sz="2200" dirty="0">
                <a:latin typeface="Arial"/>
                <a:cs typeface="Arial"/>
              </a:rPr>
              <a:t>shall</a:t>
            </a:r>
            <a:r>
              <a:rPr sz="2200" spc="-20" dirty="0">
                <a:latin typeface="Arial"/>
                <a:cs typeface="Arial"/>
              </a:rPr>
              <a:t> </a:t>
            </a:r>
            <a:r>
              <a:rPr sz="2200" dirty="0">
                <a:latin typeface="Arial"/>
                <a:cs typeface="Arial"/>
              </a:rPr>
              <a:t>provide</a:t>
            </a:r>
            <a:r>
              <a:rPr sz="2200" spc="-40" dirty="0">
                <a:latin typeface="Arial"/>
                <a:cs typeface="Arial"/>
              </a:rPr>
              <a:t> </a:t>
            </a:r>
            <a:r>
              <a:rPr sz="2200" spc="-20" dirty="0">
                <a:latin typeface="Arial"/>
                <a:cs typeface="Arial"/>
              </a:rPr>
              <a:t>each </a:t>
            </a:r>
            <a:r>
              <a:rPr sz="2200" dirty="0">
                <a:latin typeface="Arial"/>
                <a:cs typeface="Arial"/>
              </a:rPr>
              <a:t>member</a:t>
            </a:r>
            <a:r>
              <a:rPr sz="2200" spc="-65" dirty="0">
                <a:latin typeface="Arial"/>
                <a:cs typeface="Arial"/>
              </a:rPr>
              <a:t> </a:t>
            </a:r>
            <a:r>
              <a:rPr sz="2200" dirty="0">
                <a:latin typeface="Arial"/>
                <a:cs typeface="Arial"/>
              </a:rPr>
              <a:t>site</a:t>
            </a:r>
            <a:r>
              <a:rPr sz="2200" spc="-35" dirty="0">
                <a:latin typeface="Arial"/>
                <a:cs typeface="Arial"/>
              </a:rPr>
              <a:t> </a:t>
            </a:r>
            <a:r>
              <a:rPr sz="2200" dirty="0">
                <a:latin typeface="Arial"/>
                <a:cs typeface="Arial"/>
              </a:rPr>
              <a:t>with</a:t>
            </a:r>
            <a:r>
              <a:rPr sz="2200" spc="-30" dirty="0">
                <a:latin typeface="Arial"/>
                <a:cs typeface="Arial"/>
              </a:rPr>
              <a:t> </a:t>
            </a:r>
            <a:r>
              <a:rPr sz="2200" dirty="0">
                <a:latin typeface="Arial"/>
                <a:cs typeface="Arial"/>
              </a:rPr>
              <a:t>ready</a:t>
            </a:r>
            <a:r>
              <a:rPr sz="2200" spc="-40" dirty="0">
                <a:latin typeface="Arial"/>
                <a:cs typeface="Arial"/>
              </a:rPr>
              <a:t> </a:t>
            </a:r>
            <a:r>
              <a:rPr sz="2200" dirty="0">
                <a:latin typeface="Arial"/>
                <a:cs typeface="Arial"/>
              </a:rPr>
              <a:t>access</a:t>
            </a:r>
            <a:r>
              <a:rPr sz="2200" spc="-60" dirty="0">
                <a:latin typeface="Arial"/>
                <a:cs typeface="Arial"/>
              </a:rPr>
              <a:t> </a:t>
            </a:r>
            <a:r>
              <a:rPr sz="2200" dirty="0">
                <a:latin typeface="Arial"/>
                <a:cs typeface="Arial"/>
              </a:rPr>
              <a:t>to</a:t>
            </a:r>
            <a:r>
              <a:rPr sz="2200" spc="-30" dirty="0">
                <a:latin typeface="Arial"/>
                <a:cs typeface="Arial"/>
              </a:rPr>
              <a:t> </a:t>
            </a:r>
            <a:r>
              <a:rPr sz="2200" dirty="0">
                <a:latin typeface="Arial"/>
                <a:cs typeface="Arial"/>
              </a:rPr>
              <a:t>updated</a:t>
            </a:r>
            <a:r>
              <a:rPr sz="2200" spc="-50" dirty="0">
                <a:latin typeface="Arial"/>
                <a:cs typeface="Arial"/>
              </a:rPr>
              <a:t> </a:t>
            </a:r>
            <a:r>
              <a:rPr sz="2200" dirty="0">
                <a:latin typeface="Arial"/>
                <a:cs typeface="Arial"/>
              </a:rPr>
              <a:t>documentation</a:t>
            </a:r>
            <a:r>
              <a:rPr sz="2200" spc="-60" dirty="0">
                <a:latin typeface="Arial"/>
                <a:cs typeface="Arial"/>
              </a:rPr>
              <a:t> </a:t>
            </a:r>
            <a:r>
              <a:rPr sz="2200" spc="-25" dirty="0">
                <a:latin typeface="Arial"/>
                <a:cs typeface="Arial"/>
              </a:rPr>
              <a:t>and </a:t>
            </a:r>
            <a:r>
              <a:rPr sz="2200" dirty="0">
                <a:latin typeface="Arial"/>
                <a:cs typeface="Arial"/>
              </a:rPr>
              <a:t>information,</a:t>
            </a:r>
            <a:r>
              <a:rPr sz="2200" spc="-55" dirty="0">
                <a:latin typeface="Arial"/>
                <a:cs typeface="Arial"/>
              </a:rPr>
              <a:t> </a:t>
            </a:r>
            <a:r>
              <a:rPr sz="2200" dirty="0">
                <a:latin typeface="Arial"/>
                <a:cs typeface="Arial"/>
              </a:rPr>
              <a:t>specifying</a:t>
            </a:r>
            <a:r>
              <a:rPr sz="2200" spc="-50" dirty="0">
                <a:latin typeface="Arial"/>
                <a:cs typeface="Arial"/>
              </a:rPr>
              <a:t> </a:t>
            </a:r>
            <a:r>
              <a:rPr sz="2200" dirty="0">
                <a:latin typeface="Arial"/>
                <a:cs typeface="Arial"/>
              </a:rPr>
              <a:t>the</a:t>
            </a:r>
            <a:r>
              <a:rPr sz="2200" spc="-40" dirty="0">
                <a:latin typeface="Arial"/>
                <a:cs typeface="Arial"/>
              </a:rPr>
              <a:t> </a:t>
            </a:r>
            <a:r>
              <a:rPr sz="2200" dirty="0">
                <a:latin typeface="Arial"/>
                <a:cs typeface="Arial"/>
              </a:rPr>
              <a:t>relevant</a:t>
            </a:r>
            <a:r>
              <a:rPr sz="2200" spc="-45" dirty="0">
                <a:latin typeface="Arial"/>
                <a:cs typeface="Arial"/>
              </a:rPr>
              <a:t> </a:t>
            </a:r>
            <a:r>
              <a:rPr sz="2200" dirty="0">
                <a:latin typeface="Arial"/>
                <a:cs typeface="Arial"/>
              </a:rPr>
              <a:t>terms</a:t>
            </a:r>
            <a:r>
              <a:rPr sz="2200" spc="-55" dirty="0">
                <a:latin typeface="Arial"/>
                <a:cs typeface="Arial"/>
              </a:rPr>
              <a:t> </a:t>
            </a:r>
            <a:r>
              <a:rPr sz="2200" dirty="0">
                <a:latin typeface="Arial"/>
                <a:cs typeface="Arial"/>
              </a:rPr>
              <a:t>and</a:t>
            </a:r>
            <a:r>
              <a:rPr sz="2200" spc="-35" dirty="0">
                <a:latin typeface="Arial"/>
                <a:cs typeface="Arial"/>
              </a:rPr>
              <a:t> </a:t>
            </a:r>
            <a:r>
              <a:rPr sz="2200" dirty="0">
                <a:latin typeface="Arial"/>
                <a:cs typeface="Arial"/>
              </a:rPr>
              <a:t>conditions</a:t>
            </a:r>
            <a:r>
              <a:rPr sz="2200" spc="-45" dirty="0">
                <a:latin typeface="Arial"/>
                <a:cs typeface="Arial"/>
              </a:rPr>
              <a:t> </a:t>
            </a:r>
            <a:r>
              <a:rPr sz="2200" dirty="0">
                <a:latin typeface="Arial"/>
                <a:cs typeface="Arial"/>
              </a:rPr>
              <a:t>of</a:t>
            </a:r>
            <a:r>
              <a:rPr sz="2200" spc="-35" dirty="0">
                <a:latin typeface="Arial"/>
                <a:cs typeface="Arial"/>
              </a:rPr>
              <a:t> </a:t>
            </a:r>
            <a:r>
              <a:rPr sz="2200" spc="-10" dirty="0">
                <a:latin typeface="Arial"/>
                <a:cs typeface="Arial"/>
              </a:rPr>
              <a:t>certification.</a:t>
            </a:r>
            <a:endParaRPr sz="2200" dirty="0">
              <a:latin typeface="Arial"/>
              <a:cs typeface="Arial"/>
            </a:endParaRPr>
          </a:p>
          <a:p>
            <a:pPr>
              <a:spcBef>
                <a:spcPts val="25"/>
              </a:spcBef>
            </a:pPr>
            <a:endParaRPr sz="2200" dirty="0">
              <a:latin typeface="Arial"/>
              <a:cs typeface="Arial"/>
            </a:endParaRPr>
          </a:p>
          <a:p>
            <a:pPr marL="355600" marR="39370" indent="-342900" algn="just">
              <a:buFont typeface="Wingdings" panose="05000000000000000000" pitchFamily="2" charset="2"/>
              <a:buChar char="§"/>
            </a:pPr>
            <a:r>
              <a:rPr sz="2200" dirty="0">
                <a:latin typeface="Arial"/>
                <a:cs typeface="Arial"/>
              </a:rPr>
              <a:t>As</a:t>
            </a:r>
            <a:r>
              <a:rPr sz="2200" spc="-10" dirty="0">
                <a:latin typeface="Arial"/>
                <a:cs typeface="Arial"/>
              </a:rPr>
              <a:t> </a:t>
            </a:r>
            <a:r>
              <a:rPr sz="2200" dirty="0">
                <a:latin typeface="Arial"/>
                <a:cs typeface="Arial"/>
              </a:rPr>
              <a:t>long</a:t>
            </a:r>
            <a:r>
              <a:rPr sz="2200" spc="-30" dirty="0">
                <a:latin typeface="Arial"/>
                <a:cs typeface="Arial"/>
              </a:rPr>
              <a:t> </a:t>
            </a:r>
            <a:r>
              <a:rPr sz="2200" dirty="0">
                <a:latin typeface="Arial"/>
                <a:cs typeface="Arial"/>
              </a:rPr>
              <a:t>as</a:t>
            </a:r>
            <a:r>
              <a:rPr sz="2200" spc="-25" dirty="0">
                <a:latin typeface="Arial"/>
                <a:cs typeface="Arial"/>
              </a:rPr>
              <a:t> </a:t>
            </a:r>
            <a:r>
              <a:rPr sz="2200" dirty="0">
                <a:latin typeface="Arial"/>
                <a:cs typeface="Arial"/>
              </a:rPr>
              <a:t>the</a:t>
            </a:r>
            <a:r>
              <a:rPr sz="2200" spc="-135" dirty="0">
                <a:latin typeface="Arial"/>
                <a:cs typeface="Arial"/>
              </a:rPr>
              <a:t> </a:t>
            </a:r>
            <a:r>
              <a:rPr sz="2200" dirty="0">
                <a:latin typeface="Arial"/>
                <a:cs typeface="Arial"/>
              </a:rPr>
              <a:t>Auditor</a:t>
            </a:r>
            <a:r>
              <a:rPr sz="2200" spc="-25" dirty="0">
                <a:latin typeface="Arial"/>
                <a:cs typeface="Arial"/>
              </a:rPr>
              <a:t> </a:t>
            </a:r>
            <a:r>
              <a:rPr sz="2200" dirty="0">
                <a:latin typeface="Arial"/>
                <a:cs typeface="Arial"/>
              </a:rPr>
              <a:t>can</a:t>
            </a:r>
            <a:r>
              <a:rPr sz="2200" spc="-35" dirty="0">
                <a:latin typeface="Arial"/>
                <a:cs typeface="Arial"/>
              </a:rPr>
              <a:t> </a:t>
            </a:r>
            <a:r>
              <a:rPr sz="2200" dirty="0">
                <a:latin typeface="Arial"/>
                <a:cs typeface="Arial"/>
              </a:rPr>
              <a:t>see</a:t>
            </a:r>
            <a:r>
              <a:rPr sz="2200" spc="-30" dirty="0">
                <a:latin typeface="Arial"/>
                <a:cs typeface="Arial"/>
              </a:rPr>
              <a:t> </a:t>
            </a:r>
            <a:r>
              <a:rPr sz="2200" dirty="0">
                <a:latin typeface="Arial"/>
                <a:cs typeface="Arial"/>
              </a:rPr>
              <a:t>how</a:t>
            </a:r>
            <a:r>
              <a:rPr sz="2200" spc="-25" dirty="0">
                <a:latin typeface="Arial"/>
                <a:cs typeface="Arial"/>
              </a:rPr>
              <a:t> </a:t>
            </a:r>
            <a:r>
              <a:rPr sz="2200" dirty="0">
                <a:latin typeface="Arial"/>
                <a:cs typeface="Arial"/>
              </a:rPr>
              <a:t>the</a:t>
            </a:r>
            <a:r>
              <a:rPr sz="2200" spc="-30" dirty="0">
                <a:latin typeface="Arial"/>
                <a:cs typeface="Arial"/>
              </a:rPr>
              <a:t> </a:t>
            </a:r>
            <a:r>
              <a:rPr sz="2200" dirty="0">
                <a:latin typeface="Arial"/>
                <a:cs typeface="Arial"/>
              </a:rPr>
              <a:t>central</a:t>
            </a:r>
            <a:r>
              <a:rPr sz="2200" spc="-40" dirty="0">
                <a:latin typeface="Arial"/>
                <a:cs typeface="Arial"/>
              </a:rPr>
              <a:t> </a:t>
            </a:r>
            <a:r>
              <a:rPr sz="2200" dirty="0">
                <a:latin typeface="Arial"/>
                <a:cs typeface="Arial"/>
              </a:rPr>
              <a:t>office</a:t>
            </a:r>
            <a:r>
              <a:rPr sz="2200" spc="-25" dirty="0">
                <a:latin typeface="Arial"/>
                <a:cs typeface="Arial"/>
              </a:rPr>
              <a:t> </a:t>
            </a:r>
            <a:r>
              <a:rPr sz="2200" dirty="0">
                <a:latin typeface="Arial"/>
                <a:cs typeface="Arial"/>
              </a:rPr>
              <a:t>controls</a:t>
            </a:r>
            <a:r>
              <a:rPr sz="2200" spc="-45" dirty="0">
                <a:latin typeface="Arial"/>
                <a:cs typeface="Arial"/>
              </a:rPr>
              <a:t> </a:t>
            </a:r>
            <a:r>
              <a:rPr sz="2200" dirty="0">
                <a:latin typeface="Arial"/>
                <a:cs typeface="Arial"/>
              </a:rPr>
              <a:t>their</a:t>
            </a:r>
            <a:r>
              <a:rPr sz="2200" spc="-20" dirty="0">
                <a:latin typeface="Arial"/>
                <a:cs typeface="Arial"/>
              </a:rPr>
              <a:t> </a:t>
            </a:r>
            <a:r>
              <a:rPr sz="2200" spc="-10" dirty="0">
                <a:latin typeface="Arial"/>
                <a:cs typeface="Arial"/>
              </a:rPr>
              <a:t>sites </a:t>
            </a:r>
            <a:r>
              <a:rPr sz="2200" dirty="0">
                <a:latin typeface="Arial"/>
                <a:cs typeface="Arial"/>
              </a:rPr>
              <a:t>and</a:t>
            </a:r>
            <a:r>
              <a:rPr sz="2200" spc="-25" dirty="0">
                <a:latin typeface="Arial"/>
                <a:cs typeface="Arial"/>
              </a:rPr>
              <a:t> </a:t>
            </a:r>
            <a:r>
              <a:rPr sz="2200" dirty="0">
                <a:latin typeface="Arial"/>
                <a:cs typeface="Arial"/>
              </a:rPr>
              <a:t>that</a:t>
            </a:r>
            <a:r>
              <a:rPr sz="2200" spc="-35" dirty="0">
                <a:latin typeface="Arial"/>
                <a:cs typeface="Arial"/>
              </a:rPr>
              <a:t> </a:t>
            </a:r>
            <a:r>
              <a:rPr sz="2200" dirty="0">
                <a:latin typeface="Arial"/>
                <a:cs typeface="Arial"/>
              </a:rPr>
              <a:t>they</a:t>
            </a:r>
            <a:r>
              <a:rPr sz="2200" spc="-30" dirty="0">
                <a:latin typeface="Arial"/>
                <a:cs typeface="Arial"/>
              </a:rPr>
              <a:t> </a:t>
            </a:r>
            <a:r>
              <a:rPr sz="2200" dirty="0">
                <a:latin typeface="Arial"/>
                <a:cs typeface="Arial"/>
              </a:rPr>
              <a:t>have</a:t>
            </a:r>
            <a:r>
              <a:rPr sz="2200" spc="-10" dirty="0">
                <a:latin typeface="Arial"/>
                <a:cs typeface="Arial"/>
              </a:rPr>
              <a:t> </a:t>
            </a:r>
            <a:r>
              <a:rPr sz="2200" dirty="0">
                <a:latin typeface="Arial"/>
                <a:cs typeface="Arial"/>
              </a:rPr>
              <a:t>written</a:t>
            </a:r>
            <a:r>
              <a:rPr sz="2200" spc="-40" dirty="0">
                <a:latin typeface="Arial"/>
                <a:cs typeface="Arial"/>
              </a:rPr>
              <a:t> </a:t>
            </a:r>
            <a:r>
              <a:rPr sz="2200" dirty="0">
                <a:latin typeface="Arial"/>
                <a:cs typeface="Arial"/>
              </a:rPr>
              <a:t>procedures</a:t>
            </a:r>
            <a:r>
              <a:rPr sz="2200" spc="-55" dirty="0">
                <a:latin typeface="Arial"/>
                <a:cs typeface="Arial"/>
              </a:rPr>
              <a:t> </a:t>
            </a:r>
            <a:r>
              <a:rPr sz="2200" dirty="0">
                <a:latin typeface="Arial"/>
                <a:cs typeface="Arial"/>
              </a:rPr>
              <a:t>to</a:t>
            </a:r>
            <a:r>
              <a:rPr sz="2200" spc="-20" dirty="0">
                <a:latin typeface="Arial"/>
                <a:cs typeface="Arial"/>
              </a:rPr>
              <a:t> </a:t>
            </a:r>
            <a:r>
              <a:rPr sz="2200" dirty="0">
                <a:latin typeface="Arial"/>
                <a:cs typeface="Arial"/>
              </a:rPr>
              <a:t>back</a:t>
            </a:r>
            <a:r>
              <a:rPr sz="2200" spc="-35" dirty="0">
                <a:latin typeface="Arial"/>
                <a:cs typeface="Arial"/>
              </a:rPr>
              <a:t> </a:t>
            </a:r>
            <a:r>
              <a:rPr sz="2200" dirty="0">
                <a:latin typeface="Arial"/>
                <a:cs typeface="Arial"/>
              </a:rPr>
              <a:t>up</a:t>
            </a:r>
            <a:r>
              <a:rPr sz="2200" spc="-25" dirty="0">
                <a:latin typeface="Arial"/>
                <a:cs typeface="Arial"/>
              </a:rPr>
              <a:t> </a:t>
            </a:r>
            <a:r>
              <a:rPr sz="2200" dirty="0">
                <a:latin typeface="Arial"/>
                <a:cs typeface="Arial"/>
              </a:rPr>
              <a:t>their</a:t>
            </a:r>
            <a:r>
              <a:rPr sz="2200" spc="-20" dirty="0">
                <a:latin typeface="Arial"/>
                <a:cs typeface="Arial"/>
              </a:rPr>
              <a:t> </a:t>
            </a:r>
            <a:r>
              <a:rPr sz="2200" dirty="0">
                <a:latin typeface="Arial"/>
                <a:cs typeface="Arial"/>
              </a:rPr>
              <a:t>actions</a:t>
            </a:r>
            <a:r>
              <a:rPr sz="2200" spc="-35" dirty="0">
                <a:latin typeface="Arial"/>
                <a:cs typeface="Arial"/>
              </a:rPr>
              <a:t> </a:t>
            </a:r>
            <a:r>
              <a:rPr sz="2200" dirty="0">
                <a:latin typeface="Arial"/>
                <a:cs typeface="Arial"/>
              </a:rPr>
              <a:t>then</a:t>
            </a:r>
            <a:r>
              <a:rPr sz="2200" spc="-35" dirty="0">
                <a:latin typeface="Arial"/>
                <a:cs typeface="Arial"/>
              </a:rPr>
              <a:t> </a:t>
            </a:r>
            <a:r>
              <a:rPr sz="2200" spc="-20" dirty="0">
                <a:latin typeface="Arial"/>
                <a:cs typeface="Arial"/>
              </a:rPr>
              <a:t>this </a:t>
            </a:r>
            <a:r>
              <a:rPr sz="2200" dirty="0">
                <a:latin typeface="Arial"/>
                <a:cs typeface="Arial"/>
              </a:rPr>
              <a:t>will</a:t>
            </a:r>
            <a:r>
              <a:rPr sz="2200" spc="-10" dirty="0">
                <a:latin typeface="Arial"/>
                <a:cs typeface="Arial"/>
              </a:rPr>
              <a:t> </a:t>
            </a:r>
            <a:r>
              <a:rPr sz="2200" dirty="0">
                <a:latin typeface="Arial"/>
                <a:cs typeface="Arial"/>
              </a:rPr>
              <a:t>be</a:t>
            </a:r>
            <a:r>
              <a:rPr sz="2200" spc="-20" dirty="0">
                <a:latin typeface="Arial"/>
                <a:cs typeface="Arial"/>
              </a:rPr>
              <a:t> </a:t>
            </a:r>
            <a:r>
              <a:rPr sz="2200" spc="-10" dirty="0">
                <a:latin typeface="Arial"/>
                <a:cs typeface="Arial"/>
              </a:rPr>
              <a:t>acceptable.</a:t>
            </a:r>
            <a:endParaRPr sz="2200" dirty="0">
              <a:latin typeface="Arial"/>
              <a:cs typeface="Arial"/>
            </a:endParaRPr>
          </a:p>
        </p:txBody>
      </p:sp>
      <p:sp>
        <p:nvSpPr>
          <p:cNvPr id="3" name="TextBox 2"/>
          <p:cNvSpPr txBox="1"/>
          <p:nvPr/>
        </p:nvSpPr>
        <p:spPr>
          <a:xfrm>
            <a:off x="1845627" y="2283586"/>
            <a:ext cx="7919879" cy="1446550"/>
          </a:xfrm>
          <a:prstGeom prst="rect">
            <a:avLst/>
          </a:prstGeom>
          <a:solidFill>
            <a:srgbClr val="BCD2AE"/>
          </a:solidFill>
          <a:ln>
            <a:solidFill>
              <a:schemeClr val="bg2"/>
            </a:solidFill>
          </a:ln>
        </p:spPr>
        <p:txBody>
          <a:bodyPr wrap="square" rtlCol="0" anchor="ctr" anchorCtr="1">
            <a:spAutoFit/>
          </a:bodyPr>
          <a:lstStyle/>
          <a:p>
            <a:pPr marL="12700" marR="5080">
              <a:spcBef>
                <a:spcPts val="105"/>
              </a:spcBef>
            </a:pPr>
            <a:r>
              <a:rPr lang="en-US" sz="2200" dirty="0">
                <a:solidFill>
                  <a:schemeClr val="bg1">
                    <a:lumMod val="75000"/>
                    <a:lumOff val="25000"/>
                  </a:schemeClr>
                </a:solidFill>
                <a:latin typeface="Arial"/>
                <a:cs typeface="Arial"/>
              </a:rPr>
              <a:t>5.5</a:t>
            </a:r>
            <a:r>
              <a:rPr lang="en-US" sz="2200" spc="-70"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The</a:t>
            </a:r>
            <a:r>
              <a:rPr lang="en-US" sz="2200" spc="-30" dirty="0">
                <a:solidFill>
                  <a:schemeClr val="bg1">
                    <a:lumMod val="75000"/>
                    <a:lumOff val="25000"/>
                  </a:schemeClr>
                </a:solidFill>
                <a:latin typeface="Arial"/>
                <a:cs typeface="Arial"/>
              </a:rPr>
              <a:t> </a:t>
            </a:r>
            <a:r>
              <a:rPr lang="en-US" sz="2200" spc="-10" dirty="0">
                <a:solidFill>
                  <a:schemeClr val="bg1">
                    <a:lumMod val="75000"/>
                    <a:lumOff val="25000"/>
                  </a:schemeClr>
                </a:solidFill>
                <a:latin typeface="Arial"/>
                <a:cs typeface="Arial"/>
              </a:rPr>
              <a:t>Multi-</a:t>
            </a:r>
            <a:r>
              <a:rPr lang="en-US" sz="2200" dirty="0">
                <a:solidFill>
                  <a:schemeClr val="bg1">
                    <a:lumMod val="75000"/>
                    <a:lumOff val="25000"/>
                  </a:schemeClr>
                </a:solidFill>
                <a:latin typeface="Arial"/>
                <a:cs typeface="Arial"/>
              </a:rPr>
              <a:t>site</a:t>
            </a:r>
            <a:r>
              <a:rPr lang="en-US" sz="2200" spc="-30"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Organization’s</a:t>
            </a:r>
            <a:r>
              <a:rPr lang="en-US" sz="2200" spc="-65"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central</a:t>
            </a:r>
            <a:r>
              <a:rPr lang="en-US" sz="2200" spc="-45"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office</a:t>
            </a:r>
            <a:r>
              <a:rPr lang="en-US" sz="2200" spc="-30"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shall</a:t>
            </a:r>
            <a:r>
              <a:rPr lang="en-US" sz="2200" spc="-20"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provide</a:t>
            </a:r>
            <a:r>
              <a:rPr lang="en-US" sz="2200" spc="-40" dirty="0">
                <a:solidFill>
                  <a:schemeClr val="bg1">
                    <a:lumMod val="75000"/>
                    <a:lumOff val="25000"/>
                  </a:schemeClr>
                </a:solidFill>
                <a:latin typeface="Arial"/>
                <a:cs typeface="Arial"/>
              </a:rPr>
              <a:t> </a:t>
            </a:r>
            <a:r>
              <a:rPr lang="en-US" sz="2200" spc="-20" dirty="0">
                <a:solidFill>
                  <a:schemeClr val="bg1">
                    <a:lumMod val="75000"/>
                    <a:lumOff val="25000"/>
                  </a:schemeClr>
                </a:solidFill>
                <a:latin typeface="Arial"/>
                <a:cs typeface="Arial"/>
              </a:rPr>
              <a:t>each </a:t>
            </a:r>
            <a:r>
              <a:rPr lang="en-US" sz="2200" dirty="0">
                <a:solidFill>
                  <a:schemeClr val="bg1">
                    <a:lumMod val="75000"/>
                    <a:lumOff val="25000"/>
                  </a:schemeClr>
                </a:solidFill>
                <a:latin typeface="Arial"/>
                <a:cs typeface="Arial"/>
              </a:rPr>
              <a:t>member</a:t>
            </a:r>
            <a:r>
              <a:rPr lang="en-US" sz="2200" spc="-65"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site</a:t>
            </a:r>
            <a:r>
              <a:rPr lang="en-US" sz="2200" spc="-35"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with</a:t>
            </a:r>
            <a:r>
              <a:rPr lang="en-US" sz="2200" spc="-30"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ready</a:t>
            </a:r>
            <a:r>
              <a:rPr lang="en-US" sz="2200" spc="-40"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access</a:t>
            </a:r>
            <a:r>
              <a:rPr lang="en-US" sz="2200" spc="-60"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to</a:t>
            </a:r>
            <a:r>
              <a:rPr lang="en-US" sz="2200" spc="-30"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updated</a:t>
            </a:r>
            <a:r>
              <a:rPr lang="en-US" sz="2200" spc="-50"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documentation</a:t>
            </a:r>
            <a:r>
              <a:rPr lang="en-US" sz="2200" spc="-60" dirty="0">
                <a:solidFill>
                  <a:schemeClr val="bg1">
                    <a:lumMod val="75000"/>
                    <a:lumOff val="25000"/>
                  </a:schemeClr>
                </a:solidFill>
                <a:latin typeface="Arial"/>
                <a:cs typeface="Arial"/>
              </a:rPr>
              <a:t> </a:t>
            </a:r>
            <a:r>
              <a:rPr lang="en-US" sz="2200" spc="-25" dirty="0">
                <a:solidFill>
                  <a:schemeClr val="bg1">
                    <a:lumMod val="75000"/>
                    <a:lumOff val="25000"/>
                  </a:schemeClr>
                </a:solidFill>
                <a:latin typeface="Arial"/>
                <a:cs typeface="Arial"/>
              </a:rPr>
              <a:t>and </a:t>
            </a:r>
            <a:r>
              <a:rPr lang="en-US" sz="2200" dirty="0">
                <a:solidFill>
                  <a:schemeClr val="bg1">
                    <a:lumMod val="75000"/>
                    <a:lumOff val="25000"/>
                  </a:schemeClr>
                </a:solidFill>
                <a:latin typeface="Arial"/>
                <a:cs typeface="Arial"/>
              </a:rPr>
              <a:t>information,</a:t>
            </a:r>
            <a:r>
              <a:rPr lang="en-US" sz="2200" spc="-55"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specifying</a:t>
            </a:r>
            <a:r>
              <a:rPr lang="en-US" sz="2200" spc="-50"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the</a:t>
            </a:r>
            <a:r>
              <a:rPr lang="en-US" sz="2200" spc="-40"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relevant</a:t>
            </a:r>
            <a:r>
              <a:rPr lang="en-US" sz="2200" spc="-45"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terms</a:t>
            </a:r>
            <a:r>
              <a:rPr lang="en-US" sz="2200" spc="-55"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and</a:t>
            </a:r>
            <a:r>
              <a:rPr lang="en-US" sz="2200" spc="-35"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conditions</a:t>
            </a:r>
            <a:r>
              <a:rPr lang="en-US" sz="2200" spc="-45"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of</a:t>
            </a:r>
            <a:r>
              <a:rPr lang="en-US" sz="2200" spc="-35" dirty="0">
                <a:solidFill>
                  <a:schemeClr val="bg1">
                    <a:lumMod val="75000"/>
                    <a:lumOff val="25000"/>
                  </a:schemeClr>
                </a:solidFill>
                <a:latin typeface="Arial"/>
                <a:cs typeface="Arial"/>
              </a:rPr>
              <a:t> </a:t>
            </a:r>
            <a:r>
              <a:rPr lang="en-US" sz="2200" spc="-10" dirty="0">
                <a:solidFill>
                  <a:schemeClr val="bg1">
                    <a:lumMod val="75000"/>
                    <a:lumOff val="25000"/>
                  </a:schemeClr>
                </a:solidFill>
                <a:latin typeface="Arial"/>
                <a:cs typeface="Arial"/>
              </a:rPr>
              <a:t>certification.</a:t>
            </a:r>
            <a:endParaRPr lang="en-US" sz="2200" dirty="0">
              <a:solidFill>
                <a:schemeClr val="bg1">
                  <a:lumMod val="75000"/>
                  <a:lumOff val="25000"/>
                </a:schemeClr>
              </a:solidFill>
              <a:latin typeface="Arial"/>
              <a:cs typeface="Arial"/>
            </a:endParaRPr>
          </a:p>
        </p:txBody>
      </p:sp>
    </p:spTree>
    <p:extLst>
      <p:ext uri="{BB962C8B-B14F-4D97-AF65-F5344CB8AC3E}">
        <p14:creationId xmlns:p14="http://schemas.microsoft.com/office/powerpoint/2010/main" val="3704721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p:cNvSpPr>
          <p:nvPr/>
        </p:nvSpPr>
        <p:spPr>
          <a:xfrm>
            <a:off x="1948339" y="1807368"/>
            <a:ext cx="7774306" cy="1367682"/>
          </a:xfrm>
          <a:prstGeom prst="rect">
            <a:avLst/>
          </a:prstGeom>
          <a:solidFill>
            <a:schemeClr val="bg1">
              <a:lumMod val="75000"/>
              <a:lumOff val="25000"/>
            </a:schemeClr>
          </a:solidFill>
        </p:spPr>
        <p:txBody>
          <a:bodyPr vert="horz" wrap="square" lIns="0" tIns="13335" rIns="0" bIns="0" rtlCol="0" anchor="ctr">
            <a:spAutoFit/>
          </a:bodyPr>
          <a:lstStyle>
            <a:lvl1pPr algn="l" rtl="0" eaLnBrk="1" latinLnBrk="0" hangingPunct="1">
              <a:spcBef>
                <a:spcPct val="0"/>
              </a:spcBef>
              <a:buNone/>
              <a:defRPr kumimoji="0" sz="4600" kern="1200">
                <a:solidFill>
                  <a:schemeClr val="bg2"/>
                </a:solidFill>
                <a:latin typeface="+mj-lt"/>
                <a:ea typeface="+mj-ea"/>
                <a:cs typeface="+mj-cs"/>
              </a:defRPr>
            </a:lvl1pPr>
          </a:lstStyle>
          <a:p>
            <a:pPr marL="12700" marR="5080">
              <a:spcBef>
                <a:spcPts val="105"/>
              </a:spcBef>
            </a:pPr>
            <a:r>
              <a:rPr lang="en-US" sz="2200" dirty="0">
                <a:solidFill>
                  <a:schemeClr val="tx1"/>
                </a:solidFill>
                <a:latin typeface="Arial" panose="020B0604020202020204" pitchFamily="34" charset="0"/>
                <a:cs typeface="Arial" panose="020B0604020202020204" pitchFamily="34" charset="0"/>
              </a:rPr>
              <a:t>5.6</a:t>
            </a:r>
            <a:r>
              <a:rPr lang="en-US" sz="2200" spc="-75" dirty="0">
                <a:solidFill>
                  <a:schemeClr val="tx1"/>
                </a:solidFill>
                <a:latin typeface="Arial" panose="020B0604020202020204" pitchFamily="34" charset="0"/>
                <a:cs typeface="Arial" panose="020B0604020202020204" pitchFamily="34" charset="0"/>
              </a:rPr>
              <a:t> </a:t>
            </a:r>
            <a:r>
              <a:rPr lang="en-US" sz="2200" dirty="0">
                <a:solidFill>
                  <a:schemeClr val="tx1"/>
                </a:solidFill>
                <a:latin typeface="Arial" panose="020B0604020202020204" pitchFamily="34" charset="0"/>
                <a:cs typeface="Arial" panose="020B0604020202020204" pitchFamily="34" charset="0"/>
              </a:rPr>
              <a:t>There shall be a </a:t>
            </a:r>
            <a:r>
              <a:rPr lang="en-US" sz="2200" u="sng" dirty="0">
                <a:solidFill>
                  <a:schemeClr val="tx1"/>
                </a:solidFill>
                <a:latin typeface="Arial" panose="020B0604020202020204" pitchFamily="34" charset="0"/>
                <a:cs typeface="Arial" panose="020B0604020202020204" pitchFamily="34" charset="0"/>
              </a:rPr>
              <a:t>documented organizational structure showing relevant positions, and their interrelationship and responsibilities</a:t>
            </a:r>
            <a:r>
              <a:rPr lang="en-US" sz="2200" dirty="0">
                <a:solidFill>
                  <a:schemeClr val="tx1"/>
                </a:solidFill>
                <a:latin typeface="Arial" panose="020B0604020202020204" pitchFamily="34" charset="0"/>
                <a:cs typeface="Arial" panose="020B0604020202020204" pitchFamily="34" charset="0"/>
              </a:rPr>
              <a:t> with respect to the RFM chain of custody standard</a:t>
            </a:r>
          </a:p>
        </p:txBody>
      </p:sp>
      <p:sp>
        <p:nvSpPr>
          <p:cNvPr id="8" name="object 2"/>
          <p:cNvSpPr txBox="1">
            <a:spLocks noGrp="1"/>
          </p:cNvSpPr>
          <p:nvPr>
            <p:ph type="title"/>
          </p:nvPr>
        </p:nvSpPr>
        <p:spPr>
          <a:xfrm>
            <a:off x="1948338" y="4164853"/>
            <a:ext cx="7774307" cy="1367682"/>
          </a:xfrm>
          <a:prstGeom prst="rect">
            <a:avLst/>
          </a:prstGeom>
          <a:solidFill>
            <a:schemeClr val="bg1">
              <a:lumMod val="75000"/>
              <a:lumOff val="25000"/>
            </a:schemeClr>
          </a:solidFill>
        </p:spPr>
        <p:txBody>
          <a:bodyPr vert="horz" wrap="square" lIns="0" tIns="13335" rIns="0" bIns="0" rtlCol="0">
            <a:spAutoFit/>
          </a:bodyPr>
          <a:lstStyle/>
          <a:p>
            <a:pPr marL="12700" marR="5080">
              <a:spcBef>
                <a:spcPts val="105"/>
              </a:spcBef>
            </a:pPr>
            <a:r>
              <a:rPr sz="2200" i="0" dirty="0">
                <a:solidFill>
                  <a:schemeClr val="tx1"/>
                </a:solidFill>
                <a:latin typeface="Arial" panose="020B0604020202020204" pitchFamily="34" charset="0"/>
                <a:cs typeface="Arial" panose="020B0604020202020204" pitchFamily="34" charset="0"/>
              </a:rPr>
              <a:t>5.</a:t>
            </a:r>
            <a:r>
              <a:rPr lang="en-US" sz="2200" i="0" dirty="0">
                <a:solidFill>
                  <a:schemeClr val="tx1"/>
                </a:solidFill>
                <a:latin typeface="Arial" panose="020B0604020202020204" pitchFamily="34" charset="0"/>
                <a:cs typeface="Arial" panose="020B0604020202020204" pitchFamily="34" charset="0"/>
              </a:rPr>
              <a:t>7</a:t>
            </a:r>
            <a:r>
              <a:rPr sz="2200" i="0" spc="-75" dirty="0">
                <a:solidFill>
                  <a:schemeClr val="tx1"/>
                </a:solidFill>
                <a:latin typeface="Arial" panose="020B0604020202020204" pitchFamily="34" charset="0"/>
                <a:cs typeface="Arial" panose="020B0604020202020204" pitchFamily="34" charset="0"/>
              </a:rPr>
              <a:t> </a:t>
            </a:r>
            <a:r>
              <a:rPr lang="en-US" sz="2200" i="0" dirty="0">
                <a:solidFill>
                  <a:schemeClr val="tx1"/>
                </a:solidFill>
                <a:latin typeface="Arial" panose="020B0604020202020204" pitchFamily="34" charset="0"/>
                <a:cs typeface="Arial" panose="020B0604020202020204" pitchFamily="34" charset="0"/>
              </a:rPr>
              <a:t>There shall be a designated appropriately </a:t>
            </a:r>
            <a:r>
              <a:rPr lang="en-US" sz="2200" i="0" u="sng" dirty="0">
                <a:solidFill>
                  <a:schemeClr val="tx1"/>
                </a:solidFill>
                <a:latin typeface="Arial" panose="020B0604020202020204" pitchFamily="34" charset="0"/>
                <a:cs typeface="Arial" panose="020B0604020202020204" pitchFamily="34" charset="0"/>
              </a:rPr>
              <a:t>trained</a:t>
            </a:r>
            <a:r>
              <a:rPr lang="en-US" sz="2200" i="0" dirty="0">
                <a:solidFill>
                  <a:schemeClr val="tx1"/>
                </a:solidFill>
                <a:latin typeface="Arial" panose="020B0604020202020204" pitchFamily="34" charset="0"/>
                <a:cs typeface="Arial" panose="020B0604020202020204" pitchFamily="34" charset="0"/>
              </a:rPr>
              <a:t> person within the organization who is responsible for </a:t>
            </a:r>
            <a:r>
              <a:rPr lang="en-US" sz="2200" i="0" u="sng" dirty="0">
                <a:solidFill>
                  <a:schemeClr val="tx1"/>
                </a:solidFill>
                <a:latin typeface="Arial" panose="020B0604020202020204" pitchFamily="34" charset="0"/>
                <a:cs typeface="Arial" panose="020B0604020202020204" pitchFamily="34" charset="0"/>
              </a:rPr>
              <a:t>coordinating multi-site chain of custody activities</a:t>
            </a:r>
            <a:r>
              <a:rPr lang="en-US" sz="2200" i="0" dirty="0">
                <a:solidFill>
                  <a:schemeClr val="tx1"/>
                </a:solidFill>
                <a:latin typeface="Arial" panose="020B0604020202020204" pitchFamily="34" charset="0"/>
                <a:cs typeface="Arial" panose="020B0604020202020204" pitchFamily="34" charset="0"/>
              </a:rPr>
              <a:t> to ensure they meet the requirements of the RFM chain of custody standard</a:t>
            </a:r>
            <a:endParaRPr sz="2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518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78756" y="1032922"/>
            <a:ext cx="8441375" cy="5565754"/>
          </a:xfrm>
          <a:prstGeom prst="rect">
            <a:avLst/>
          </a:prstGeom>
          <a:solidFill>
            <a:schemeClr val="bg1">
              <a:lumMod val="75000"/>
              <a:lumOff val="25000"/>
            </a:schemeClr>
          </a:solidFill>
        </p:spPr>
        <p:txBody>
          <a:bodyPr vert="horz" wrap="square" lIns="0" tIns="13335" rIns="0" bIns="0" rtlCol="0">
            <a:spAutoFit/>
          </a:bodyPr>
          <a:lstStyle/>
          <a:p>
            <a:pPr marL="12700" marR="412750">
              <a:spcBef>
                <a:spcPts val="105"/>
              </a:spcBef>
            </a:pPr>
            <a:r>
              <a:rPr sz="2200" dirty="0">
                <a:latin typeface="Arial"/>
                <a:cs typeface="Arial"/>
              </a:rPr>
              <a:t>5.8</a:t>
            </a:r>
            <a:r>
              <a:rPr sz="2200" spc="-25" dirty="0">
                <a:latin typeface="Arial"/>
                <a:cs typeface="Arial"/>
              </a:rPr>
              <a:t> </a:t>
            </a:r>
            <a:r>
              <a:rPr sz="2200" dirty="0">
                <a:latin typeface="Arial"/>
                <a:cs typeface="Arial"/>
              </a:rPr>
              <a:t>Where</a:t>
            </a:r>
            <a:r>
              <a:rPr sz="2200" spc="-25" dirty="0">
                <a:latin typeface="Arial"/>
                <a:cs typeface="Arial"/>
              </a:rPr>
              <a:t> </a:t>
            </a:r>
            <a:r>
              <a:rPr sz="2200" dirty="0">
                <a:latin typeface="Arial"/>
                <a:cs typeface="Arial"/>
              </a:rPr>
              <a:t>a</a:t>
            </a:r>
            <a:r>
              <a:rPr sz="2200" spc="-20" dirty="0">
                <a:latin typeface="Arial"/>
                <a:cs typeface="Arial"/>
              </a:rPr>
              <a:t> </a:t>
            </a:r>
            <a:r>
              <a:rPr sz="2200" spc="-10" dirty="0">
                <a:latin typeface="Arial"/>
                <a:cs typeface="Arial"/>
              </a:rPr>
              <a:t>Multi-</a:t>
            </a:r>
            <a:r>
              <a:rPr sz="2200" dirty="0">
                <a:latin typeface="Arial"/>
                <a:cs typeface="Arial"/>
              </a:rPr>
              <a:t>site</a:t>
            </a:r>
            <a:r>
              <a:rPr sz="2200" spc="-20" dirty="0">
                <a:latin typeface="Arial"/>
                <a:cs typeface="Arial"/>
              </a:rPr>
              <a:t> </a:t>
            </a:r>
            <a:r>
              <a:rPr sz="2200" dirty="0">
                <a:latin typeface="Arial"/>
                <a:cs typeface="Arial"/>
              </a:rPr>
              <a:t>Organization</a:t>
            </a:r>
            <a:r>
              <a:rPr sz="2200" spc="-40" dirty="0">
                <a:latin typeface="Arial"/>
                <a:cs typeface="Arial"/>
              </a:rPr>
              <a:t> </a:t>
            </a:r>
            <a:r>
              <a:rPr sz="2200" dirty="0">
                <a:latin typeface="Arial"/>
                <a:cs typeface="Arial"/>
              </a:rPr>
              <a:t>utilizes</a:t>
            </a:r>
            <a:r>
              <a:rPr sz="2200" spc="-15" dirty="0">
                <a:latin typeface="Arial"/>
                <a:cs typeface="Arial"/>
              </a:rPr>
              <a:t> </a:t>
            </a:r>
            <a:r>
              <a:rPr sz="2200" dirty="0">
                <a:latin typeface="Arial"/>
                <a:cs typeface="Arial"/>
              </a:rPr>
              <a:t>the</a:t>
            </a:r>
            <a:r>
              <a:rPr sz="2200" spc="-10" dirty="0">
                <a:latin typeface="Arial"/>
                <a:cs typeface="Arial"/>
              </a:rPr>
              <a:t> </a:t>
            </a:r>
            <a:r>
              <a:rPr sz="2200" dirty="0">
                <a:latin typeface="Arial"/>
                <a:cs typeface="Arial"/>
              </a:rPr>
              <a:t>services</a:t>
            </a:r>
            <a:r>
              <a:rPr sz="2200" spc="-35" dirty="0">
                <a:latin typeface="Arial"/>
                <a:cs typeface="Arial"/>
              </a:rPr>
              <a:t> </a:t>
            </a:r>
            <a:r>
              <a:rPr sz="2200" dirty="0">
                <a:latin typeface="Arial"/>
                <a:cs typeface="Arial"/>
              </a:rPr>
              <a:t>of</a:t>
            </a:r>
            <a:r>
              <a:rPr sz="2200" spc="-20" dirty="0">
                <a:latin typeface="Arial"/>
                <a:cs typeface="Arial"/>
              </a:rPr>
              <a:t> </a:t>
            </a:r>
            <a:r>
              <a:rPr sz="2200" spc="-50" dirty="0">
                <a:latin typeface="Arial"/>
                <a:cs typeface="Arial"/>
              </a:rPr>
              <a:t>a </a:t>
            </a:r>
            <a:r>
              <a:rPr sz="2200" dirty="0">
                <a:latin typeface="Arial"/>
                <a:cs typeface="Arial"/>
              </a:rPr>
              <a:t>subcontractor</a:t>
            </a:r>
            <a:r>
              <a:rPr sz="2200" spc="-75" dirty="0">
                <a:latin typeface="Arial"/>
                <a:cs typeface="Arial"/>
              </a:rPr>
              <a:t> </a:t>
            </a:r>
            <a:r>
              <a:rPr sz="2200" dirty="0">
                <a:latin typeface="Arial"/>
                <a:cs typeface="Arial"/>
              </a:rPr>
              <a:t>(carrying</a:t>
            </a:r>
            <a:r>
              <a:rPr sz="2200" spc="-55" dirty="0">
                <a:latin typeface="Arial"/>
                <a:cs typeface="Arial"/>
              </a:rPr>
              <a:t> </a:t>
            </a:r>
            <a:r>
              <a:rPr sz="2200" dirty="0">
                <a:latin typeface="Arial"/>
                <a:cs typeface="Arial"/>
              </a:rPr>
              <a:t>out</a:t>
            </a:r>
            <a:r>
              <a:rPr sz="2200" spc="-35" dirty="0">
                <a:latin typeface="Arial"/>
                <a:cs typeface="Arial"/>
              </a:rPr>
              <a:t> </a:t>
            </a:r>
            <a:r>
              <a:rPr sz="2200" dirty="0">
                <a:latin typeface="Arial"/>
                <a:cs typeface="Arial"/>
              </a:rPr>
              <a:t>contract</a:t>
            </a:r>
            <a:r>
              <a:rPr sz="2200" spc="-60" dirty="0">
                <a:latin typeface="Arial"/>
                <a:cs typeface="Arial"/>
              </a:rPr>
              <a:t> </a:t>
            </a:r>
            <a:r>
              <a:rPr sz="2200" dirty="0">
                <a:latin typeface="Arial"/>
                <a:cs typeface="Arial"/>
              </a:rPr>
              <a:t>processing,</a:t>
            </a:r>
            <a:r>
              <a:rPr sz="2200" spc="-70" dirty="0">
                <a:latin typeface="Arial"/>
                <a:cs typeface="Arial"/>
              </a:rPr>
              <a:t> </a:t>
            </a:r>
            <a:r>
              <a:rPr sz="2200" dirty="0">
                <a:latin typeface="Arial"/>
                <a:cs typeface="Arial"/>
              </a:rPr>
              <a:t>packing</a:t>
            </a:r>
            <a:r>
              <a:rPr sz="2200" spc="-45" dirty="0">
                <a:latin typeface="Arial"/>
                <a:cs typeface="Arial"/>
              </a:rPr>
              <a:t> </a:t>
            </a:r>
            <a:r>
              <a:rPr sz="2200" dirty="0">
                <a:latin typeface="Arial"/>
                <a:cs typeface="Arial"/>
              </a:rPr>
              <a:t>or</a:t>
            </a:r>
            <a:r>
              <a:rPr sz="2200" spc="-25" dirty="0">
                <a:latin typeface="Arial"/>
                <a:cs typeface="Arial"/>
              </a:rPr>
              <a:t> </a:t>
            </a:r>
            <a:r>
              <a:rPr sz="2200" spc="-10" dirty="0">
                <a:latin typeface="Arial"/>
                <a:cs typeface="Arial"/>
              </a:rPr>
              <a:t>labelling </a:t>
            </a:r>
            <a:r>
              <a:rPr sz="2200" dirty="0">
                <a:latin typeface="Arial"/>
                <a:cs typeface="Arial"/>
              </a:rPr>
              <a:t>activities),</a:t>
            </a:r>
            <a:r>
              <a:rPr sz="2200" spc="-45" dirty="0">
                <a:latin typeface="Arial"/>
                <a:cs typeface="Arial"/>
              </a:rPr>
              <a:t> </a:t>
            </a:r>
            <a:r>
              <a:rPr sz="2200" dirty="0">
                <a:latin typeface="Arial"/>
                <a:cs typeface="Arial"/>
              </a:rPr>
              <a:t>the</a:t>
            </a:r>
            <a:r>
              <a:rPr sz="2200" spc="-20" dirty="0">
                <a:latin typeface="Arial"/>
                <a:cs typeface="Arial"/>
              </a:rPr>
              <a:t> </a:t>
            </a:r>
            <a:r>
              <a:rPr sz="2200" dirty="0">
                <a:latin typeface="Arial"/>
                <a:cs typeface="Arial"/>
              </a:rPr>
              <a:t>subcontractor</a:t>
            </a:r>
            <a:r>
              <a:rPr sz="2200" spc="-60" dirty="0">
                <a:latin typeface="Arial"/>
                <a:cs typeface="Arial"/>
              </a:rPr>
              <a:t> </a:t>
            </a:r>
            <a:r>
              <a:rPr sz="2200" dirty="0">
                <a:latin typeface="Arial"/>
                <a:cs typeface="Arial"/>
              </a:rPr>
              <a:t>shall</a:t>
            </a:r>
            <a:r>
              <a:rPr sz="2200" spc="-30" dirty="0">
                <a:latin typeface="Arial"/>
                <a:cs typeface="Arial"/>
              </a:rPr>
              <a:t> </a:t>
            </a:r>
            <a:r>
              <a:rPr sz="2200" dirty="0">
                <a:latin typeface="Arial"/>
                <a:cs typeface="Arial"/>
              </a:rPr>
              <a:t>be</a:t>
            </a:r>
            <a:r>
              <a:rPr sz="2200" spc="-15" dirty="0">
                <a:latin typeface="Arial"/>
                <a:cs typeface="Arial"/>
              </a:rPr>
              <a:t> </a:t>
            </a:r>
            <a:r>
              <a:rPr sz="2200" dirty="0">
                <a:latin typeface="Arial"/>
                <a:cs typeface="Arial"/>
              </a:rPr>
              <a:t>certified</a:t>
            </a:r>
            <a:r>
              <a:rPr sz="2200" spc="-40" dirty="0">
                <a:latin typeface="Arial"/>
                <a:cs typeface="Arial"/>
              </a:rPr>
              <a:t> </a:t>
            </a:r>
            <a:r>
              <a:rPr sz="2200" dirty="0">
                <a:latin typeface="Arial"/>
                <a:cs typeface="Arial"/>
              </a:rPr>
              <a:t>to</a:t>
            </a:r>
            <a:r>
              <a:rPr sz="2200" spc="-35" dirty="0">
                <a:latin typeface="Arial"/>
                <a:cs typeface="Arial"/>
              </a:rPr>
              <a:t> </a:t>
            </a:r>
            <a:r>
              <a:rPr sz="2200" dirty="0">
                <a:latin typeface="Arial"/>
                <a:cs typeface="Arial"/>
              </a:rPr>
              <a:t>the</a:t>
            </a:r>
            <a:r>
              <a:rPr sz="2200" spc="-30" dirty="0">
                <a:latin typeface="Arial"/>
                <a:cs typeface="Arial"/>
              </a:rPr>
              <a:t> </a:t>
            </a:r>
            <a:r>
              <a:rPr sz="2200" dirty="0">
                <a:latin typeface="Arial"/>
                <a:cs typeface="Arial"/>
              </a:rPr>
              <a:t>RFM</a:t>
            </a:r>
            <a:r>
              <a:rPr sz="2200" spc="-30" dirty="0">
                <a:latin typeface="Arial"/>
                <a:cs typeface="Arial"/>
              </a:rPr>
              <a:t> </a:t>
            </a:r>
            <a:r>
              <a:rPr sz="2200" dirty="0">
                <a:latin typeface="Arial"/>
                <a:cs typeface="Arial"/>
              </a:rPr>
              <a:t>Chain</a:t>
            </a:r>
            <a:r>
              <a:rPr sz="2200" spc="-10" dirty="0">
                <a:latin typeface="Arial"/>
                <a:cs typeface="Arial"/>
              </a:rPr>
              <a:t> </a:t>
            </a:r>
            <a:r>
              <a:rPr sz="2200" spc="-25" dirty="0">
                <a:latin typeface="Arial"/>
                <a:cs typeface="Arial"/>
              </a:rPr>
              <a:t>of </a:t>
            </a:r>
            <a:r>
              <a:rPr sz="2200" dirty="0">
                <a:latin typeface="Arial"/>
                <a:cs typeface="Arial"/>
              </a:rPr>
              <a:t>Custody</a:t>
            </a:r>
            <a:r>
              <a:rPr sz="2200" spc="-30" dirty="0">
                <a:latin typeface="Arial"/>
                <a:cs typeface="Arial"/>
              </a:rPr>
              <a:t> </a:t>
            </a:r>
            <a:r>
              <a:rPr sz="2200" spc="-10" dirty="0">
                <a:latin typeface="Arial"/>
                <a:cs typeface="Arial"/>
              </a:rPr>
              <a:t>Standard.</a:t>
            </a:r>
            <a:endParaRPr sz="2200" dirty="0">
              <a:latin typeface="Arial"/>
              <a:cs typeface="Arial"/>
            </a:endParaRPr>
          </a:p>
          <a:p>
            <a:pPr>
              <a:lnSpc>
                <a:spcPct val="100000"/>
              </a:lnSpc>
            </a:pPr>
            <a:endParaRPr sz="2200" dirty="0">
              <a:latin typeface="Arial"/>
              <a:cs typeface="Arial"/>
            </a:endParaRPr>
          </a:p>
          <a:p>
            <a:pPr marL="355600" marR="124460" indent="-342900">
              <a:lnSpc>
                <a:spcPts val="2160"/>
              </a:lnSpc>
              <a:buFont typeface="Wingdings" panose="05000000000000000000" pitchFamily="2" charset="2"/>
              <a:buChar char="§"/>
            </a:pPr>
            <a:r>
              <a:rPr sz="2200" dirty="0">
                <a:latin typeface="Arial"/>
                <a:cs typeface="Arial"/>
              </a:rPr>
              <a:t>An</a:t>
            </a:r>
            <a:r>
              <a:rPr sz="2200" spc="-25" dirty="0">
                <a:latin typeface="Arial"/>
                <a:cs typeface="Arial"/>
              </a:rPr>
              <a:t> </a:t>
            </a:r>
            <a:r>
              <a:rPr sz="2200" dirty="0">
                <a:latin typeface="Arial"/>
                <a:cs typeface="Arial"/>
              </a:rPr>
              <a:t>applicant</a:t>
            </a:r>
            <a:r>
              <a:rPr sz="2200" spc="-30" dirty="0">
                <a:latin typeface="Arial"/>
                <a:cs typeface="Arial"/>
              </a:rPr>
              <a:t> </a:t>
            </a:r>
            <a:r>
              <a:rPr sz="2200" dirty="0">
                <a:latin typeface="Arial"/>
                <a:cs typeface="Arial"/>
              </a:rPr>
              <a:t>will</a:t>
            </a:r>
            <a:r>
              <a:rPr sz="2200" spc="-10" dirty="0">
                <a:latin typeface="Arial"/>
                <a:cs typeface="Arial"/>
              </a:rPr>
              <a:t> </a:t>
            </a:r>
            <a:r>
              <a:rPr sz="2200" dirty="0">
                <a:latin typeface="Arial"/>
                <a:cs typeface="Arial"/>
              </a:rPr>
              <a:t>have</a:t>
            </a:r>
            <a:r>
              <a:rPr sz="2200" spc="-30" dirty="0">
                <a:latin typeface="Arial"/>
                <a:cs typeface="Arial"/>
              </a:rPr>
              <a:t> </a:t>
            </a:r>
            <a:r>
              <a:rPr sz="2200" dirty="0">
                <a:latin typeface="Arial"/>
                <a:cs typeface="Arial"/>
              </a:rPr>
              <a:t>a</a:t>
            </a:r>
            <a:r>
              <a:rPr sz="2200" spc="-15" dirty="0">
                <a:latin typeface="Arial"/>
                <a:cs typeface="Arial"/>
              </a:rPr>
              <a:t> </a:t>
            </a:r>
            <a:r>
              <a:rPr sz="2200" dirty="0">
                <a:latin typeface="Arial"/>
                <a:cs typeface="Arial"/>
              </a:rPr>
              <a:t>system</a:t>
            </a:r>
            <a:r>
              <a:rPr sz="2200" spc="-55" dirty="0">
                <a:latin typeface="Arial"/>
                <a:cs typeface="Arial"/>
              </a:rPr>
              <a:t> </a:t>
            </a:r>
            <a:r>
              <a:rPr sz="2200" dirty="0">
                <a:latin typeface="Arial"/>
                <a:cs typeface="Arial"/>
              </a:rPr>
              <a:t>in</a:t>
            </a:r>
            <a:r>
              <a:rPr sz="2200" spc="-10" dirty="0">
                <a:latin typeface="Arial"/>
                <a:cs typeface="Arial"/>
              </a:rPr>
              <a:t> </a:t>
            </a:r>
            <a:r>
              <a:rPr sz="2200" dirty="0">
                <a:latin typeface="Arial"/>
                <a:cs typeface="Arial"/>
              </a:rPr>
              <a:t>place</a:t>
            </a:r>
            <a:r>
              <a:rPr sz="2200" spc="-40" dirty="0">
                <a:latin typeface="Arial"/>
                <a:cs typeface="Arial"/>
              </a:rPr>
              <a:t> </a:t>
            </a:r>
            <a:r>
              <a:rPr sz="2200" dirty="0">
                <a:latin typeface="Arial"/>
                <a:cs typeface="Arial"/>
              </a:rPr>
              <a:t>to</a:t>
            </a:r>
            <a:r>
              <a:rPr sz="2200" spc="-25" dirty="0">
                <a:latin typeface="Arial"/>
                <a:cs typeface="Arial"/>
              </a:rPr>
              <a:t> </a:t>
            </a:r>
            <a:r>
              <a:rPr sz="2200" dirty="0">
                <a:latin typeface="Arial"/>
                <a:cs typeface="Arial"/>
              </a:rPr>
              <a:t>positively</a:t>
            </a:r>
            <a:r>
              <a:rPr sz="2200" spc="-25" dirty="0">
                <a:latin typeface="Arial"/>
                <a:cs typeface="Arial"/>
              </a:rPr>
              <a:t> </a:t>
            </a:r>
            <a:r>
              <a:rPr sz="2200" dirty="0">
                <a:latin typeface="Arial"/>
                <a:cs typeface="Arial"/>
              </a:rPr>
              <a:t>identify</a:t>
            </a:r>
            <a:r>
              <a:rPr sz="2200" spc="-25" dirty="0">
                <a:latin typeface="Arial"/>
                <a:cs typeface="Arial"/>
              </a:rPr>
              <a:t> all </a:t>
            </a:r>
            <a:r>
              <a:rPr sz="2200" dirty="0">
                <a:latin typeface="Arial"/>
                <a:cs typeface="Arial"/>
              </a:rPr>
              <a:t>batches/production</a:t>
            </a:r>
            <a:r>
              <a:rPr sz="2200" spc="-45" dirty="0">
                <a:latin typeface="Arial"/>
                <a:cs typeface="Arial"/>
              </a:rPr>
              <a:t> </a:t>
            </a:r>
            <a:r>
              <a:rPr sz="2200" dirty="0">
                <a:latin typeface="Arial"/>
                <a:cs typeface="Arial"/>
              </a:rPr>
              <a:t>runs/lots</a:t>
            </a:r>
            <a:r>
              <a:rPr sz="2200" spc="-40" dirty="0">
                <a:latin typeface="Arial"/>
                <a:cs typeface="Arial"/>
              </a:rPr>
              <a:t> </a:t>
            </a:r>
            <a:r>
              <a:rPr sz="2200" dirty="0">
                <a:latin typeface="Arial"/>
                <a:cs typeface="Arial"/>
              </a:rPr>
              <a:t>etc.</a:t>
            </a:r>
            <a:r>
              <a:rPr sz="2200" spc="-25" dirty="0">
                <a:latin typeface="Arial"/>
                <a:cs typeface="Arial"/>
              </a:rPr>
              <a:t> </a:t>
            </a:r>
            <a:r>
              <a:rPr sz="2200" dirty="0">
                <a:latin typeface="Arial"/>
                <a:cs typeface="Arial"/>
              </a:rPr>
              <a:t>of</a:t>
            </a:r>
            <a:r>
              <a:rPr sz="2200" spc="-25" dirty="0">
                <a:latin typeface="Arial"/>
                <a:cs typeface="Arial"/>
              </a:rPr>
              <a:t> </a:t>
            </a:r>
            <a:r>
              <a:rPr sz="2200" dirty="0">
                <a:latin typeface="Arial"/>
                <a:cs typeface="Arial"/>
              </a:rPr>
              <a:t>RFM</a:t>
            </a:r>
            <a:r>
              <a:rPr sz="2200" spc="-20" dirty="0">
                <a:latin typeface="Arial"/>
                <a:cs typeface="Arial"/>
              </a:rPr>
              <a:t> </a:t>
            </a:r>
            <a:r>
              <a:rPr sz="2200" dirty="0">
                <a:latin typeface="Arial"/>
                <a:cs typeface="Arial"/>
              </a:rPr>
              <a:t>compliant</a:t>
            </a:r>
            <a:r>
              <a:rPr sz="2200" spc="-25" dirty="0">
                <a:latin typeface="Arial"/>
                <a:cs typeface="Arial"/>
              </a:rPr>
              <a:t> </a:t>
            </a:r>
            <a:r>
              <a:rPr sz="2200" spc="-10" dirty="0">
                <a:latin typeface="Arial"/>
                <a:cs typeface="Arial"/>
              </a:rPr>
              <a:t>material </a:t>
            </a:r>
            <a:r>
              <a:rPr sz="2200" dirty="0">
                <a:latin typeface="Arial"/>
                <a:cs typeface="Arial"/>
              </a:rPr>
              <a:t>throughout</a:t>
            </a:r>
            <a:r>
              <a:rPr sz="2200" spc="-45" dirty="0">
                <a:latin typeface="Arial"/>
                <a:cs typeface="Arial"/>
              </a:rPr>
              <a:t> </a:t>
            </a:r>
            <a:r>
              <a:rPr sz="2200" dirty="0">
                <a:latin typeface="Arial"/>
                <a:cs typeface="Arial"/>
              </a:rPr>
              <a:t>all stages</a:t>
            </a:r>
            <a:r>
              <a:rPr sz="2200" spc="-20" dirty="0">
                <a:latin typeface="Arial"/>
                <a:cs typeface="Arial"/>
              </a:rPr>
              <a:t> </a:t>
            </a:r>
            <a:r>
              <a:rPr sz="2200" dirty="0">
                <a:latin typeface="Arial"/>
                <a:cs typeface="Arial"/>
              </a:rPr>
              <a:t>in the</a:t>
            </a:r>
            <a:r>
              <a:rPr sz="2200" spc="-15" dirty="0">
                <a:latin typeface="Arial"/>
                <a:cs typeface="Arial"/>
              </a:rPr>
              <a:t> </a:t>
            </a:r>
            <a:r>
              <a:rPr sz="2200" dirty="0">
                <a:latin typeface="Arial"/>
                <a:cs typeface="Arial"/>
              </a:rPr>
              <a:t>transportation</a:t>
            </a:r>
            <a:r>
              <a:rPr sz="2200" spc="-50" dirty="0">
                <a:latin typeface="Arial"/>
                <a:cs typeface="Arial"/>
              </a:rPr>
              <a:t> </a:t>
            </a:r>
            <a:r>
              <a:rPr sz="2200" dirty="0">
                <a:latin typeface="Arial"/>
                <a:cs typeface="Arial"/>
              </a:rPr>
              <a:t>or</a:t>
            </a:r>
            <a:r>
              <a:rPr sz="2200" spc="-5" dirty="0">
                <a:latin typeface="Arial"/>
                <a:cs typeface="Arial"/>
              </a:rPr>
              <a:t> </a:t>
            </a:r>
            <a:r>
              <a:rPr sz="2200" dirty="0">
                <a:latin typeface="Arial"/>
                <a:cs typeface="Arial"/>
              </a:rPr>
              <a:t>storage</a:t>
            </a:r>
            <a:r>
              <a:rPr sz="2200" spc="-35" dirty="0">
                <a:latin typeface="Arial"/>
                <a:cs typeface="Arial"/>
              </a:rPr>
              <a:t> </a:t>
            </a:r>
            <a:r>
              <a:rPr sz="2200" dirty="0">
                <a:latin typeface="Arial"/>
                <a:cs typeface="Arial"/>
              </a:rPr>
              <a:t>cycle,</a:t>
            </a:r>
            <a:r>
              <a:rPr sz="2200" spc="-20" dirty="0">
                <a:latin typeface="Arial"/>
                <a:cs typeface="Arial"/>
              </a:rPr>
              <a:t> </a:t>
            </a:r>
            <a:r>
              <a:rPr sz="2200" dirty="0">
                <a:latin typeface="Arial"/>
                <a:cs typeface="Arial"/>
              </a:rPr>
              <a:t>to</a:t>
            </a:r>
            <a:r>
              <a:rPr sz="2200" spc="-15" dirty="0">
                <a:latin typeface="Arial"/>
                <a:cs typeface="Arial"/>
              </a:rPr>
              <a:t> </a:t>
            </a:r>
            <a:r>
              <a:rPr sz="2200" spc="-10" dirty="0">
                <a:latin typeface="Arial"/>
                <a:cs typeface="Arial"/>
              </a:rPr>
              <a:t>allow </a:t>
            </a:r>
            <a:r>
              <a:rPr sz="2200" dirty="0">
                <a:latin typeface="Arial"/>
                <a:cs typeface="Arial"/>
              </a:rPr>
              <a:t>it</a:t>
            </a:r>
            <a:r>
              <a:rPr sz="2200" spc="-25" dirty="0">
                <a:latin typeface="Arial"/>
                <a:cs typeface="Arial"/>
              </a:rPr>
              <a:t> </a:t>
            </a:r>
            <a:r>
              <a:rPr sz="2200" dirty="0">
                <a:latin typeface="Arial"/>
                <a:cs typeface="Arial"/>
              </a:rPr>
              <a:t>to</a:t>
            </a:r>
            <a:r>
              <a:rPr sz="2200" spc="-5" dirty="0">
                <a:latin typeface="Arial"/>
                <a:cs typeface="Arial"/>
              </a:rPr>
              <a:t> </a:t>
            </a:r>
            <a:r>
              <a:rPr sz="2200" dirty="0">
                <a:latin typeface="Arial"/>
                <a:cs typeface="Arial"/>
              </a:rPr>
              <a:t>be</a:t>
            </a:r>
            <a:r>
              <a:rPr sz="2200" spc="-15" dirty="0">
                <a:latin typeface="Arial"/>
                <a:cs typeface="Arial"/>
              </a:rPr>
              <a:t> </a:t>
            </a:r>
            <a:r>
              <a:rPr sz="2200" dirty="0">
                <a:latin typeface="Arial"/>
                <a:cs typeface="Arial"/>
              </a:rPr>
              <a:t>easily</a:t>
            </a:r>
            <a:r>
              <a:rPr sz="2200" spc="-15" dirty="0">
                <a:latin typeface="Arial"/>
                <a:cs typeface="Arial"/>
              </a:rPr>
              <a:t> </a:t>
            </a:r>
            <a:r>
              <a:rPr sz="2200" dirty="0">
                <a:latin typeface="Arial"/>
                <a:cs typeface="Arial"/>
              </a:rPr>
              <a:t>identified</a:t>
            </a:r>
            <a:r>
              <a:rPr sz="2200" spc="-15" dirty="0">
                <a:latin typeface="Arial"/>
                <a:cs typeface="Arial"/>
              </a:rPr>
              <a:t> </a:t>
            </a:r>
            <a:r>
              <a:rPr sz="2200" dirty="0">
                <a:latin typeface="Arial"/>
                <a:cs typeface="Arial"/>
              </a:rPr>
              <a:t>and</a:t>
            </a:r>
            <a:r>
              <a:rPr sz="2200" spc="-15" dirty="0">
                <a:latin typeface="Arial"/>
                <a:cs typeface="Arial"/>
              </a:rPr>
              <a:t> </a:t>
            </a:r>
            <a:r>
              <a:rPr sz="2200" dirty="0">
                <a:latin typeface="Arial"/>
                <a:cs typeface="Arial"/>
              </a:rPr>
              <a:t>traced</a:t>
            </a:r>
            <a:r>
              <a:rPr sz="2200" spc="-25" dirty="0">
                <a:latin typeface="Arial"/>
                <a:cs typeface="Arial"/>
              </a:rPr>
              <a:t> </a:t>
            </a:r>
            <a:r>
              <a:rPr sz="2200" dirty="0">
                <a:latin typeface="Arial"/>
                <a:cs typeface="Arial"/>
              </a:rPr>
              <a:t>throughout</a:t>
            </a:r>
            <a:r>
              <a:rPr sz="2200" spc="-60" dirty="0">
                <a:latin typeface="Arial"/>
                <a:cs typeface="Arial"/>
              </a:rPr>
              <a:t> </a:t>
            </a:r>
            <a:r>
              <a:rPr sz="2200" dirty="0">
                <a:latin typeface="Arial"/>
                <a:cs typeface="Arial"/>
              </a:rPr>
              <a:t>the</a:t>
            </a:r>
            <a:r>
              <a:rPr sz="2200" spc="-10" dirty="0">
                <a:latin typeface="Arial"/>
                <a:cs typeface="Arial"/>
              </a:rPr>
              <a:t> applicant’s </a:t>
            </a:r>
            <a:r>
              <a:rPr sz="2200" dirty="0">
                <a:latin typeface="Arial"/>
                <a:cs typeface="Arial"/>
              </a:rPr>
              <a:t>systems</a:t>
            </a:r>
            <a:r>
              <a:rPr sz="2200" spc="-50" dirty="0">
                <a:latin typeface="Arial"/>
                <a:cs typeface="Arial"/>
              </a:rPr>
              <a:t> </a:t>
            </a:r>
            <a:r>
              <a:rPr sz="2200" dirty="0">
                <a:latin typeface="Arial"/>
                <a:cs typeface="Arial"/>
              </a:rPr>
              <a:t>to</a:t>
            </a:r>
            <a:r>
              <a:rPr sz="2200" spc="-5" dirty="0">
                <a:latin typeface="Arial"/>
                <a:cs typeface="Arial"/>
              </a:rPr>
              <a:t> </a:t>
            </a:r>
            <a:r>
              <a:rPr sz="2200" dirty="0">
                <a:latin typeface="Arial"/>
                <a:cs typeface="Arial"/>
              </a:rPr>
              <a:t>ensure</a:t>
            </a:r>
            <a:r>
              <a:rPr sz="2200" spc="-35" dirty="0">
                <a:latin typeface="Arial"/>
                <a:cs typeface="Arial"/>
              </a:rPr>
              <a:t> </a:t>
            </a:r>
            <a:r>
              <a:rPr sz="2200" dirty="0">
                <a:latin typeface="Arial"/>
                <a:cs typeface="Arial"/>
              </a:rPr>
              <a:t>that</a:t>
            </a:r>
            <a:r>
              <a:rPr sz="2200" spc="-20" dirty="0">
                <a:latin typeface="Arial"/>
                <a:cs typeface="Arial"/>
              </a:rPr>
              <a:t> </a:t>
            </a:r>
            <a:r>
              <a:rPr sz="2200" dirty="0">
                <a:latin typeface="Arial"/>
                <a:cs typeface="Arial"/>
              </a:rPr>
              <a:t>it</a:t>
            </a:r>
            <a:r>
              <a:rPr sz="2200" spc="-15" dirty="0">
                <a:latin typeface="Arial"/>
                <a:cs typeface="Arial"/>
              </a:rPr>
              <a:t> </a:t>
            </a:r>
            <a:r>
              <a:rPr sz="2200" dirty="0">
                <a:latin typeface="Arial"/>
                <a:cs typeface="Arial"/>
              </a:rPr>
              <a:t>can</a:t>
            </a:r>
            <a:r>
              <a:rPr sz="2200" spc="-10" dirty="0">
                <a:latin typeface="Arial"/>
                <a:cs typeface="Arial"/>
              </a:rPr>
              <a:t> </a:t>
            </a:r>
            <a:r>
              <a:rPr sz="2200" dirty="0">
                <a:latin typeface="Arial"/>
                <a:cs typeface="Arial"/>
              </a:rPr>
              <a:t>be</a:t>
            </a:r>
            <a:r>
              <a:rPr sz="2200" spc="-15" dirty="0">
                <a:latin typeface="Arial"/>
                <a:cs typeface="Arial"/>
              </a:rPr>
              <a:t> </a:t>
            </a:r>
            <a:r>
              <a:rPr sz="2200" dirty="0">
                <a:latin typeface="Arial"/>
                <a:cs typeface="Arial"/>
              </a:rPr>
              <a:t>kept</a:t>
            </a:r>
            <a:r>
              <a:rPr sz="2200" spc="-30" dirty="0">
                <a:latin typeface="Arial"/>
                <a:cs typeface="Arial"/>
              </a:rPr>
              <a:t> </a:t>
            </a:r>
            <a:r>
              <a:rPr sz="2200" dirty="0">
                <a:latin typeface="Arial"/>
                <a:cs typeface="Arial"/>
              </a:rPr>
              <a:t>segregated</a:t>
            </a:r>
            <a:r>
              <a:rPr sz="2200" spc="-50" dirty="0">
                <a:latin typeface="Arial"/>
                <a:cs typeface="Arial"/>
              </a:rPr>
              <a:t> </a:t>
            </a:r>
            <a:r>
              <a:rPr sz="2200" dirty="0">
                <a:latin typeface="Arial"/>
                <a:cs typeface="Arial"/>
              </a:rPr>
              <a:t>at</a:t>
            </a:r>
            <a:r>
              <a:rPr sz="2200" spc="-5" dirty="0">
                <a:latin typeface="Arial"/>
                <a:cs typeface="Arial"/>
              </a:rPr>
              <a:t> </a:t>
            </a:r>
            <a:r>
              <a:rPr sz="2200" dirty="0">
                <a:latin typeface="Arial"/>
                <a:cs typeface="Arial"/>
              </a:rPr>
              <a:t>all</a:t>
            </a:r>
            <a:r>
              <a:rPr sz="2200" spc="-10" dirty="0">
                <a:latin typeface="Arial"/>
                <a:cs typeface="Arial"/>
              </a:rPr>
              <a:t> times.</a:t>
            </a:r>
            <a:endParaRPr sz="2200" dirty="0">
              <a:latin typeface="Arial"/>
              <a:cs typeface="Arial"/>
            </a:endParaRPr>
          </a:p>
          <a:p>
            <a:pPr marL="342900" indent="-342900">
              <a:spcBef>
                <a:spcPts val="40"/>
              </a:spcBef>
              <a:buFont typeface="Wingdings" panose="05000000000000000000" pitchFamily="2" charset="2"/>
              <a:buChar char="§"/>
            </a:pPr>
            <a:endParaRPr sz="2200" dirty="0">
              <a:latin typeface="Arial"/>
              <a:cs typeface="Arial"/>
            </a:endParaRPr>
          </a:p>
          <a:p>
            <a:pPr marL="355600" marR="5080" indent="-342900">
              <a:lnSpc>
                <a:spcPct val="90000"/>
              </a:lnSpc>
              <a:spcBef>
                <a:spcPts val="5"/>
              </a:spcBef>
              <a:buFont typeface="Wingdings" panose="05000000000000000000" pitchFamily="2" charset="2"/>
              <a:buChar char="§"/>
              <a:tabLst>
                <a:tab pos="354965" algn="l"/>
                <a:tab pos="355600" algn="l"/>
              </a:tabLst>
            </a:pPr>
            <a:r>
              <a:rPr sz="2200" dirty="0">
                <a:latin typeface="Arial"/>
                <a:cs typeface="Arial"/>
              </a:rPr>
              <a:t>The</a:t>
            </a:r>
            <a:r>
              <a:rPr sz="2200" spc="-25" dirty="0">
                <a:latin typeface="Arial"/>
                <a:cs typeface="Arial"/>
              </a:rPr>
              <a:t> </a:t>
            </a:r>
            <a:r>
              <a:rPr sz="2200" dirty="0">
                <a:latin typeface="Arial"/>
                <a:cs typeface="Arial"/>
              </a:rPr>
              <a:t>auditor</a:t>
            </a:r>
            <a:r>
              <a:rPr sz="2200" spc="-10" dirty="0">
                <a:latin typeface="Arial"/>
                <a:cs typeface="Arial"/>
              </a:rPr>
              <a:t> </a:t>
            </a:r>
            <a:r>
              <a:rPr sz="2200" dirty="0">
                <a:latin typeface="Arial"/>
                <a:cs typeface="Arial"/>
              </a:rPr>
              <a:t>can</a:t>
            </a:r>
            <a:r>
              <a:rPr sz="2200" spc="-20" dirty="0">
                <a:latin typeface="Arial"/>
                <a:cs typeface="Arial"/>
              </a:rPr>
              <a:t> </a:t>
            </a:r>
            <a:r>
              <a:rPr sz="2200" dirty="0">
                <a:latin typeface="Arial"/>
                <a:cs typeface="Arial"/>
              </a:rPr>
              <a:t>verify</a:t>
            </a:r>
            <a:r>
              <a:rPr sz="2200" spc="-15" dirty="0">
                <a:latin typeface="Arial"/>
                <a:cs typeface="Arial"/>
              </a:rPr>
              <a:t> </a:t>
            </a:r>
            <a:r>
              <a:rPr sz="2200" dirty="0">
                <a:latin typeface="Arial"/>
                <a:cs typeface="Arial"/>
              </a:rPr>
              <a:t>by</a:t>
            </a:r>
            <a:r>
              <a:rPr sz="2200" spc="-5" dirty="0">
                <a:latin typeface="Arial"/>
                <a:cs typeface="Arial"/>
              </a:rPr>
              <a:t> </a:t>
            </a:r>
            <a:r>
              <a:rPr sz="2200" dirty="0">
                <a:latin typeface="Arial"/>
                <a:cs typeface="Arial"/>
              </a:rPr>
              <a:t>reviewing</a:t>
            </a:r>
            <a:r>
              <a:rPr sz="2200" spc="-10" dirty="0">
                <a:latin typeface="Arial"/>
                <a:cs typeface="Arial"/>
              </a:rPr>
              <a:t> </a:t>
            </a:r>
            <a:r>
              <a:rPr sz="2200" dirty="0">
                <a:latin typeface="Arial"/>
                <a:cs typeface="Arial"/>
              </a:rPr>
              <a:t>this</a:t>
            </a:r>
            <a:r>
              <a:rPr sz="2200" spc="-15" dirty="0">
                <a:latin typeface="Arial"/>
                <a:cs typeface="Arial"/>
              </a:rPr>
              <a:t> </a:t>
            </a:r>
            <a:r>
              <a:rPr sz="2200" dirty="0">
                <a:latin typeface="Arial"/>
                <a:cs typeface="Arial"/>
              </a:rPr>
              <a:t>system</a:t>
            </a:r>
            <a:r>
              <a:rPr sz="2200" spc="-25" dirty="0">
                <a:latin typeface="Arial"/>
                <a:cs typeface="Arial"/>
              </a:rPr>
              <a:t> </a:t>
            </a:r>
            <a:r>
              <a:rPr sz="2200" dirty="0">
                <a:latin typeface="Arial"/>
                <a:cs typeface="Arial"/>
              </a:rPr>
              <a:t>and</a:t>
            </a:r>
            <a:r>
              <a:rPr sz="2200" spc="-15" dirty="0">
                <a:latin typeface="Arial"/>
                <a:cs typeface="Arial"/>
              </a:rPr>
              <a:t> </a:t>
            </a:r>
            <a:r>
              <a:rPr sz="2200" dirty="0">
                <a:latin typeface="Arial"/>
                <a:cs typeface="Arial"/>
              </a:rPr>
              <a:t>noting</a:t>
            </a:r>
            <a:r>
              <a:rPr sz="2200" spc="-10" dirty="0">
                <a:latin typeface="Arial"/>
                <a:cs typeface="Arial"/>
              </a:rPr>
              <a:t> </a:t>
            </a:r>
            <a:r>
              <a:rPr sz="2200" spc="-25" dirty="0">
                <a:latin typeface="Arial"/>
                <a:cs typeface="Arial"/>
              </a:rPr>
              <a:t>the </a:t>
            </a:r>
            <a:r>
              <a:rPr sz="2200" dirty="0">
                <a:latin typeface="Arial"/>
                <a:cs typeface="Arial"/>
              </a:rPr>
              <a:t>Authorized</a:t>
            </a:r>
            <a:r>
              <a:rPr sz="2200" spc="-25" dirty="0">
                <a:latin typeface="Arial"/>
                <a:cs typeface="Arial"/>
              </a:rPr>
              <a:t> </a:t>
            </a:r>
            <a:r>
              <a:rPr sz="2200" dirty="0">
                <a:latin typeface="Arial"/>
                <a:cs typeface="Arial"/>
              </a:rPr>
              <a:t>identification</a:t>
            </a:r>
            <a:r>
              <a:rPr sz="2200" spc="-10" dirty="0">
                <a:latin typeface="Arial"/>
                <a:cs typeface="Arial"/>
              </a:rPr>
              <a:t> </a:t>
            </a:r>
            <a:r>
              <a:rPr sz="2200" dirty="0">
                <a:latin typeface="Arial"/>
                <a:cs typeface="Arial"/>
              </a:rPr>
              <a:t>code</a:t>
            </a:r>
            <a:r>
              <a:rPr sz="2200" spc="-30" dirty="0">
                <a:latin typeface="Arial"/>
                <a:cs typeface="Arial"/>
              </a:rPr>
              <a:t> </a:t>
            </a:r>
            <a:r>
              <a:rPr sz="2200" dirty="0">
                <a:latin typeface="Arial"/>
                <a:cs typeface="Arial"/>
              </a:rPr>
              <a:t>on</a:t>
            </a:r>
            <a:r>
              <a:rPr sz="2200" spc="-10" dirty="0">
                <a:latin typeface="Arial"/>
                <a:cs typeface="Arial"/>
              </a:rPr>
              <a:t> </a:t>
            </a:r>
            <a:r>
              <a:rPr sz="2200" dirty="0">
                <a:latin typeface="Arial"/>
                <a:cs typeface="Arial"/>
              </a:rPr>
              <a:t>finished</a:t>
            </a:r>
            <a:r>
              <a:rPr sz="2200" spc="-10" dirty="0">
                <a:latin typeface="Arial"/>
                <a:cs typeface="Arial"/>
              </a:rPr>
              <a:t> </a:t>
            </a:r>
            <a:r>
              <a:rPr sz="2200" dirty="0">
                <a:latin typeface="Arial"/>
                <a:cs typeface="Arial"/>
              </a:rPr>
              <a:t>products:</a:t>
            </a:r>
            <a:r>
              <a:rPr sz="2200" spc="-160" dirty="0">
                <a:latin typeface="Arial"/>
                <a:cs typeface="Arial"/>
              </a:rPr>
              <a:t> </a:t>
            </a:r>
            <a:r>
              <a:rPr sz="2200" dirty="0">
                <a:latin typeface="Arial"/>
                <a:cs typeface="Arial"/>
              </a:rPr>
              <a:t>Alaska</a:t>
            </a:r>
            <a:r>
              <a:rPr sz="2200" spc="-10" dirty="0">
                <a:latin typeface="Arial"/>
                <a:cs typeface="Arial"/>
              </a:rPr>
              <a:t> </a:t>
            </a:r>
            <a:r>
              <a:rPr sz="2200" spc="-25" dirty="0">
                <a:latin typeface="Arial"/>
                <a:cs typeface="Arial"/>
              </a:rPr>
              <a:t>COC </a:t>
            </a:r>
            <a:r>
              <a:rPr sz="2200" dirty="0">
                <a:latin typeface="Arial"/>
                <a:cs typeface="Arial"/>
              </a:rPr>
              <a:t>certification</a:t>
            </a:r>
            <a:r>
              <a:rPr sz="2200" spc="-30" dirty="0">
                <a:latin typeface="Arial"/>
                <a:cs typeface="Arial"/>
              </a:rPr>
              <a:t> </a:t>
            </a:r>
            <a:r>
              <a:rPr sz="2200" dirty="0">
                <a:latin typeface="Arial"/>
                <a:cs typeface="Arial"/>
              </a:rPr>
              <a:t>number</a:t>
            </a:r>
            <a:r>
              <a:rPr sz="2200" spc="-40" dirty="0">
                <a:latin typeface="Arial"/>
                <a:cs typeface="Arial"/>
              </a:rPr>
              <a:t> </a:t>
            </a:r>
            <a:r>
              <a:rPr sz="2200" dirty="0">
                <a:latin typeface="Arial"/>
                <a:cs typeface="Arial"/>
              </a:rPr>
              <a:t>or</a:t>
            </a:r>
            <a:r>
              <a:rPr sz="2200" spc="-15" dirty="0">
                <a:latin typeface="Arial"/>
                <a:cs typeface="Arial"/>
              </a:rPr>
              <a:t> </a:t>
            </a:r>
            <a:r>
              <a:rPr sz="2200" dirty="0">
                <a:latin typeface="Arial"/>
                <a:cs typeface="Arial"/>
              </a:rPr>
              <a:t>Icelandic</a:t>
            </a:r>
            <a:r>
              <a:rPr sz="2200" spc="-20" dirty="0">
                <a:latin typeface="Arial"/>
                <a:cs typeface="Arial"/>
              </a:rPr>
              <a:t> </a:t>
            </a:r>
            <a:r>
              <a:rPr sz="2200" dirty="0">
                <a:latin typeface="Arial"/>
                <a:cs typeface="Arial"/>
              </a:rPr>
              <a:t>CoC</a:t>
            </a:r>
            <a:r>
              <a:rPr sz="2200" spc="-15" dirty="0">
                <a:latin typeface="Arial"/>
                <a:cs typeface="Arial"/>
              </a:rPr>
              <a:t> </a:t>
            </a:r>
            <a:r>
              <a:rPr sz="2200" dirty="0">
                <a:latin typeface="Arial"/>
                <a:cs typeface="Arial"/>
              </a:rPr>
              <a:t>certification</a:t>
            </a:r>
            <a:r>
              <a:rPr sz="2200" spc="-30" dirty="0">
                <a:latin typeface="Arial"/>
                <a:cs typeface="Arial"/>
              </a:rPr>
              <a:t> </a:t>
            </a:r>
            <a:r>
              <a:rPr sz="2200" dirty="0">
                <a:latin typeface="Arial"/>
                <a:cs typeface="Arial"/>
              </a:rPr>
              <a:t>number</a:t>
            </a:r>
            <a:r>
              <a:rPr sz="2200" spc="-40" dirty="0">
                <a:latin typeface="Arial"/>
                <a:cs typeface="Arial"/>
              </a:rPr>
              <a:t> </a:t>
            </a:r>
            <a:r>
              <a:rPr sz="2200" dirty="0">
                <a:latin typeface="Arial"/>
                <a:cs typeface="Arial"/>
              </a:rPr>
              <a:t>on</a:t>
            </a:r>
            <a:r>
              <a:rPr sz="2200" spc="-15" dirty="0">
                <a:latin typeface="Arial"/>
                <a:cs typeface="Arial"/>
              </a:rPr>
              <a:t> </a:t>
            </a:r>
            <a:r>
              <a:rPr sz="2200" spc="-10" dirty="0">
                <a:latin typeface="Arial"/>
                <a:cs typeface="Arial"/>
              </a:rPr>
              <a:t>carton, </a:t>
            </a:r>
            <a:r>
              <a:rPr sz="2200" dirty="0">
                <a:latin typeface="Arial"/>
                <a:cs typeface="Arial"/>
              </a:rPr>
              <a:t>production</a:t>
            </a:r>
            <a:r>
              <a:rPr sz="2200" spc="-55" dirty="0">
                <a:latin typeface="Arial"/>
                <a:cs typeface="Arial"/>
              </a:rPr>
              <a:t> </a:t>
            </a:r>
            <a:r>
              <a:rPr sz="2200" dirty="0">
                <a:latin typeface="Arial"/>
                <a:cs typeface="Arial"/>
              </a:rPr>
              <a:t>code,</a:t>
            </a:r>
            <a:r>
              <a:rPr sz="2200" spc="-140" dirty="0">
                <a:latin typeface="Arial"/>
                <a:cs typeface="Arial"/>
              </a:rPr>
              <a:t> </a:t>
            </a:r>
            <a:r>
              <a:rPr sz="2200" dirty="0">
                <a:latin typeface="Arial"/>
                <a:cs typeface="Arial"/>
              </a:rPr>
              <a:t>AK</a:t>
            </a:r>
            <a:r>
              <a:rPr sz="2200" spc="-10" dirty="0">
                <a:latin typeface="Arial"/>
                <a:cs typeface="Arial"/>
              </a:rPr>
              <a:t> number,</a:t>
            </a:r>
            <a:r>
              <a:rPr sz="2200" spc="-45" dirty="0">
                <a:latin typeface="Arial"/>
                <a:cs typeface="Arial"/>
              </a:rPr>
              <a:t> </a:t>
            </a:r>
            <a:r>
              <a:rPr sz="2200" dirty="0">
                <a:latin typeface="Arial"/>
                <a:cs typeface="Arial"/>
              </a:rPr>
              <a:t>seal</a:t>
            </a:r>
            <a:r>
              <a:rPr sz="2200" spc="-25" dirty="0">
                <a:latin typeface="Arial"/>
                <a:cs typeface="Arial"/>
              </a:rPr>
              <a:t> </a:t>
            </a:r>
            <a:r>
              <a:rPr sz="2200" dirty="0">
                <a:latin typeface="Arial"/>
                <a:cs typeface="Arial"/>
              </a:rPr>
              <a:t>number</a:t>
            </a:r>
            <a:r>
              <a:rPr sz="2200" spc="-40" dirty="0">
                <a:latin typeface="Arial"/>
                <a:cs typeface="Arial"/>
              </a:rPr>
              <a:t> </a:t>
            </a:r>
            <a:r>
              <a:rPr sz="2200" dirty="0">
                <a:latin typeface="Arial"/>
                <a:cs typeface="Arial"/>
              </a:rPr>
              <a:t>Product</a:t>
            </a:r>
            <a:r>
              <a:rPr sz="2200" spc="-40" dirty="0">
                <a:latin typeface="Arial"/>
                <a:cs typeface="Arial"/>
              </a:rPr>
              <a:t> </a:t>
            </a:r>
            <a:r>
              <a:rPr sz="2200" dirty="0">
                <a:latin typeface="Arial"/>
                <a:cs typeface="Arial"/>
              </a:rPr>
              <a:t>form</a:t>
            </a:r>
            <a:r>
              <a:rPr sz="2200" spc="-25" dirty="0">
                <a:latin typeface="Arial"/>
                <a:cs typeface="Arial"/>
              </a:rPr>
              <a:t> </a:t>
            </a:r>
            <a:r>
              <a:rPr sz="2200" spc="-20" dirty="0">
                <a:latin typeface="Arial"/>
                <a:cs typeface="Arial"/>
              </a:rPr>
              <a:t>code </a:t>
            </a:r>
            <a:r>
              <a:rPr sz="2200" dirty="0">
                <a:latin typeface="Arial"/>
                <a:cs typeface="Arial"/>
              </a:rPr>
              <a:t>Purchased</a:t>
            </a:r>
            <a:r>
              <a:rPr sz="2200" spc="-45" dirty="0">
                <a:latin typeface="Arial"/>
                <a:cs typeface="Arial"/>
              </a:rPr>
              <a:t> </a:t>
            </a:r>
            <a:r>
              <a:rPr sz="2200" dirty="0">
                <a:latin typeface="Arial"/>
                <a:cs typeface="Arial"/>
              </a:rPr>
              <a:t>certified</a:t>
            </a:r>
            <a:r>
              <a:rPr sz="2200" spc="-25" dirty="0">
                <a:latin typeface="Arial"/>
                <a:cs typeface="Arial"/>
              </a:rPr>
              <a:t> </a:t>
            </a:r>
            <a:r>
              <a:rPr sz="2200" dirty="0">
                <a:latin typeface="Arial"/>
                <a:cs typeface="Arial"/>
              </a:rPr>
              <a:t>seafood</a:t>
            </a:r>
            <a:r>
              <a:rPr sz="2200" spc="-35" dirty="0">
                <a:latin typeface="Arial"/>
                <a:cs typeface="Arial"/>
              </a:rPr>
              <a:t> </a:t>
            </a:r>
            <a:r>
              <a:rPr sz="2200" dirty="0">
                <a:latin typeface="Arial"/>
                <a:cs typeface="Arial"/>
              </a:rPr>
              <a:t>always on</a:t>
            </a:r>
            <a:r>
              <a:rPr sz="2200" spc="-15" dirty="0">
                <a:latin typeface="Arial"/>
                <a:cs typeface="Arial"/>
              </a:rPr>
              <a:t> </a:t>
            </a:r>
            <a:r>
              <a:rPr sz="2200" dirty="0">
                <a:latin typeface="Arial"/>
                <a:cs typeface="Arial"/>
              </a:rPr>
              <a:t>closed</a:t>
            </a:r>
            <a:r>
              <a:rPr sz="2200" spc="-25" dirty="0">
                <a:latin typeface="Arial"/>
                <a:cs typeface="Arial"/>
              </a:rPr>
              <a:t> </a:t>
            </a:r>
            <a:r>
              <a:rPr sz="2200" dirty="0">
                <a:latin typeface="Arial"/>
                <a:cs typeface="Arial"/>
              </a:rPr>
              <a:t>pallets,</a:t>
            </a:r>
            <a:r>
              <a:rPr sz="2200" spc="-25" dirty="0">
                <a:latin typeface="Arial"/>
                <a:cs typeface="Arial"/>
              </a:rPr>
              <a:t> </a:t>
            </a:r>
            <a:r>
              <a:rPr sz="2200" spc="-10" dirty="0">
                <a:latin typeface="Arial"/>
                <a:cs typeface="Arial"/>
              </a:rPr>
              <a:t>sealed </a:t>
            </a:r>
            <a:r>
              <a:rPr sz="2200" dirty="0">
                <a:latin typeface="Arial"/>
                <a:cs typeface="Arial"/>
              </a:rPr>
              <a:t>containers,</a:t>
            </a:r>
            <a:r>
              <a:rPr sz="2200" spc="-35" dirty="0">
                <a:latin typeface="Arial"/>
                <a:cs typeface="Arial"/>
              </a:rPr>
              <a:t> </a:t>
            </a:r>
            <a:r>
              <a:rPr sz="2200" spc="-20" dirty="0">
                <a:latin typeface="Arial"/>
                <a:cs typeface="Arial"/>
              </a:rPr>
              <a:t>etc.</a:t>
            </a:r>
            <a:endParaRPr sz="2200" dirty="0">
              <a:latin typeface="Arial"/>
              <a:cs typeface="Arial"/>
            </a:endParaRPr>
          </a:p>
        </p:txBody>
      </p:sp>
      <p:sp>
        <p:nvSpPr>
          <p:cNvPr id="3" name="TextBox 2"/>
          <p:cNvSpPr txBox="1"/>
          <p:nvPr/>
        </p:nvSpPr>
        <p:spPr>
          <a:xfrm>
            <a:off x="1478755" y="947705"/>
            <a:ext cx="8441375" cy="1446550"/>
          </a:xfrm>
          <a:prstGeom prst="rect">
            <a:avLst/>
          </a:prstGeom>
          <a:solidFill>
            <a:srgbClr val="BCD2AE"/>
          </a:solidFill>
          <a:ln>
            <a:solidFill>
              <a:schemeClr val="bg2"/>
            </a:solidFill>
          </a:ln>
        </p:spPr>
        <p:txBody>
          <a:bodyPr wrap="square" rtlCol="0" anchor="ctr" anchorCtr="1">
            <a:spAutoFit/>
          </a:bodyPr>
          <a:lstStyle/>
          <a:p>
            <a:pPr marL="12700" marR="412750">
              <a:spcBef>
                <a:spcPts val="105"/>
              </a:spcBef>
            </a:pPr>
            <a:r>
              <a:rPr lang="en-US" sz="2200" dirty="0">
                <a:solidFill>
                  <a:schemeClr val="bg1">
                    <a:lumMod val="75000"/>
                    <a:lumOff val="25000"/>
                  </a:schemeClr>
                </a:solidFill>
                <a:latin typeface="Arial"/>
                <a:cs typeface="Arial"/>
              </a:rPr>
              <a:t>5.8</a:t>
            </a:r>
            <a:r>
              <a:rPr lang="en-US" sz="2200" spc="-25"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Where</a:t>
            </a:r>
            <a:r>
              <a:rPr lang="en-US" sz="2200" spc="-25"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a</a:t>
            </a:r>
            <a:r>
              <a:rPr lang="en-US" sz="2200" spc="-20" dirty="0">
                <a:solidFill>
                  <a:schemeClr val="bg1">
                    <a:lumMod val="75000"/>
                    <a:lumOff val="25000"/>
                  </a:schemeClr>
                </a:solidFill>
                <a:latin typeface="Arial"/>
                <a:cs typeface="Arial"/>
              </a:rPr>
              <a:t> </a:t>
            </a:r>
            <a:r>
              <a:rPr lang="en-US" sz="2200" spc="-10" dirty="0">
                <a:solidFill>
                  <a:schemeClr val="bg1">
                    <a:lumMod val="75000"/>
                    <a:lumOff val="25000"/>
                  </a:schemeClr>
                </a:solidFill>
                <a:latin typeface="Arial"/>
                <a:cs typeface="Arial"/>
              </a:rPr>
              <a:t>Multi-</a:t>
            </a:r>
            <a:r>
              <a:rPr lang="en-US" sz="2200" dirty="0">
                <a:solidFill>
                  <a:schemeClr val="bg1">
                    <a:lumMod val="75000"/>
                    <a:lumOff val="25000"/>
                  </a:schemeClr>
                </a:solidFill>
                <a:latin typeface="Arial"/>
                <a:cs typeface="Arial"/>
              </a:rPr>
              <a:t>site</a:t>
            </a:r>
            <a:r>
              <a:rPr lang="en-US" sz="2200" spc="-20"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Organization</a:t>
            </a:r>
            <a:r>
              <a:rPr lang="en-US" sz="2200" spc="-40"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utilizes</a:t>
            </a:r>
            <a:r>
              <a:rPr lang="en-US" sz="2200" spc="-15"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the</a:t>
            </a:r>
            <a:r>
              <a:rPr lang="en-US" sz="2200" spc="-10"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services</a:t>
            </a:r>
            <a:r>
              <a:rPr lang="en-US" sz="2200" spc="-35"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of</a:t>
            </a:r>
            <a:r>
              <a:rPr lang="en-US" sz="2200" spc="-20" dirty="0">
                <a:solidFill>
                  <a:schemeClr val="bg1">
                    <a:lumMod val="75000"/>
                    <a:lumOff val="25000"/>
                  </a:schemeClr>
                </a:solidFill>
                <a:latin typeface="Arial"/>
                <a:cs typeface="Arial"/>
              </a:rPr>
              <a:t> </a:t>
            </a:r>
            <a:r>
              <a:rPr lang="en-US" sz="2200" spc="-50" dirty="0">
                <a:solidFill>
                  <a:schemeClr val="bg1">
                    <a:lumMod val="75000"/>
                    <a:lumOff val="25000"/>
                  </a:schemeClr>
                </a:solidFill>
                <a:latin typeface="Arial"/>
                <a:cs typeface="Arial"/>
              </a:rPr>
              <a:t>a </a:t>
            </a:r>
            <a:r>
              <a:rPr lang="en-US" sz="2200" dirty="0">
                <a:solidFill>
                  <a:schemeClr val="bg1">
                    <a:lumMod val="75000"/>
                    <a:lumOff val="25000"/>
                  </a:schemeClr>
                </a:solidFill>
                <a:latin typeface="Arial"/>
                <a:cs typeface="Arial"/>
              </a:rPr>
              <a:t>subcontractor</a:t>
            </a:r>
            <a:r>
              <a:rPr lang="en-US" sz="2200" spc="-75"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(carrying</a:t>
            </a:r>
            <a:r>
              <a:rPr lang="en-US" sz="2200" spc="-55"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out</a:t>
            </a:r>
            <a:r>
              <a:rPr lang="en-US" sz="2200" spc="-35"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contract</a:t>
            </a:r>
            <a:r>
              <a:rPr lang="en-US" sz="2200" spc="-60"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processing,</a:t>
            </a:r>
            <a:r>
              <a:rPr lang="en-US" sz="2200" spc="-70"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packing</a:t>
            </a:r>
            <a:r>
              <a:rPr lang="en-US" sz="2200" spc="-45"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or</a:t>
            </a:r>
            <a:r>
              <a:rPr lang="en-US" sz="2200" spc="-25" dirty="0">
                <a:solidFill>
                  <a:schemeClr val="bg1">
                    <a:lumMod val="75000"/>
                    <a:lumOff val="25000"/>
                  </a:schemeClr>
                </a:solidFill>
                <a:latin typeface="Arial"/>
                <a:cs typeface="Arial"/>
              </a:rPr>
              <a:t> </a:t>
            </a:r>
            <a:r>
              <a:rPr lang="en-US" sz="2200" spc="-10" dirty="0">
                <a:solidFill>
                  <a:schemeClr val="bg1">
                    <a:lumMod val="75000"/>
                    <a:lumOff val="25000"/>
                  </a:schemeClr>
                </a:solidFill>
                <a:latin typeface="Arial"/>
                <a:cs typeface="Arial"/>
              </a:rPr>
              <a:t>labelling </a:t>
            </a:r>
            <a:r>
              <a:rPr lang="en-US" sz="2200" dirty="0">
                <a:solidFill>
                  <a:schemeClr val="bg1">
                    <a:lumMod val="75000"/>
                    <a:lumOff val="25000"/>
                  </a:schemeClr>
                </a:solidFill>
                <a:latin typeface="Arial"/>
                <a:cs typeface="Arial"/>
              </a:rPr>
              <a:t>activities),</a:t>
            </a:r>
            <a:r>
              <a:rPr lang="en-US" sz="2200" spc="-45"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the</a:t>
            </a:r>
            <a:r>
              <a:rPr lang="en-US" sz="2200" spc="-20"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subcontractor</a:t>
            </a:r>
            <a:r>
              <a:rPr lang="en-US" sz="2200" spc="-60"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shall</a:t>
            </a:r>
            <a:r>
              <a:rPr lang="en-US" sz="2200" spc="-30"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be</a:t>
            </a:r>
            <a:r>
              <a:rPr lang="en-US" sz="2200" spc="-15"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certified</a:t>
            </a:r>
            <a:r>
              <a:rPr lang="en-US" sz="2200" spc="-40"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to</a:t>
            </a:r>
            <a:r>
              <a:rPr lang="en-US" sz="2200" spc="-35"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the</a:t>
            </a:r>
            <a:r>
              <a:rPr lang="en-US" sz="2200" spc="-30"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RFM</a:t>
            </a:r>
            <a:r>
              <a:rPr lang="en-US" sz="2200" spc="-30"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Chain</a:t>
            </a:r>
            <a:r>
              <a:rPr lang="en-US" sz="2200" spc="-10" dirty="0">
                <a:solidFill>
                  <a:schemeClr val="bg1">
                    <a:lumMod val="75000"/>
                    <a:lumOff val="25000"/>
                  </a:schemeClr>
                </a:solidFill>
                <a:latin typeface="Arial"/>
                <a:cs typeface="Arial"/>
              </a:rPr>
              <a:t> </a:t>
            </a:r>
            <a:r>
              <a:rPr lang="en-US" sz="2200" spc="-25" dirty="0">
                <a:solidFill>
                  <a:schemeClr val="bg1">
                    <a:lumMod val="75000"/>
                    <a:lumOff val="25000"/>
                  </a:schemeClr>
                </a:solidFill>
                <a:latin typeface="Arial"/>
                <a:cs typeface="Arial"/>
              </a:rPr>
              <a:t>of </a:t>
            </a:r>
            <a:r>
              <a:rPr lang="en-US" sz="2200" dirty="0">
                <a:solidFill>
                  <a:schemeClr val="bg1">
                    <a:lumMod val="75000"/>
                    <a:lumOff val="25000"/>
                  </a:schemeClr>
                </a:solidFill>
                <a:latin typeface="Arial"/>
                <a:cs typeface="Arial"/>
              </a:rPr>
              <a:t>Custody</a:t>
            </a:r>
            <a:r>
              <a:rPr lang="en-US" sz="2200" spc="-30" dirty="0">
                <a:solidFill>
                  <a:schemeClr val="bg1">
                    <a:lumMod val="75000"/>
                    <a:lumOff val="25000"/>
                  </a:schemeClr>
                </a:solidFill>
                <a:latin typeface="Arial"/>
                <a:cs typeface="Arial"/>
              </a:rPr>
              <a:t> </a:t>
            </a:r>
            <a:r>
              <a:rPr lang="en-US" sz="2200" spc="-10" dirty="0">
                <a:solidFill>
                  <a:schemeClr val="bg1">
                    <a:lumMod val="75000"/>
                    <a:lumOff val="25000"/>
                  </a:schemeClr>
                </a:solidFill>
                <a:latin typeface="Arial"/>
                <a:cs typeface="Arial"/>
              </a:rPr>
              <a:t>Standard.</a:t>
            </a:r>
            <a:endParaRPr lang="en-US" sz="2200" dirty="0">
              <a:solidFill>
                <a:schemeClr val="bg1">
                  <a:lumMod val="75000"/>
                  <a:lumOff val="25000"/>
                </a:schemeClr>
              </a:solidFill>
              <a:latin typeface="Arial"/>
              <a:cs typeface="Arial"/>
            </a:endParaRPr>
          </a:p>
        </p:txBody>
      </p:sp>
    </p:spTree>
    <p:extLst>
      <p:ext uri="{BB962C8B-B14F-4D97-AF65-F5344CB8AC3E}">
        <p14:creationId xmlns:p14="http://schemas.microsoft.com/office/powerpoint/2010/main" val="37998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9940" y="863853"/>
            <a:ext cx="8021320" cy="5430333"/>
          </a:xfrm>
          <a:prstGeom prst="rect">
            <a:avLst/>
          </a:prstGeom>
          <a:solidFill>
            <a:schemeClr val="bg1">
              <a:lumMod val="75000"/>
              <a:lumOff val="25000"/>
            </a:schemeClr>
          </a:solidFill>
        </p:spPr>
        <p:txBody>
          <a:bodyPr vert="horz" wrap="square" lIns="0" tIns="13335" rIns="0" bIns="0" rtlCol="0">
            <a:spAutoFit/>
          </a:bodyPr>
          <a:lstStyle/>
          <a:p>
            <a:pPr marL="12700" marR="5080">
              <a:spcBef>
                <a:spcPts val="105"/>
              </a:spcBef>
            </a:pPr>
            <a:r>
              <a:rPr sz="2200" dirty="0">
                <a:latin typeface="Arial"/>
                <a:cs typeface="Arial"/>
              </a:rPr>
              <a:t>5.9</a:t>
            </a:r>
            <a:r>
              <a:rPr sz="2200" spc="-30" dirty="0">
                <a:latin typeface="Arial"/>
                <a:cs typeface="Arial"/>
              </a:rPr>
              <a:t> </a:t>
            </a:r>
            <a:r>
              <a:rPr sz="2200" dirty="0">
                <a:latin typeface="Arial"/>
                <a:cs typeface="Arial"/>
              </a:rPr>
              <a:t>Where</a:t>
            </a:r>
            <a:r>
              <a:rPr sz="2200" spc="-25" dirty="0">
                <a:latin typeface="Arial"/>
                <a:cs typeface="Arial"/>
              </a:rPr>
              <a:t> </a:t>
            </a:r>
            <a:r>
              <a:rPr sz="2200" dirty="0">
                <a:latin typeface="Arial"/>
                <a:cs typeface="Arial"/>
              </a:rPr>
              <a:t>a</a:t>
            </a:r>
            <a:r>
              <a:rPr sz="2200" spc="-20" dirty="0">
                <a:latin typeface="Arial"/>
                <a:cs typeface="Arial"/>
              </a:rPr>
              <a:t> </a:t>
            </a:r>
            <a:r>
              <a:rPr sz="2200" spc="-10" dirty="0">
                <a:latin typeface="Arial"/>
                <a:cs typeface="Arial"/>
              </a:rPr>
              <a:t>Multi-</a:t>
            </a:r>
            <a:r>
              <a:rPr sz="2200" dirty="0">
                <a:latin typeface="Arial"/>
                <a:cs typeface="Arial"/>
              </a:rPr>
              <a:t>site</a:t>
            </a:r>
            <a:r>
              <a:rPr sz="2200" spc="-15" dirty="0">
                <a:latin typeface="Arial"/>
                <a:cs typeface="Arial"/>
              </a:rPr>
              <a:t> </a:t>
            </a:r>
            <a:r>
              <a:rPr sz="2200" dirty="0">
                <a:latin typeface="Arial"/>
                <a:cs typeface="Arial"/>
              </a:rPr>
              <a:t>Organization</a:t>
            </a:r>
            <a:r>
              <a:rPr sz="2200" spc="-40" dirty="0">
                <a:latin typeface="Arial"/>
                <a:cs typeface="Arial"/>
              </a:rPr>
              <a:t> </a:t>
            </a:r>
            <a:r>
              <a:rPr sz="2200" dirty="0">
                <a:latin typeface="Arial"/>
                <a:cs typeface="Arial"/>
              </a:rPr>
              <a:t>utilizes</a:t>
            </a:r>
            <a:r>
              <a:rPr sz="2200" spc="-15" dirty="0">
                <a:latin typeface="Arial"/>
                <a:cs typeface="Arial"/>
              </a:rPr>
              <a:t> </a:t>
            </a:r>
            <a:r>
              <a:rPr sz="2200" dirty="0">
                <a:latin typeface="Arial"/>
                <a:cs typeface="Arial"/>
              </a:rPr>
              <a:t>the</a:t>
            </a:r>
            <a:r>
              <a:rPr sz="2200" spc="-5" dirty="0">
                <a:latin typeface="Arial"/>
                <a:cs typeface="Arial"/>
              </a:rPr>
              <a:t> </a:t>
            </a:r>
            <a:r>
              <a:rPr sz="2200" dirty="0">
                <a:latin typeface="Arial"/>
                <a:cs typeface="Arial"/>
              </a:rPr>
              <a:t>services</a:t>
            </a:r>
            <a:r>
              <a:rPr sz="2200" spc="-35" dirty="0">
                <a:latin typeface="Arial"/>
                <a:cs typeface="Arial"/>
              </a:rPr>
              <a:t> </a:t>
            </a:r>
            <a:r>
              <a:rPr sz="2200" dirty="0">
                <a:latin typeface="Arial"/>
                <a:cs typeface="Arial"/>
              </a:rPr>
              <a:t>of</a:t>
            </a:r>
            <a:r>
              <a:rPr sz="2200" spc="-20" dirty="0">
                <a:latin typeface="Arial"/>
                <a:cs typeface="Arial"/>
              </a:rPr>
              <a:t> </a:t>
            </a:r>
            <a:r>
              <a:rPr sz="2200" dirty="0">
                <a:latin typeface="Arial"/>
                <a:cs typeface="Arial"/>
              </a:rPr>
              <a:t>third-</a:t>
            </a:r>
            <a:r>
              <a:rPr sz="2200" spc="-10" dirty="0">
                <a:latin typeface="Arial"/>
                <a:cs typeface="Arial"/>
              </a:rPr>
              <a:t>party </a:t>
            </a:r>
            <a:r>
              <a:rPr sz="2200" dirty="0">
                <a:latin typeface="Arial"/>
                <a:cs typeface="Arial"/>
              </a:rPr>
              <a:t>service</a:t>
            </a:r>
            <a:r>
              <a:rPr sz="2200" spc="-50" dirty="0">
                <a:latin typeface="Arial"/>
                <a:cs typeface="Arial"/>
              </a:rPr>
              <a:t> </a:t>
            </a:r>
            <a:r>
              <a:rPr sz="2200" spc="-10" dirty="0">
                <a:latin typeface="Arial"/>
                <a:cs typeface="Arial"/>
              </a:rPr>
              <a:t>provider,</a:t>
            </a:r>
            <a:r>
              <a:rPr sz="2200" spc="-55" dirty="0">
                <a:latin typeface="Arial"/>
                <a:cs typeface="Arial"/>
              </a:rPr>
              <a:t> </a:t>
            </a:r>
            <a:r>
              <a:rPr sz="2200" dirty="0">
                <a:latin typeface="Arial"/>
                <a:cs typeface="Arial"/>
              </a:rPr>
              <a:t>a</a:t>
            </a:r>
            <a:r>
              <a:rPr sz="2200" spc="-40" dirty="0">
                <a:latin typeface="Arial"/>
                <a:cs typeface="Arial"/>
              </a:rPr>
              <a:t> </a:t>
            </a:r>
            <a:r>
              <a:rPr sz="2200" dirty="0">
                <a:latin typeface="Arial"/>
                <a:cs typeface="Arial"/>
              </a:rPr>
              <a:t>signed</a:t>
            </a:r>
            <a:r>
              <a:rPr sz="2200" spc="-35" dirty="0">
                <a:latin typeface="Arial"/>
                <a:cs typeface="Arial"/>
              </a:rPr>
              <a:t> </a:t>
            </a:r>
            <a:r>
              <a:rPr sz="2200" dirty="0">
                <a:latin typeface="Arial"/>
                <a:cs typeface="Arial"/>
              </a:rPr>
              <a:t>contract</a:t>
            </a:r>
            <a:r>
              <a:rPr sz="2200" spc="-70" dirty="0">
                <a:latin typeface="Arial"/>
                <a:cs typeface="Arial"/>
              </a:rPr>
              <a:t> </a:t>
            </a:r>
            <a:r>
              <a:rPr sz="2200" dirty="0">
                <a:latin typeface="Arial"/>
                <a:cs typeface="Arial"/>
              </a:rPr>
              <a:t>or</a:t>
            </a:r>
            <a:r>
              <a:rPr sz="2200" spc="-35" dirty="0">
                <a:latin typeface="Arial"/>
                <a:cs typeface="Arial"/>
              </a:rPr>
              <a:t> </a:t>
            </a:r>
            <a:r>
              <a:rPr sz="2200" dirty="0">
                <a:latin typeface="Arial"/>
                <a:cs typeface="Arial"/>
              </a:rPr>
              <a:t>equivalent</a:t>
            </a:r>
            <a:r>
              <a:rPr sz="2200" spc="-45" dirty="0">
                <a:latin typeface="Arial"/>
                <a:cs typeface="Arial"/>
              </a:rPr>
              <a:t> </a:t>
            </a:r>
            <a:r>
              <a:rPr sz="2200" dirty="0">
                <a:latin typeface="Arial"/>
                <a:cs typeface="Arial"/>
              </a:rPr>
              <a:t>documentary</a:t>
            </a:r>
            <a:r>
              <a:rPr sz="2200" spc="-65" dirty="0">
                <a:latin typeface="Arial"/>
                <a:cs typeface="Arial"/>
              </a:rPr>
              <a:t> </a:t>
            </a:r>
            <a:r>
              <a:rPr sz="2200" spc="-10" dirty="0">
                <a:latin typeface="Arial"/>
                <a:cs typeface="Arial"/>
              </a:rPr>
              <a:t>evidence </a:t>
            </a:r>
            <a:r>
              <a:rPr sz="2200" dirty="0">
                <a:latin typeface="Arial"/>
                <a:cs typeface="Arial"/>
              </a:rPr>
              <a:t>shall</a:t>
            </a:r>
            <a:r>
              <a:rPr sz="2200" spc="-20" dirty="0">
                <a:latin typeface="Arial"/>
                <a:cs typeface="Arial"/>
              </a:rPr>
              <a:t> </a:t>
            </a:r>
            <a:r>
              <a:rPr sz="2200" dirty="0">
                <a:latin typeface="Arial"/>
                <a:cs typeface="Arial"/>
              </a:rPr>
              <a:t>be</a:t>
            </a:r>
            <a:r>
              <a:rPr sz="2200" spc="-35" dirty="0">
                <a:latin typeface="Arial"/>
                <a:cs typeface="Arial"/>
              </a:rPr>
              <a:t> </a:t>
            </a:r>
            <a:r>
              <a:rPr sz="2200" dirty="0">
                <a:latin typeface="Arial"/>
                <a:cs typeface="Arial"/>
              </a:rPr>
              <a:t>in</a:t>
            </a:r>
            <a:r>
              <a:rPr sz="2200" spc="-15" dirty="0">
                <a:latin typeface="Arial"/>
                <a:cs typeface="Arial"/>
              </a:rPr>
              <a:t> </a:t>
            </a:r>
            <a:r>
              <a:rPr sz="2200" dirty="0">
                <a:latin typeface="Arial"/>
                <a:cs typeface="Arial"/>
              </a:rPr>
              <a:t>place</a:t>
            </a:r>
            <a:r>
              <a:rPr sz="2200" spc="-35" dirty="0">
                <a:latin typeface="Arial"/>
                <a:cs typeface="Arial"/>
              </a:rPr>
              <a:t> </a:t>
            </a:r>
            <a:r>
              <a:rPr sz="2200" dirty="0">
                <a:latin typeface="Arial"/>
                <a:cs typeface="Arial"/>
              </a:rPr>
              <a:t>demonstrating</a:t>
            </a:r>
            <a:r>
              <a:rPr sz="2200" spc="-60" dirty="0">
                <a:latin typeface="Arial"/>
                <a:cs typeface="Arial"/>
              </a:rPr>
              <a:t> </a:t>
            </a:r>
            <a:r>
              <a:rPr sz="2200" dirty="0">
                <a:latin typeface="Arial"/>
                <a:cs typeface="Arial"/>
              </a:rPr>
              <a:t>that</a:t>
            </a:r>
            <a:r>
              <a:rPr sz="2200" spc="-40" dirty="0">
                <a:latin typeface="Arial"/>
                <a:cs typeface="Arial"/>
              </a:rPr>
              <a:t> </a:t>
            </a:r>
            <a:r>
              <a:rPr sz="2200" dirty="0">
                <a:latin typeface="Arial"/>
                <a:cs typeface="Arial"/>
              </a:rPr>
              <a:t>product</a:t>
            </a:r>
            <a:r>
              <a:rPr sz="2200" spc="-60" dirty="0">
                <a:latin typeface="Arial"/>
                <a:cs typeface="Arial"/>
              </a:rPr>
              <a:t> </a:t>
            </a:r>
            <a:r>
              <a:rPr sz="2200" dirty="0">
                <a:latin typeface="Arial"/>
                <a:cs typeface="Arial"/>
              </a:rPr>
              <a:t>traceability</a:t>
            </a:r>
            <a:r>
              <a:rPr sz="2200" spc="-55" dirty="0">
                <a:latin typeface="Arial"/>
                <a:cs typeface="Arial"/>
              </a:rPr>
              <a:t> </a:t>
            </a:r>
            <a:r>
              <a:rPr sz="2200" dirty="0">
                <a:latin typeface="Arial"/>
                <a:cs typeface="Arial"/>
              </a:rPr>
              <a:t>and</a:t>
            </a:r>
            <a:r>
              <a:rPr sz="2200" spc="-30" dirty="0">
                <a:latin typeface="Arial"/>
                <a:cs typeface="Arial"/>
              </a:rPr>
              <a:t> </a:t>
            </a:r>
            <a:r>
              <a:rPr sz="2200" spc="-10" dirty="0">
                <a:latin typeface="Arial"/>
                <a:cs typeface="Arial"/>
              </a:rPr>
              <a:t>tamper </a:t>
            </a:r>
            <a:r>
              <a:rPr sz="2200" dirty="0">
                <a:latin typeface="Arial"/>
                <a:cs typeface="Arial"/>
              </a:rPr>
              <a:t>proofing</a:t>
            </a:r>
            <a:r>
              <a:rPr sz="2200" spc="-55" dirty="0">
                <a:latin typeface="Arial"/>
                <a:cs typeface="Arial"/>
              </a:rPr>
              <a:t> </a:t>
            </a:r>
            <a:r>
              <a:rPr sz="2200" dirty="0">
                <a:latin typeface="Arial"/>
                <a:cs typeface="Arial"/>
              </a:rPr>
              <a:t>is</a:t>
            </a:r>
            <a:r>
              <a:rPr sz="2200" spc="-20" dirty="0">
                <a:latin typeface="Arial"/>
                <a:cs typeface="Arial"/>
              </a:rPr>
              <a:t> </a:t>
            </a:r>
            <a:r>
              <a:rPr sz="2200" dirty="0">
                <a:latin typeface="Arial"/>
                <a:cs typeface="Arial"/>
              </a:rPr>
              <a:t>ensured</a:t>
            </a:r>
            <a:r>
              <a:rPr sz="2200" spc="-60" dirty="0">
                <a:latin typeface="Arial"/>
                <a:cs typeface="Arial"/>
              </a:rPr>
              <a:t> </a:t>
            </a:r>
            <a:r>
              <a:rPr sz="2200" dirty="0">
                <a:latin typeface="Arial"/>
                <a:cs typeface="Arial"/>
              </a:rPr>
              <a:t>during</a:t>
            </a:r>
            <a:r>
              <a:rPr sz="2200" spc="-45" dirty="0">
                <a:latin typeface="Arial"/>
                <a:cs typeface="Arial"/>
              </a:rPr>
              <a:t> </a:t>
            </a:r>
            <a:r>
              <a:rPr sz="2200" dirty="0">
                <a:latin typeface="Arial"/>
                <a:cs typeface="Arial"/>
              </a:rPr>
              <a:t>storage,</a:t>
            </a:r>
            <a:r>
              <a:rPr sz="2200" spc="-60" dirty="0">
                <a:latin typeface="Arial"/>
                <a:cs typeface="Arial"/>
              </a:rPr>
              <a:t> </a:t>
            </a:r>
            <a:r>
              <a:rPr sz="2200" dirty="0">
                <a:latin typeface="Arial"/>
                <a:cs typeface="Arial"/>
              </a:rPr>
              <a:t>distribution</a:t>
            </a:r>
            <a:r>
              <a:rPr sz="2200" spc="-55" dirty="0">
                <a:latin typeface="Arial"/>
                <a:cs typeface="Arial"/>
              </a:rPr>
              <a:t> </a:t>
            </a:r>
            <a:r>
              <a:rPr sz="2200" dirty="0">
                <a:latin typeface="Arial"/>
                <a:cs typeface="Arial"/>
              </a:rPr>
              <a:t>or</a:t>
            </a:r>
            <a:r>
              <a:rPr sz="2200" spc="-35" dirty="0">
                <a:latin typeface="Arial"/>
                <a:cs typeface="Arial"/>
              </a:rPr>
              <a:t> </a:t>
            </a:r>
            <a:r>
              <a:rPr sz="2200" spc="-10" dirty="0">
                <a:latin typeface="Arial"/>
                <a:cs typeface="Arial"/>
              </a:rPr>
              <a:t>transportation.</a:t>
            </a:r>
            <a:endParaRPr sz="2200" dirty="0">
              <a:latin typeface="Arial"/>
              <a:cs typeface="Arial"/>
            </a:endParaRPr>
          </a:p>
          <a:p>
            <a:pPr>
              <a:spcBef>
                <a:spcPts val="25"/>
              </a:spcBef>
            </a:pPr>
            <a:endParaRPr sz="2200" dirty="0">
              <a:latin typeface="Arial"/>
              <a:cs typeface="Arial"/>
            </a:endParaRPr>
          </a:p>
          <a:p>
            <a:pPr marL="355600" marR="276860" indent="-342900">
              <a:buFont typeface="Wingdings" panose="05000000000000000000" pitchFamily="2" charset="2"/>
              <a:buChar char="§"/>
              <a:tabLst>
                <a:tab pos="354965" algn="l"/>
                <a:tab pos="355600" algn="l"/>
              </a:tabLst>
            </a:pPr>
            <a:r>
              <a:rPr sz="2200" dirty="0">
                <a:latin typeface="Arial"/>
                <a:cs typeface="Arial"/>
              </a:rPr>
              <a:t>A</a:t>
            </a:r>
            <a:r>
              <a:rPr sz="2200" spc="-120" dirty="0">
                <a:latin typeface="Arial"/>
                <a:cs typeface="Arial"/>
              </a:rPr>
              <a:t> </a:t>
            </a:r>
            <a:r>
              <a:rPr sz="2200" dirty="0">
                <a:latin typeface="Arial"/>
                <a:cs typeface="Arial"/>
              </a:rPr>
              <a:t>full</a:t>
            </a:r>
            <a:r>
              <a:rPr sz="2200" spc="-25" dirty="0">
                <a:latin typeface="Arial"/>
                <a:cs typeface="Arial"/>
              </a:rPr>
              <a:t> </a:t>
            </a:r>
            <a:r>
              <a:rPr sz="2200" dirty="0">
                <a:latin typeface="Arial"/>
                <a:cs typeface="Arial"/>
              </a:rPr>
              <a:t>policy</a:t>
            </a:r>
            <a:r>
              <a:rPr sz="2200" spc="-25" dirty="0">
                <a:latin typeface="Arial"/>
                <a:cs typeface="Arial"/>
              </a:rPr>
              <a:t> </a:t>
            </a:r>
            <a:r>
              <a:rPr sz="2200" dirty="0">
                <a:latin typeface="Arial"/>
                <a:cs typeface="Arial"/>
              </a:rPr>
              <a:t>is</a:t>
            </a:r>
            <a:r>
              <a:rPr sz="2200" spc="-5" dirty="0">
                <a:latin typeface="Arial"/>
                <a:cs typeface="Arial"/>
              </a:rPr>
              <a:t> </a:t>
            </a:r>
            <a:r>
              <a:rPr sz="2200" dirty="0">
                <a:latin typeface="Arial"/>
                <a:cs typeface="Arial"/>
              </a:rPr>
              <a:t>in</a:t>
            </a:r>
            <a:r>
              <a:rPr sz="2200" spc="-5" dirty="0">
                <a:latin typeface="Arial"/>
                <a:cs typeface="Arial"/>
              </a:rPr>
              <a:t> </a:t>
            </a:r>
            <a:r>
              <a:rPr sz="2200" dirty="0">
                <a:latin typeface="Arial"/>
                <a:cs typeface="Arial"/>
              </a:rPr>
              <a:t>place</a:t>
            </a:r>
            <a:r>
              <a:rPr sz="2200" spc="-25" dirty="0">
                <a:latin typeface="Arial"/>
                <a:cs typeface="Arial"/>
              </a:rPr>
              <a:t> </a:t>
            </a:r>
            <a:r>
              <a:rPr sz="2200" dirty="0">
                <a:latin typeface="Arial"/>
                <a:cs typeface="Arial"/>
              </a:rPr>
              <a:t>and</a:t>
            </a:r>
            <a:r>
              <a:rPr sz="2200" spc="-20" dirty="0">
                <a:latin typeface="Arial"/>
                <a:cs typeface="Arial"/>
              </a:rPr>
              <a:t> </a:t>
            </a:r>
            <a:r>
              <a:rPr sz="2200" dirty="0">
                <a:latin typeface="Arial"/>
                <a:cs typeface="Arial"/>
              </a:rPr>
              <a:t>is</a:t>
            </a:r>
            <a:r>
              <a:rPr sz="2200" spc="-10" dirty="0">
                <a:latin typeface="Arial"/>
                <a:cs typeface="Arial"/>
              </a:rPr>
              <a:t> </a:t>
            </a:r>
            <a:r>
              <a:rPr sz="2200" dirty="0">
                <a:latin typeface="Arial"/>
                <a:cs typeface="Arial"/>
              </a:rPr>
              <a:t>signed</a:t>
            </a:r>
            <a:r>
              <a:rPr sz="2200" spc="-30" dirty="0">
                <a:latin typeface="Arial"/>
                <a:cs typeface="Arial"/>
              </a:rPr>
              <a:t> </a:t>
            </a:r>
            <a:r>
              <a:rPr sz="2200" dirty="0">
                <a:latin typeface="Arial"/>
                <a:cs typeface="Arial"/>
              </a:rPr>
              <a:t>by</a:t>
            </a:r>
            <a:r>
              <a:rPr sz="2200" spc="-20" dirty="0">
                <a:latin typeface="Arial"/>
                <a:cs typeface="Arial"/>
              </a:rPr>
              <a:t> </a:t>
            </a:r>
            <a:r>
              <a:rPr sz="2200" dirty="0">
                <a:latin typeface="Arial"/>
                <a:cs typeface="Arial"/>
              </a:rPr>
              <a:t>the</a:t>
            </a:r>
            <a:r>
              <a:rPr sz="2200" spc="-25" dirty="0">
                <a:latin typeface="Arial"/>
                <a:cs typeface="Arial"/>
              </a:rPr>
              <a:t> </a:t>
            </a:r>
            <a:r>
              <a:rPr sz="2200" dirty="0">
                <a:latin typeface="Arial"/>
                <a:cs typeface="Arial"/>
              </a:rPr>
              <a:t>senior</a:t>
            </a:r>
            <a:r>
              <a:rPr sz="2200" spc="-30" dirty="0">
                <a:latin typeface="Arial"/>
                <a:cs typeface="Arial"/>
              </a:rPr>
              <a:t> </a:t>
            </a:r>
            <a:r>
              <a:rPr sz="2200" spc="-10" dirty="0">
                <a:latin typeface="Arial"/>
                <a:cs typeface="Arial"/>
              </a:rPr>
              <a:t>management </a:t>
            </a:r>
            <a:r>
              <a:rPr sz="2200" dirty="0">
                <a:latin typeface="Arial"/>
                <a:cs typeface="Arial"/>
              </a:rPr>
              <a:t>team</a:t>
            </a:r>
            <a:r>
              <a:rPr sz="2200" spc="-20" dirty="0">
                <a:latin typeface="Arial"/>
                <a:cs typeface="Arial"/>
              </a:rPr>
              <a:t> </a:t>
            </a:r>
            <a:r>
              <a:rPr sz="2200" dirty="0">
                <a:latin typeface="Arial"/>
                <a:cs typeface="Arial"/>
              </a:rPr>
              <a:t>within</a:t>
            </a:r>
            <a:r>
              <a:rPr sz="2200" spc="-10" dirty="0">
                <a:latin typeface="Arial"/>
                <a:cs typeface="Arial"/>
              </a:rPr>
              <a:t> </a:t>
            </a:r>
            <a:r>
              <a:rPr sz="2200" dirty="0">
                <a:latin typeface="Arial"/>
                <a:cs typeface="Arial"/>
              </a:rPr>
              <a:t>the</a:t>
            </a:r>
            <a:r>
              <a:rPr sz="2200" spc="-20" dirty="0">
                <a:latin typeface="Arial"/>
                <a:cs typeface="Arial"/>
              </a:rPr>
              <a:t> </a:t>
            </a:r>
            <a:r>
              <a:rPr sz="2200" dirty="0">
                <a:latin typeface="Arial"/>
                <a:cs typeface="Arial"/>
              </a:rPr>
              <a:t>applicant</a:t>
            </a:r>
            <a:r>
              <a:rPr sz="2200" spc="-40" dirty="0">
                <a:latin typeface="Arial"/>
                <a:cs typeface="Arial"/>
              </a:rPr>
              <a:t> </a:t>
            </a:r>
            <a:r>
              <a:rPr sz="2200" dirty="0">
                <a:latin typeface="Arial"/>
                <a:cs typeface="Arial"/>
              </a:rPr>
              <a:t>organisation</a:t>
            </a:r>
            <a:r>
              <a:rPr sz="2200" spc="-40" dirty="0">
                <a:latin typeface="Arial"/>
                <a:cs typeface="Arial"/>
              </a:rPr>
              <a:t> </a:t>
            </a:r>
            <a:r>
              <a:rPr sz="2200" dirty="0">
                <a:latin typeface="Arial"/>
                <a:cs typeface="Arial"/>
              </a:rPr>
              <a:t>which</a:t>
            </a:r>
            <a:r>
              <a:rPr sz="2200" spc="-20" dirty="0">
                <a:latin typeface="Arial"/>
                <a:cs typeface="Arial"/>
              </a:rPr>
              <a:t> </a:t>
            </a:r>
            <a:r>
              <a:rPr sz="2200" dirty="0">
                <a:latin typeface="Arial"/>
                <a:cs typeface="Arial"/>
              </a:rPr>
              <a:t>directly</a:t>
            </a:r>
            <a:r>
              <a:rPr sz="2200" spc="-35" dirty="0">
                <a:latin typeface="Arial"/>
                <a:cs typeface="Arial"/>
              </a:rPr>
              <a:t> </a:t>
            </a:r>
            <a:r>
              <a:rPr sz="2200" dirty="0">
                <a:latin typeface="Arial"/>
                <a:cs typeface="Arial"/>
              </a:rPr>
              <a:t>quotes</a:t>
            </a:r>
            <a:r>
              <a:rPr sz="2200" spc="-20" dirty="0">
                <a:latin typeface="Arial"/>
                <a:cs typeface="Arial"/>
              </a:rPr>
              <a:t> </a:t>
            </a:r>
            <a:r>
              <a:rPr sz="2200" spc="-10" dirty="0">
                <a:latin typeface="Arial"/>
                <a:cs typeface="Arial"/>
              </a:rPr>
              <a:t>these </a:t>
            </a:r>
            <a:r>
              <a:rPr sz="2200" dirty="0">
                <a:latin typeface="Arial"/>
                <a:cs typeface="Arial"/>
              </a:rPr>
              <a:t>requirements</a:t>
            </a:r>
            <a:r>
              <a:rPr sz="2200" spc="-60" dirty="0">
                <a:latin typeface="Arial"/>
                <a:cs typeface="Arial"/>
              </a:rPr>
              <a:t> </a:t>
            </a:r>
            <a:r>
              <a:rPr sz="2200" dirty="0">
                <a:latin typeface="Arial"/>
                <a:cs typeface="Arial"/>
              </a:rPr>
              <a:t>for</a:t>
            </a:r>
            <a:r>
              <a:rPr sz="2200" spc="-25" dirty="0">
                <a:latin typeface="Arial"/>
                <a:cs typeface="Arial"/>
              </a:rPr>
              <a:t> </a:t>
            </a:r>
            <a:r>
              <a:rPr sz="2200" dirty="0">
                <a:latin typeface="Arial"/>
                <a:cs typeface="Arial"/>
              </a:rPr>
              <a:t>the</a:t>
            </a:r>
            <a:r>
              <a:rPr sz="2200" spc="-15" dirty="0">
                <a:latin typeface="Arial"/>
                <a:cs typeface="Arial"/>
              </a:rPr>
              <a:t> </a:t>
            </a:r>
            <a:r>
              <a:rPr sz="2200" dirty="0">
                <a:latin typeface="Arial"/>
                <a:cs typeface="Arial"/>
              </a:rPr>
              <a:t>applicable</a:t>
            </a:r>
            <a:r>
              <a:rPr sz="2200" spc="-20" dirty="0">
                <a:latin typeface="Arial"/>
                <a:cs typeface="Arial"/>
              </a:rPr>
              <a:t> </a:t>
            </a:r>
            <a:r>
              <a:rPr sz="2200" dirty="0">
                <a:latin typeface="Arial"/>
                <a:cs typeface="Arial"/>
              </a:rPr>
              <a:t>sub</a:t>
            </a:r>
            <a:r>
              <a:rPr sz="2200" spc="-15" dirty="0">
                <a:latin typeface="Arial"/>
                <a:cs typeface="Arial"/>
              </a:rPr>
              <a:t> </a:t>
            </a:r>
            <a:r>
              <a:rPr sz="2200" spc="-10" dirty="0">
                <a:latin typeface="Arial"/>
                <a:cs typeface="Arial"/>
              </a:rPr>
              <a:t>contractor.</a:t>
            </a:r>
            <a:endParaRPr sz="2200" dirty="0">
              <a:latin typeface="Arial"/>
              <a:cs typeface="Arial"/>
            </a:endParaRPr>
          </a:p>
          <a:p>
            <a:pPr marL="342900" indent="-342900">
              <a:spcBef>
                <a:spcPts val="25"/>
              </a:spcBef>
              <a:buFont typeface="Wingdings" panose="05000000000000000000" pitchFamily="2" charset="2"/>
              <a:buChar char="§"/>
            </a:pPr>
            <a:endParaRPr sz="2200" dirty="0">
              <a:latin typeface="Arial"/>
              <a:cs typeface="Arial"/>
            </a:endParaRPr>
          </a:p>
          <a:p>
            <a:pPr marL="355600" marR="245745" indent="-342900">
              <a:spcBef>
                <a:spcPts val="5"/>
              </a:spcBef>
              <a:buFont typeface="Wingdings" panose="05000000000000000000" pitchFamily="2" charset="2"/>
              <a:buChar char="§"/>
              <a:tabLst>
                <a:tab pos="354965" algn="l"/>
                <a:tab pos="355600" algn="l"/>
              </a:tabLst>
            </a:pPr>
            <a:r>
              <a:rPr sz="2200" dirty="0">
                <a:latin typeface="Arial"/>
                <a:cs typeface="Arial"/>
              </a:rPr>
              <a:t>Auditor</a:t>
            </a:r>
            <a:r>
              <a:rPr sz="2200" spc="-15" dirty="0">
                <a:latin typeface="Arial"/>
                <a:cs typeface="Arial"/>
              </a:rPr>
              <a:t> </a:t>
            </a:r>
            <a:r>
              <a:rPr sz="2200" dirty="0">
                <a:latin typeface="Arial"/>
                <a:cs typeface="Arial"/>
              </a:rPr>
              <a:t>shall</a:t>
            </a:r>
            <a:r>
              <a:rPr sz="2200" spc="-5" dirty="0">
                <a:latin typeface="Arial"/>
                <a:cs typeface="Arial"/>
              </a:rPr>
              <a:t> </a:t>
            </a:r>
            <a:r>
              <a:rPr sz="2200" dirty="0">
                <a:latin typeface="Arial"/>
                <a:cs typeface="Arial"/>
              </a:rPr>
              <a:t>verify</a:t>
            </a:r>
            <a:r>
              <a:rPr sz="2200" spc="-30" dirty="0">
                <a:latin typeface="Arial"/>
                <a:cs typeface="Arial"/>
              </a:rPr>
              <a:t> </a:t>
            </a:r>
            <a:r>
              <a:rPr sz="2200" dirty="0">
                <a:latin typeface="Arial"/>
                <a:cs typeface="Arial"/>
              </a:rPr>
              <a:t>by establishing</a:t>
            </a:r>
            <a:r>
              <a:rPr sz="2200" spc="-30" dirty="0">
                <a:latin typeface="Arial"/>
                <a:cs typeface="Arial"/>
              </a:rPr>
              <a:t> </a:t>
            </a:r>
            <a:r>
              <a:rPr sz="2200" dirty="0">
                <a:latin typeface="Arial"/>
                <a:cs typeface="Arial"/>
              </a:rPr>
              <a:t>which</a:t>
            </a:r>
            <a:r>
              <a:rPr sz="2200" spc="-15" dirty="0">
                <a:latin typeface="Arial"/>
                <a:cs typeface="Arial"/>
              </a:rPr>
              <a:t> </a:t>
            </a:r>
            <a:r>
              <a:rPr sz="2200" dirty="0">
                <a:latin typeface="Arial"/>
                <a:cs typeface="Arial"/>
              </a:rPr>
              <a:t>subcontractor</a:t>
            </a:r>
            <a:r>
              <a:rPr sz="2200" spc="-50" dirty="0">
                <a:latin typeface="Arial"/>
                <a:cs typeface="Arial"/>
              </a:rPr>
              <a:t> </a:t>
            </a:r>
            <a:r>
              <a:rPr sz="2200" spc="-10" dirty="0">
                <a:latin typeface="Arial"/>
                <a:cs typeface="Arial"/>
              </a:rPr>
              <a:t>conducted </a:t>
            </a:r>
            <a:r>
              <a:rPr sz="2200" dirty="0">
                <a:latin typeface="Arial"/>
                <a:cs typeface="Arial"/>
              </a:rPr>
              <a:t>which</a:t>
            </a:r>
            <a:r>
              <a:rPr sz="2200" spc="-15" dirty="0">
                <a:latin typeface="Arial"/>
                <a:cs typeface="Arial"/>
              </a:rPr>
              <a:t> </a:t>
            </a:r>
            <a:r>
              <a:rPr sz="2200" dirty="0">
                <a:latin typeface="Arial"/>
                <a:cs typeface="Arial"/>
              </a:rPr>
              <a:t>part</a:t>
            </a:r>
            <a:r>
              <a:rPr sz="2200" spc="-35" dirty="0">
                <a:latin typeface="Arial"/>
                <a:cs typeface="Arial"/>
              </a:rPr>
              <a:t> </a:t>
            </a:r>
            <a:r>
              <a:rPr sz="2200" dirty="0">
                <a:latin typeface="Arial"/>
                <a:cs typeface="Arial"/>
              </a:rPr>
              <a:t>of</a:t>
            </a:r>
            <a:r>
              <a:rPr sz="2200" spc="-5" dirty="0">
                <a:latin typeface="Arial"/>
                <a:cs typeface="Arial"/>
              </a:rPr>
              <a:t> </a:t>
            </a:r>
            <a:r>
              <a:rPr sz="2200" dirty="0">
                <a:latin typeface="Arial"/>
                <a:cs typeface="Arial"/>
              </a:rPr>
              <a:t>their</a:t>
            </a:r>
            <a:r>
              <a:rPr sz="2200" spc="-25" dirty="0">
                <a:latin typeface="Arial"/>
                <a:cs typeface="Arial"/>
              </a:rPr>
              <a:t> </a:t>
            </a:r>
            <a:r>
              <a:rPr sz="2200" dirty="0">
                <a:latin typeface="Arial"/>
                <a:cs typeface="Arial"/>
              </a:rPr>
              <a:t>applicant</a:t>
            </a:r>
            <a:r>
              <a:rPr sz="2200" spc="-25" dirty="0">
                <a:latin typeface="Arial"/>
                <a:cs typeface="Arial"/>
              </a:rPr>
              <a:t> </a:t>
            </a:r>
            <a:r>
              <a:rPr sz="2200" dirty="0">
                <a:latin typeface="Arial"/>
                <a:cs typeface="Arial"/>
              </a:rPr>
              <a:t>process.</a:t>
            </a:r>
            <a:r>
              <a:rPr sz="2200" spc="-50" dirty="0">
                <a:latin typeface="Arial"/>
                <a:cs typeface="Arial"/>
              </a:rPr>
              <a:t> </a:t>
            </a:r>
            <a:r>
              <a:rPr sz="2200" dirty="0">
                <a:latin typeface="Arial"/>
                <a:cs typeface="Arial"/>
              </a:rPr>
              <a:t>Storage,</a:t>
            </a:r>
            <a:r>
              <a:rPr sz="2200" spc="-35" dirty="0">
                <a:latin typeface="Arial"/>
                <a:cs typeface="Arial"/>
              </a:rPr>
              <a:t> </a:t>
            </a:r>
            <a:r>
              <a:rPr sz="2200" dirty="0">
                <a:latin typeface="Arial"/>
                <a:cs typeface="Arial"/>
              </a:rPr>
              <a:t>distribution</a:t>
            </a:r>
            <a:r>
              <a:rPr sz="2200" spc="-20" dirty="0">
                <a:latin typeface="Arial"/>
                <a:cs typeface="Arial"/>
              </a:rPr>
              <a:t> </a:t>
            </a:r>
            <a:r>
              <a:rPr sz="2200" spc="-25" dirty="0">
                <a:latin typeface="Arial"/>
                <a:cs typeface="Arial"/>
              </a:rPr>
              <a:t>or</a:t>
            </a:r>
            <a:r>
              <a:rPr lang="en-US" sz="2200" spc="-25" dirty="0">
                <a:latin typeface="Arial"/>
                <a:cs typeface="Arial"/>
              </a:rPr>
              <a:t> </a:t>
            </a:r>
            <a:r>
              <a:rPr sz="2200" dirty="0">
                <a:latin typeface="Arial"/>
                <a:cs typeface="Arial"/>
              </a:rPr>
              <a:t>transportation</a:t>
            </a:r>
            <a:r>
              <a:rPr sz="2200" spc="-50" dirty="0">
                <a:latin typeface="Arial"/>
                <a:cs typeface="Arial"/>
              </a:rPr>
              <a:t> </a:t>
            </a:r>
            <a:r>
              <a:rPr sz="2200" dirty="0">
                <a:latin typeface="Arial"/>
                <a:cs typeface="Arial"/>
              </a:rPr>
              <a:t>third</a:t>
            </a:r>
            <a:r>
              <a:rPr sz="2200" spc="-30" dirty="0">
                <a:latin typeface="Arial"/>
                <a:cs typeface="Arial"/>
              </a:rPr>
              <a:t> </a:t>
            </a:r>
            <a:r>
              <a:rPr sz="2200" dirty="0">
                <a:latin typeface="Arial"/>
                <a:cs typeface="Arial"/>
              </a:rPr>
              <a:t>party</a:t>
            </a:r>
            <a:r>
              <a:rPr sz="2200" spc="-20" dirty="0">
                <a:latin typeface="Arial"/>
                <a:cs typeface="Arial"/>
              </a:rPr>
              <a:t> </a:t>
            </a:r>
            <a:r>
              <a:rPr sz="2200" dirty="0">
                <a:latin typeface="Arial"/>
                <a:cs typeface="Arial"/>
              </a:rPr>
              <a:t>services</a:t>
            </a:r>
            <a:r>
              <a:rPr sz="2200" spc="-40" dirty="0">
                <a:latin typeface="Arial"/>
                <a:cs typeface="Arial"/>
              </a:rPr>
              <a:t> </a:t>
            </a:r>
            <a:r>
              <a:rPr sz="2200" dirty="0">
                <a:latin typeface="Arial"/>
                <a:cs typeface="Arial"/>
              </a:rPr>
              <a:t>don’t need</a:t>
            </a:r>
            <a:r>
              <a:rPr sz="2200" spc="-25" dirty="0">
                <a:latin typeface="Arial"/>
                <a:cs typeface="Arial"/>
              </a:rPr>
              <a:t> </a:t>
            </a:r>
            <a:r>
              <a:rPr sz="2200" dirty="0">
                <a:latin typeface="Arial"/>
                <a:cs typeface="Arial"/>
              </a:rPr>
              <a:t>to be</a:t>
            </a:r>
            <a:r>
              <a:rPr sz="2200" spc="-15" dirty="0">
                <a:latin typeface="Arial"/>
                <a:cs typeface="Arial"/>
              </a:rPr>
              <a:t> </a:t>
            </a:r>
            <a:r>
              <a:rPr sz="2200" dirty="0">
                <a:latin typeface="Arial"/>
                <a:cs typeface="Arial"/>
              </a:rPr>
              <a:t>RFM</a:t>
            </a:r>
            <a:r>
              <a:rPr sz="2200" spc="-10" dirty="0">
                <a:latin typeface="Arial"/>
                <a:cs typeface="Arial"/>
              </a:rPr>
              <a:t> certified, </a:t>
            </a:r>
            <a:r>
              <a:rPr sz="2200" dirty="0">
                <a:latin typeface="Arial"/>
                <a:cs typeface="Arial"/>
              </a:rPr>
              <a:t>but</a:t>
            </a:r>
            <a:r>
              <a:rPr sz="2200" spc="-30" dirty="0">
                <a:latin typeface="Arial"/>
                <a:cs typeface="Arial"/>
              </a:rPr>
              <a:t> </a:t>
            </a:r>
            <a:r>
              <a:rPr sz="2200" dirty="0">
                <a:latin typeface="Arial"/>
                <a:cs typeface="Arial"/>
              </a:rPr>
              <a:t>a</a:t>
            </a:r>
            <a:r>
              <a:rPr sz="2200" spc="-5" dirty="0">
                <a:latin typeface="Arial"/>
                <a:cs typeface="Arial"/>
              </a:rPr>
              <a:t> </a:t>
            </a:r>
            <a:r>
              <a:rPr sz="2200" dirty="0">
                <a:latin typeface="Arial"/>
                <a:cs typeface="Arial"/>
              </a:rPr>
              <a:t>written</a:t>
            </a:r>
            <a:r>
              <a:rPr sz="2200" spc="-25" dirty="0">
                <a:latin typeface="Arial"/>
                <a:cs typeface="Arial"/>
              </a:rPr>
              <a:t> </a:t>
            </a:r>
            <a:r>
              <a:rPr sz="2200" dirty="0">
                <a:latin typeface="Arial"/>
                <a:cs typeface="Arial"/>
              </a:rPr>
              <a:t>commitment</a:t>
            </a:r>
            <a:r>
              <a:rPr sz="2200" spc="-45" dirty="0">
                <a:latin typeface="Arial"/>
                <a:cs typeface="Arial"/>
              </a:rPr>
              <a:t> </a:t>
            </a:r>
            <a:r>
              <a:rPr sz="2200" dirty="0">
                <a:latin typeface="Arial"/>
                <a:cs typeface="Arial"/>
              </a:rPr>
              <a:t>to</a:t>
            </a:r>
            <a:r>
              <a:rPr sz="2200" spc="-5" dirty="0">
                <a:latin typeface="Arial"/>
                <a:cs typeface="Arial"/>
              </a:rPr>
              <a:t> </a:t>
            </a:r>
            <a:r>
              <a:rPr sz="2200" dirty="0">
                <a:latin typeface="Arial"/>
                <a:cs typeface="Arial"/>
              </a:rPr>
              <a:t>comply</a:t>
            </a:r>
            <a:r>
              <a:rPr sz="2200" spc="-25" dirty="0">
                <a:latin typeface="Arial"/>
                <a:cs typeface="Arial"/>
              </a:rPr>
              <a:t> </a:t>
            </a:r>
            <a:r>
              <a:rPr sz="2200" dirty="0">
                <a:latin typeface="Arial"/>
                <a:cs typeface="Arial"/>
              </a:rPr>
              <a:t>with</a:t>
            </a:r>
            <a:r>
              <a:rPr sz="2200" spc="-20" dirty="0">
                <a:latin typeface="Arial"/>
                <a:cs typeface="Arial"/>
              </a:rPr>
              <a:t> </a:t>
            </a:r>
            <a:r>
              <a:rPr sz="2200" dirty="0">
                <a:latin typeface="Arial"/>
                <a:cs typeface="Arial"/>
              </a:rPr>
              <a:t>the</a:t>
            </a:r>
            <a:r>
              <a:rPr sz="2200" spc="-15" dirty="0">
                <a:latin typeface="Arial"/>
                <a:cs typeface="Arial"/>
              </a:rPr>
              <a:t> </a:t>
            </a:r>
            <a:r>
              <a:rPr sz="2200" dirty="0">
                <a:latin typeface="Arial"/>
                <a:cs typeface="Arial"/>
              </a:rPr>
              <a:t>Standard</a:t>
            </a:r>
            <a:r>
              <a:rPr sz="2200" spc="-30" dirty="0">
                <a:latin typeface="Arial"/>
                <a:cs typeface="Arial"/>
              </a:rPr>
              <a:t> </a:t>
            </a:r>
            <a:r>
              <a:rPr sz="2200" spc="-10" dirty="0">
                <a:latin typeface="Arial"/>
                <a:cs typeface="Arial"/>
              </a:rPr>
              <a:t>requirements </a:t>
            </a:r>
            <a:r>
              <a:rPr sz="2200" dirty="0">
                <a:latin typeface="Arial"/>
                <a:cs typeface="Arial"/>
              </a:rPr>
              <a:t>is</a:t>
            </a:r>
            <a:r>
              <a:rPr sz="2200" spc="-5" dirty="0">
                <a:latin typeface="Arial"/>
                <a:cs typeface="Arial"/>
              </a:rPr>
              <a:t> </a:t>
            </a:r>
            <a:r>
              <a:rPr sz="2200" spc="-10" dirty="0">
                <a:latin typeface="Arial"/>
                <a:cs typeface="Arial"/>
              </a:rPr>
              <a:t>needed.</a:t>
            </a:r>
            <a:endParaRPr sz="2200" dirty="0">
              <a:latin typeface="Arial"/>
              <a:cs typeface="Arial"/>
            </a:endParaRPr>
          </a:p>
        </p:txBody>
      </p:sp>
      <p:sp>
        <p:nvSpPr>
          <p:cNvPr id="3" name="TextBox 2"/>
          <p:cNvSpPr txBox="1"/>
          <p:nvPr/>
        </p:nvSpPr>
        <p:spPr>
          <a:xfrm>
            <a:off x="2059940" y="863853"/>
            <a:ext cx="8021320" cy="1785104"/>
          </a:xfrm>
          <a:prstGeom prst="rect">
            <a:avLst/>
          </a:prstGeom>
          <a:solidFill>
            <a:srgbClr val="BCD2AE"/>
          </a:solidFill>
          <a:ln>
            <a:solidFill>
              <a:schemeClr val="bg2"/>
            </a:solidFill>
          </a:ln>
        </p:spPr>
        <p:txBody>
          <a:bodyPr wrap="square" rtlCol="0" anchor="ctr" anchorCtr="1">
            <a:spAutoFit/>
          </a:bodyPr>
          <a:lstStyle/>
          <a:p>
            <a:pPr marL="12700" marR="5080">
              <a:spcBef>
                <a:spcPts val="105"/>
              </a:spcBef>
            </a:pPr>
            <a:r>
              <a:rPr lang="en-US" sz="2200" dirty="0">
                <a:solidFill>
                  <a:schemeClr val="bg1">
                    <a:lumMod val="75000"/>
                    <a:lumOff val="25000"/>
                  </a:schemeClr>
                </a:solidFill>
                <a:latin typeface="Arial"/>
                <a:cs typeface="Arial"/>
              </a:rPr>
              <a:t>5.9</a:t>
            </a:r>
            <a:r>
              <a:rPr lang="en-US" sz="2200" spc="-30"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Where</a:t>
            </a:r>
            <a:r>
              <a:rPr lang="en-US" sz="2200" spc="-25"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a</a:t>
            </a:r>
            <a:r>
              <a:rPr lang="en-US" sz="2200" spc="-20" dirty="0">
                <a:solidFill>
                  <a:schemeClr val="bg1">
                    <a:lumMod val="75000"/>
                    <a:lumOff val="25000"/>
                  </a:schemeClr>
                </a:solidFill>
                <a:latin typeface="Arial"/>
                <a:cs typeface="Arial"/>
              </a:rPr>
              <a:t> </a:t>
            </a:r>
            <a:r>
              <a:rPr lang="en-US" sz="2200" spc="-10" dirty="0">
                <a:solidFill>
                  <a:schemeClr val="bg1">
                    <a:lumMod val="75000"/>
                    <a:lumOff val="25000"/>
                  </a:schemeClr>
                </a:solidFill>
                <a:latin typeface="Arial"/>
                <a:cs typeface="Arial"/>
              </a:rPr>
              <a:t>Multi-</a:t>
            </a:r>
            <a:r>
              <a:rPr lang="en-US" sz="2200" dirty="0">
                <a:solidFill>
                  <a:schemeClr val="bg1">
                    <a:lumMod val="75000"/>
                    <a:lumOff val="25000"/>
                  </a:schemeClr>
                </a:solidFill>
                <a:latin typeface="Arial"/>
                <a:cs typeface="Arial"/>
              </a:rPr>
              <a:t>site</a:t>
            </a:r>
            <a:r>
              <a:rPr lang="en-US" sz="2200" spc="-15"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Organization</a:t>
            </a:r>
            <a:r>
              <a:rPr lang="en-US" sz="2200" spc="-40"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utilizes</a:t>
            </a:r>
            <a:r>
              <a:rPr lang="en-US" sz="2200" spc="-15"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the</a:t>
            </a:r>
            <a:r>
              <a:rPr lang="en-US" sz="2200" spc="-5"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services</a:t>
            </a:r>
            <a:r>
              <a:rPr lang="en-US" sz="2200" spc="-35"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of</a:t>
            </a:r>
            <a:r>
              <a:rPr lang="en-US" sz="2200" spc="-20"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third-</a:t>
            </a:r>
            <a:r>
              <a:rPr lang="en-US" sz="2200" spc="-10" dirty="0">
                <a:solidFill>
                  <a:schemeClr val="bg1">
                    <a:lumMod val="75000"/>
                    <a:lumOff val="25000"/>
                  </a:schemeClr>
                </a:solidFill>
                <a:latin typeface="Arial"/>
                <a:cs typeface="Arial"/>
              </a:rPr>
              <a:t>party </a:t>
            </a:r>
            <a:r>
              <a:rPr lang="en-US" sz="2200" dirty="0">
                <a:solidFill>
                  <a:schemeClr val="bg1">
                    <a:lumMod val="75000"/>
                    <a:lumOff val="25000"/>
                  </a:schemeClr>
                </a:solidFill>
                <a:latin typeface="Arial"/>
                <a:cs typeface="Arial"/>
              </a:rPr>
              <a:t>service</a:t>
            </a:r>
            <a:r>
              <a:rPr lang="en-US" sz="2200" spc="-50" dirty="0">
                <a:solidFill>
                  <a:schemeClr val="bg1">
                    <a:lumMod val="75000"/>
                    <a:lumOff val="25000"/>
                  </a:schemeClr>
                </a:solidFill>
                <a:latin typeface="Arial"/>
                <a:cs typeface="Arial"/>
              </a:rPr>
              <a:t> </a:t>
            </a:r>
            <a:r>
              <a:rPr lang="en-US" sz="2200" spc="-10" dirty="0">
                <a:solidFill>
                  <a:schemeClr val="bg1">
                    <a:lumMod val="75000"/>
                    <a:lumOff val="25000"/>
                  </a:schemeClr>
                </a:solidFill>
                <a:latin typeface="Arial"/>
                <a:cs typeface="Arial"/>
              </a:rPr>
              <a:t>provider,</a:t>
            </a:r>
            <a:r>
              <a:rPr lang="en-US" sz="2200" spc="-55"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a</a:t>
            </a:r>
            <a:r>
              <a:rPr lang="en-US" sz="2200" spc="-40"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signed</a:t>
            </a:r>
            <a:r>
              <a:rPr lang="en-US" sz="2200" spc="-35"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contract</a:t>
            </a:r>
            <a:r>
              <a:rPr lang="en-US" sz="2200" spc="-70"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or</a:t>
            </a:r>
            <a:r>
              <a:rPr lang="en-US" sz="2200" spc="-35"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equivalent</a:t>
            </a:r>
            <a:r>
              <a:rPr lang="en-US" sz="2200" spc="-45"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documentary</a:t>
            </a:r>
            <a:r>
              <a:rPr lang="en-US" sz="2200" spc="-65" dirty="0">
                <a:solidFill>
                  <a:schemeClr val="bg1">
                    <a:lumMod val="75000"/>
                    <a:lumOff val="25000"/>
                  </a:schemeClr>
                </a:solidFill>
                <a:latin typeface="Arial"/>
                <a:cs typeface="Arial"/>
              </a:rPr>
              <a:t> </a:t>
            </a:r>
            <a:r>
              <a:rPr lang="en-US" sz="2200" spc="-10" dirty="0">
                <a:solidFill>
                  <a:schemeClr val="bg1">
                    <a:lumMod val="75000"/>
                    <a:lumOff val="25000"/>
                  </a:schemeClr>
                </a:solidFill>
                <a:latin typeface="Arial"/>
                <a:cs typeface="Arial"/>
              </a:rPr>
              <a:t>evidence </a:t>
            </a:r>
            <a:r>
              <a:rPr lang="en-US" sz="2200" dirty="0">
                <a:solidFill>
                  <a:schemeClr val="bg1">
                    <a:lumMod val="75000"/>
                    <a:lumOff val="25000"/>
                  </a:schemeClr>
                </a:solidFill>
                <a:latin typeface="Arial"/>
                <a:cs typeface="Arial"/>
              </a:rPr>
              <a:t>shall</a:t>
            </a:r>
            <a:r>
              <a:rPr lang="en-US" sz="2200" spc="-20"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be</a:t>
            </a:r>
            <a:r>
              <a:rPr lang="en-US" sz="2200" spc="-35"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in</a:t>
            </a:r>
            <a:r>
              <a:rPr lang="en-US" sz="2200" spc="-15"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place</a:t>
            </a:r>
            <a:r>
              <a:rPr lang="en-US" sz="2200" spc="-35"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demonstrating</a:t>
            </a:r>
            <a:r>
              <a:rPr lang="en-US" sz="2200" spc="-60"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that</a:t>
            </a:r>
            <a:r>
              <a:rPr lang="en-US" sz="2200" spc="-40"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product</a:t>
            </a:r>
            <a:r>
              <a:rPr lang="en-US" sz="2200" spc="-60"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traceability</a:t>
            </a:r>
            <a:r>
              <a:rPr lang="en-US" sz="2200" spc="-55"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and</a:t>
            </a:r>
            <a:r>
              <a:rPr lang="en-US" sz="2200" spc="-30" dirty="0">
                <a:solidFill>
                  <a:schemeClr val="bg1">
                    <a:lumMod val="75000"/>
                    <a:lumOff val="25000"/>
                  </a:schemeClr>
                </a:solidFill>
                <a:latin typeface="Arial"/>
                <a:cs typeface="Arial"/>
              </a:rPr>
              <a:t> </a:t>
            </a:r>
            <a:r>
              <a:rPr lang="en-US" sz="2200" spc="-10" dirty="0">
                <a:solidFill>
                  <a:schemeClr val="bg1">
                    <a:lumMod val="75000"/>
                    <a:lumOff val="25000"/>
                  </a:schemeClr>
                </a:solidFill>
                <a:latin typeface="Arial"/>
                <a:cs typeface="Arial"/>
              </a:rPr>
              <a:t>tamper </a:t>
            </a:r>
            <a:r>
              <a:rPr lang="en-US" sz="2200" dirty="0">
                <a:solidFill>
                  <a:schemeClr val="bg1">
                    <a:lumMod val="75000"/>
                    <a:lumOff val="25000"/>
                  </a:schemeClr>
                </a:solidFill>
                <a:latin typeface="Arial"/>
                <a:cs typeface="Arial"/>
              </a:rPr>
              <a:t>proofing</a:t>
            </a:r>
            <a:r>
              <a:rPr lang="en-US" sz="2200" spc="-55"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is</a:t>
            </a:r>
            <a:r>
              <a:rPr lang="en-US" sz="2200" spc="-20"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ensured</a:t>
            </a:r>
            <a:r>
              <a:rPr lang="en-US" sz="2200" spc="-60"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during</a:t>
            </a:r>
            <a:r>
              <a:rPr lang="en-US" sz="2200" spc="-45"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storage,</a:t>
            </a:r>
            <a:r>
              <a:rPr lang="en-US" sz="2200" spc="-60"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distribution</a:t>
            </a:r>
            <a:r>
              <a:rPr lang="en-US" sz="2200" spc="-55" dirty="0">
                <a:solidFill>
                  <a:schemeClr val="bg1">
                    <a:lumMod val="75000"/>
                    <a:lumOff val="25000"/>
                  </a:schemeClr>
                </a:solidFill>
                <a:latin typeface="Arial"/>
                <a:cs typeface="Arial"/>
              </a:rPr>
              <a:t> </a:t>
            </a:r>
            <a:r>
              <a:rPr lang="en-US" sz="2200" dirty="0">
                <a:solidFill>
                  <a:schemeClr val="bg1">
                    <a:lumMod val="75000"/>
                    <a:lumOff val="25000"/>
                  </a:schemeClr>
                </a:solidFill>
                <a:latin typeface="Arial"/>
                <a:cs typeface="Arial"/>
              </a:rPr>
              <a:t>or</a:t>
            </a:r>
            <a:r>
              <a:rPr lang="en-US" sz="2200" spc="-35" dirty="0">
                <a:solidFill>
                  <a:schemeClr val="bg1">
                    <a:lumMod val="75000"/>
                    <a:lumOff val="25000"/>
                  </a:schemeClr>
                </a:solidFill>
                <a:latin typeface="Arial"/>
                <a:cs typeface="Arial"/>
              </a:rPr>
              <a:t> </a:t>
            </a:r>
            <a:r>
              <a:rPr lang="en-US" sz="2200" spc="-10" dirty="0">
                <a:solidFill>
                  <a:schemeClr val="bg1">
                    <a:lumMod val="75000"/>
                    <a:lumOff val="25000"/>
                  </a:schemeClr>
                </a:solidFill>
                <a:latin typeface="Arial"/>
                <a:cs typeface="Arial"/>
              </a:rPr>
              <a:t>transportation.</a:t>
            </a:r>
            <a:endParaRPr lang="en-US" sz="2200" dirty="0">
              <a:solidFill>
                <a:schemeClr val="bg1">
                  <a:lumMod val="75000"/>
                  <a:lumOff val="25000"/>
                </a:schemeClr>
              </a:solidFill>
              <a:latin typeface="Arial"/>
              <a:cs typeface="Arial"/>
            </a:endParaRPr>
          </a:p>
        </p:txBody>
      </p:sp>
    </p:spTree>
    <p:extLst>
      <p:ext uri="{BB962C8B-B14F-4D97-AF65-F5344CB8AC3E}">
        <p14:creationId xmlns:p14="http://schemas.microsoft.com/office/powerpoint/2010/main" val="165082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45666" y="2353351"/>
            <a:ext cx="7576978" cy="1029128"/>
          </a:xfrm>
          <a:prstGeom prst="rect">
            <a:avLst/>
          </a:prstGeom>
          <a:solidFill>
            <a:schemeClr val="bg1">
              <a:lumMod val="75000"/>
              <a:lumOff val="25000"/>
            </a:schemeClr>
          </a:solidFill>
        </p:spPr>
        <p:txBody>
          <a:bodyPr vert="horz" wrap="square" lIns="0" tIns="13335" rIns="0" bIns="0" rtlCol="0">
            <a:spAutoFit/>
          </a:bodyPr>
          <a:lstStyle/>
          <a:p>
            <a:pPr marL="12700" marR="5080">
              <a:spcBef>
                <a:spcPts val="105"/>
              </a:spcBef>
            </a:pPr>
            <a:r>
              <a:rPr sz="2200" i="0" dirty="0">
                <a:solidFill>
                  <a:schemeClr val="tx1"/>
                </a:solidFill>
                <a:latin typeface="Arial" panose="020B0604020202020204" pitchFamily="34" charset="0"/>
                <a:cs typeface="Arial" panose="020B0604020202020204" pitchFamily="34" charset="0"/>
              </a:rPr>
              <a:t>5.10</a:t>
            </a:r>
            <a:r>
              <a:rPr sz="2200" i="0" spc="-70"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The</a:t>
            </a:r>
            <a:r>
              <a:rPr sz="2200" i="0" spc="-30" dirty="0">
                <a:solidFill>
                  <a:schemeClr val="tx1"/>
                </a:solidFill>
                <a:latin typeface="Arial" panose="020B0604020202020204" pitchFamily="34" charset="0"/>
                <a:cs typeface="Arial" panose="020B0604020202020204" pitchFamily="34" charset="0"/>
              </a:rPr>
              <a:t> </a:t>
            </a:r>
            <a:r>
              <a:rPr sz="2200" i="0" spc="-10" dirty="0">
                <a:solidFill>
                  <a:schemeClr val="tx1"/>
                </a:solidFill>
                <a:latin typeface="Arial" panose="020B0604020202020204" pitchFamily="34" charset="0"/>
                <a:cs typeface="Arial" panose="020B0604020202020204" pitchFamily="34" charset="0"/>
              </a:rPr>
              <a:t>Multi-</a:t>
            </a:r>
            <a:r>
              <a:rPr sz="2200" i="0" dirty="0">
                <a:solidFill>
                  <a:schemeClr val="tx1"/>
                </a:solidFill>
                <a:latin typeface="Arial" panose="020B0604020202020204" pitchFamily="34" charset="0"/>
                <a:cs typeface="Arial" panose="020B0604020202020204" pitchFamily="34" charset="0"/>
              </a:rPr>
              <a:t>site</a:t>
            </a:r>
            <a:r>
              <a:rPr sz="2200" i="0" spc="-30"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Organization’s</a:t>
            </a:r>
            <a:r>
              <a:rPr sz="2200" i="0" spc="-50"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central</a:t>
            </a:r>
            <a:r>
              <a:rPr sz="2200" i="0" spc="-45"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office</a:t>
            </a:r>
            <a:r>
              <a:rPr sz="2200" i="0" spc="-30"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will</a:t>
            </a:r>
            <a:r>
              <a:rPr sz="2200" i="0" spc="-15"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ensure</a:t>
            </a:r>
            <a:r>
              <a:rPr sz="2200" i="0" spc="-50" dirty="0">
                <a:solidFill>
                  <a:schemeClr val="tx1"/>
                </a:solidFill>
                <a:latin typeface="Arial" panose="020B0604020202020204" pitchFamily="34" charset="0"/>
                <a:cs typeface="Arial" panose="020B0604020202020204" pitchFamily="34" charset="0"/>
              </a:rPr>
              <a:t> </a:t>
            </a:r>
            <a:r>
              <a:rPr sz="2200" i="0" spc="-10" dirty="0">
                <a:solidFill>
                  <a:schemeClr val="tx1"/>
                </a:solidFill>
                <a:latin typeface="Arial" panose="020B0604020202020204" pitchFamily="34" charset="0"/>
                <a:cs typeface="Arial" panose="020B0604020202020204" pitchFamily="34" charset="0"/>
              </a:rPr>
              <a:t>accurate </a:t>
            </a:r>
            <a:r>
              <a:rPr sz="2200" i="0" dirty="0">
                <a:solidFill>
                  <a:schemeClr val="tx1"/>
                </a:solidFill>
                <a:latin typeface="Arial" panose="020B0604020202020204" pitchFamily="34" charset="0"/>
                <a:cs typeface="Arial" panose="020B0604020202020204" pitchFamily="34" charset="0"/>
              </a:rPr>
              <a:t>collecting</a:t>
            </a:r>
            <a:r>
              <a:rPr sz="2200" i="0" spc="-30"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and</a:t>
            </a:r>
            <a:r>
              <a:rPr sz="2200" i="0" spc="-25"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reporting</a:t>
            </a:r>
            <a:r>
              <a:rPr sz="2200" i="0" spc="-50"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of</a:t>
            </a:r>
            <a:r>
              <a:rPr sz="2200" i="0" spc="-40"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purchases</a:t>
            </a:r>
            <a:r>
              <a:rPr sz="2200" i="0" spc="-60"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and</a:t>
            </a:r>
            <a:r>
              <a:rPr sz="2200" i="0" spc="-25"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sales</a:t>
            </a:r>
            <a:r>
              <a:rPr sz="2200" i="0" spc="-35"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of</a:t>
            </a:r>
            <a:r>
              <a:rPr sz="2200" i="0" spc="-35"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volumes</a:t>
            </a:r>
            <a:r>
              <a:rPr sz="2200" i="0" spc="-25"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of</a:t>
            </a:r>
            <a:r>
              <a:rPr sz="2200" i="0" spc="-25" dirty="0">
                <a:solidFill>
                  <a:schemeClr val="tx1"/>
                </a:solidFill>
                <a:latin typeface="Arial" panose="020B0604020202020204" pitchFamily="34" charset="0"/>
                <a:cs typeface="Arial" panose="020B0604020202020204" pitchFamily="34" charset="0"/>
              </a:rPr>
              <a:t> RFM </a:t>
            </a:r>
            <a:r>
              <a:rPr sz="2200" i="0" dirty="0">
                <a:solidFill>
                  <a:schemeClr val="tx1"/>
                </a:solidFill>
                <a:latin typeface="Arial" panose="020B0604020202020204" pitchFamily="34" charset="0"/>
                <a:cs typeface="Arial" panose="020B0604020202020204" pitchFamily="34" charset="0"/>
              </a:rPr>
              <a:t>certified</a:t>
            </a:r>
            <a:r>
              <a:rPr sz="2200" i="0" spc="-45"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materials</a:t>
            </a:r>
            <a:r>
              <a:rPr sz="2200" i="0" spc="-25" dirty="0">
                <a:solidFill>
                  <a:schemeClr val="tx1"/>
                </a:solidFill>
                <a:latin typeface="Arial" panose="020B0604020202020204" pitchFamily="34" charset="0"/>
                <a:cs typeface="Arial" panose="020B0604020202020204" pitchFamily="34" charset="0"/>
              </a:rPr>
              <a:t> </a:t>
            </a:r>
            <a:r>
              <a:rPr sz="2200" i="0" u="sng" dirty="0">
                <a:solidFill>
                  <a:schemeClr val="tx1"/>
                </a:solidFill>
                <a:uFill>
                  <a:solidFill>
                    <a:srgbClr val="000000"/>
                  </a:solidFill>
                </a:uFill>
                <a:latin typeface="Arial" panose="020B0604020202020204" pitchFamily="34" charset="0"/>
                <a:cs typeface="Arial" panose="020B0604020202020204" pitchFamily="34" charset="0"/>
              </a:rPr>
              <a:t>at</a:t>
            </a:r>
            <a:r>
              <a:rPr sz="2200" i="0" u="sng" spc="-25" dirty="0">
                <a:solidFill>
                  <a:schemeClr val="tx1"/>
                </a:solidFill>
                <a:uFill>
                  <a:solidFill>
                    <a:srgbClr val="000000"/>
                  </a:solidFill>
                </a:uFill>
                <a:latin typeface="Arial" panose="020B0604020202020204" pitchFamily="34" charset="0"/>
                <a:cs typeface="Arial" panose="020B0604020202020204" pitchFamily="34" charset="0"/>
              </a:rPr>
              <a:t> </a:t>
            </a:r>
            <a:r>
              <a:rPr sz="2200" i="0" u="sng" dirty="0">
                <a:solidFill>
                  <a:schemeClr val="tx1"/>
                </a:solidFill>
                <a:uFill>
                  <a:solidFill>
                    <a:srgbClr val="000000"/>
                  </a:solidFill>
                </a:uFill>
                <a:latin typeface="Arial" panose="020B0604020202020204" pitchFamily="34" charset="0"/>
                <a:cs typeface="Arial" panose="020B0604020202020204" pitchFamily="34" charset="0"/>
              </a:rPr>
              <a:t>the</a:t>
            </a:r>
            <a:r>
              <a:rPr sz="2200" i="0" u="sng" spc="-10" dirty="0">
                <a:solidFill>
                  <a:schemeClr val="tx1"/>
                </a:solidFill>
                <a:uFill>
                  <a:solidFill>
                    <a:srgbClr val="000000"/>
                  </a:solidFill>
                </a:uFill>
                <a:latin typeface="Arial" panose="020B0604020202020204" pitchFamily="34" charset="0"/>
                <a:cs typeface="Arial" panose="020B0604020202020204" pitchFamily="34" charset="0"/>
              </a:rPr>
              <a:t> </a:t>
            </a:r>
            <a:r>
              <a:rPr sz="2200" i="0" u="sng" dirty="0">
                <a:solidFill>
                  <a:schemeClr val="tx1"/>
                </a:solidFill>
                <a:uFill>
                  <a:solidFill>
                    <a:srgbClr val="000000"/>
                  </a:solidFill>
                </a:uFill>
                <a:latin typeface="Arial" panose="020B0604020202020204" pitchFamily="34" charset="0"/>
                <a:cs typeface="Arial" panose="020B0604020202020204" pitchFamily="34" charset="0"/>
              </a:rPr>
              <a:t>site</a:t>
            </a:r>
            <a:r>
              <a:rPr sz="2200" i="0" u="sng" spc="-15" dirty="0">
                <a:solidFill>
                  <a:schemeClr val="tx1"/>
                </a:solidFill>
                <a:uFill>
                  <a:solidFill>
                    <a:srgbClr val="000000"/>
                  </a:solidFill>
                </a:uFill>
                <a:latin typeface="Arial" panose="020B0604020202020204" pitchFamily="34" charset="0"/>
                <a:cs typeface="Arial" panose="020B0604020202020204" pitchFamily="34" charset="0"/>
              </a:rPr>
              <a:t> </a:t>
            </a:r>
            <a:r>
              <a:rPr sz="2200" i="0" u="sng" spc="-10" dirty="0">
                <a:solidFill>
                  <a:schemeClr val="tx1"/>
                </a:solidFill>
                <a:uFill>
                  <a:solidFill>
                    <a:srgbClr val="000000"/>
                  </a:solidFill>
                </a:uFill>
                <a:latin typeface="Arial" panose="020B0604020202020204" pitchFamily="34" charset="0"/>
                <a:cs typeface="Arial" panose="020B0604020202020204" pitchFamily="34" charset="0"/>
              </a:rPr>
              <a:t>level.</a:t>
            </a:r>
            <a:endParaRPr sz="2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202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32222" y="332545"/>
            <a:ext cx="9137587" cy="567463"/>
          </a:xfrm>
          <a:prstGeom prst="rect">
            <a:avLst/>
          </a:prstGeom>
        </p:spPr>
        <p:txBody>
          <a:bodyPr vert="horz" wrap="square" lIns="0" tIns="13335" rIns="0" bIns="0" rtlCol="0">
            <a:spAutoFit/>
          </a:bodyPr>
          <a:lstStyle/>
          <a:p>
            <a:pPr marL="12700">
              <a:spcBef>
                <a:spcPts val="105"/>
              </a:spcBef>
            </a:pPr>
            <a:r>
              <a:rPr lang="en-US" sz="3600" b="1" i="0" spc="-10" dirty="0">
                <a:latin typeface="Arial" panose="020B0604020202020204" pitchFamily="34" charset="0"/>
                <a:cs typeface="Arial" panose="020B0604020202020204" pitchFamily="34" charset="0"/>
              </a:rPr>
              <a:t>Section 6.0: Management of Members</a:t>
            </a:r>
            <a:endParaRPr sz="3600" b="1" i="0" spc="-10" dirty="0">
              <a:latin typeface="Arial" panose="020B0604020202020204" pitchFamily="34" charset="0"/>
              <a:cs typeface="Arial" panose="020B0604020202020204" pitchFamily="34" charset="0"/>
            </a:endParaRPr>
          </a:p>
        </p:txBody>
      </p:sp>
      <p:sp>
        <p:nvSpPr>
          <p:cNvPr id="3" name="object 3"/>
          <p:cNvSpPr txBox="1"/>
          <p:nvPr/>
        </p:nvSpPr>
        <p:spPr>
          <a:xfrm>
            <a:off x="1885700" y="2384980"/>
            <a:ext cx="8032750" cy="3316934"/>
          </a:xfrm>
          <a:prstGeom prst="rect">
            <a:avLst/>
          </a:prstGeom>
          <a:solidFill>
            <a:schemeClr val="tx1">
              <a:lumMod val="75000"/>
            </a:schemeClr>
          </a:solidFill>
        </p:spPr>
        <p:txBody>
          <a:bodyPr vert="horz" wrap="square" lIns="0" tIns="13335" rIns="0" bIns="0" rtlCol="0">
            <a:spAutoFit/>
          </a:bodyPr>
          <a:lstStyle/>
          <a:p>
            <a:pPr marL="12700" marR="5080" lvl="1">
              <a:tabLst>
                <a:tab pos="430530" algn="l"/>
              </a:tabLst>
            </a:pPr>
            <a:r>
              <a:rPr lang="en-US" sz="2200" dirty="0">
                <a:solidFill>
                  <a:schemeClr val="bg1">
                    <a:lumMod val="85000"/>
                    <a:lumOff val="15000"/>
                  </a:schemeClr>
                </a:solidFill>
                <a:latin typeface="Arial"/>
                <a:cs typeface="Arial"/>
              </a:rPr>
              <a:t>6.1 </a:t>
            </a:r>
            <a:r>
              <a:rPr sz="2200" dirty="0">
                <a:solidFill>
                  <a:schemeClr val="bg1">
                    <a:lumMod val="85000"/>
                    <a:lumOff val="15000"/>
                  </a:schemeClr>
                </a:solidFill>
                <a:latin typeface="Arial"/>
                <a:cs typeface="Arial"/>
              </a:rPr>
              <a:t>The</a:t>
            </a:r>
            <a:r>
              <a:rPr sz="2200" spc="-30" dirty="0">
                <a:solidFill>
                  <a:schemeClr val="bg1">
                    <a:lumMod val="85000"/>
                    <a:lumOff val="15000"/>
                  </a:schemeClr>
                </a:solidFill>
                <a:latin typeface="Arial"/>
                <a:cs typeface="Arial"/>
              </a:rPr>
              <a:t> </a:t>
            </a:r>
            <a:r>
              <a:rPr sz="2200" spc="-10" dirty="0">
                <a:solidFill>
                  <a:schemeClr val="bg1">
                    <a:lumMod val="85000"/>
                    <a:lumOff val="15000"/>
                  </a:schemeClr>
                </a:solidFill>
                <a:latin typeface="Arial"/>
                <a:cs typeface="Arial"/>
              </a:rPr>
              <a:t>Multi-</a:t>
            </a:r>
            <a:r>
              <a:rPr sz="2200" dirty="0">
                <a:solidFill>
                  <a:schemeClr val="bg1">
                    <a:lumMod val="85000"/>
                    <a:lumOff val="15000"/>
                  </a:schemeClr>
                </a:solidFill>
                <a:latin typeface="Arial"/>
                <a:cs typeface="Arial"/>
              </a:rPr>
              <a:t>site</a:t>
            </a:r>
            <a:r>
              <a:rPr sz="2200" spc="-1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Organization</a:t>
            </a:r>
            <a:r>
              <a:rPr sz="2200" spc="-4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shall</a:t>
            </a:r>
            <a:r>
              <a:rPr sz="2200" spc="-20"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have</a:t>
            </a:r>
            <a:r>
              <a:rPr sz="2200" spc="-20"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a register</a:t>
            </a:r>
            <a:r>
              <a:rPr sz="2200" spc="-40"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of</a:t>
            </a:r>
            <a:r>
              <a:rPr sz="2200" spc="-20"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all sites</a:t>
            </a:r>
            <a:r>
              <a:rPr sz="2200" spc="-25" dirty="0">
                <a:solidFill>
                  <a:schemeClr val="bg1">
                    <a:lumMod val="85000"/>
                    <a:lumOff val="15000"/>
                  </a:schemeClr>
                </a:solidFill>
                <a:latin typeface="Arial"/>
                <a:cs typeface="Arial"/>
              </a:rPr>
              <a:t> </a:t>
            </a:r>
            <a:r>
              <a:rPr sz="2200" spc="-10" dirty="0">
                <a:solidFill>
                  <a:schemeClr val="bg1">
                    <a:lumMod val="85000"/>
                    <a:lumOff val="15000"/>
                  </a:schemeClr>
                </a:solidFill>
                <a:latin typeface="Arial"/>
                <a:cs typeface="Arial"/>
              </a:rPr>
              <a:t>included </a:t>
            </a:r>
            <a:r>
              <a:rPr sz="2200" dirty="0">
                <a:solidFill>
                  <a:schemeClr val="bg1">
                    <a:lumMod val="85000"/>
                    <a:lumOff val="15000"/>
                  </a:schemeClr>
                </a:solidFill>
                <a:latin typeface="Arial"/>
                <a:cs typeface="Arial"/>
              </a:rPr>
              <a:t>under</a:t>
            </a:r>
            <a:r>
              <a:rPr sz="2200" spc="-5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its</a:t>
            </a:r>
            <a:r>
              <a:rPr sz="2200" spc="-4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control/contractual</a:t>
            </a:r>
            <a:r>
              <a:rPr sz="2200" spc="-5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agreement</a:t>
            </a:r>
            <a:r>
              <a:rPr sz="2200" spc="-80"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which</a:t>
            </a:r>
            <a:r>
              <a:rPr sz="2200" spc="-4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details</a:t>
            </a:r>
            <a:r>
              <a:rPr sz="2200" spc="-40"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the</a:t>
            </a:r>
            <a:r>
              <a:rPr sz="2200" spc="-45" dirty="0">
                <a:solidFill>
                  <a:schemeClr val="bg1">
                    <a:lumMod val="85000"/>
                    <a:lumOff val="15000"/>
                  </a:schemeClr>
                </a:solidFill>
                <a:latin typeface="Arial"/>
                <a:cs typeface="Arial"/>
              </a:rPr>
              <a:t> </a:t>
            </a:r>
            <a:r>
              <a:rPr sz="2200" spc="-10" dirty="0">
                <a:solidFill>
                  <a:schemeClr val="bg1">
                    <a:lumMod val="85000"/>
                    <a:lumOff val="15000"/>
                  </a:schemeClr>
                </a:solidFill>
                <a:latin typeface="Arial"/>
                <a:cs typeface="Arial"/>
              </a:rPr>
              <a:t>following </a:t>
            </a:r>
            <a:r>
              <a:rPr sz="2200" dirty="0">
                <a:solidFill>
                  <a:schemeClr val="bg1">
                    <a:lumMod val="85000"/>
                    <a:lumOff val="15000"/>
                  </a:schemeClr>
                </a:solidFill>
                <a:latin typeface="Arial"/>
                <a:cs typeface="Arial"/>
              </a:rPr>
              <a:t>information</a:t>
            </a:r>
            <a:r>
              <a:rPr sz="2200" spc="-50"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as</a:t>
            </a:r>
            <a:r>
              <a:rPr sz="2200" spc="-3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a</a:t>
            </a:r>
            <a:r>
              <a:rPr sz="2200" spc="-35" dirty="0">
                <a:solidFill>
                  <a:schemeClr val="bg1">
                    <a:lumMod val="85000"/>
                    <a:lumOff val="15000"/>
                  </a:schemeClr>
                </a:solidFill>
                <a:latin typeface="Arial"/>
                <a:cs typeface="Arial"/>
              </a:rPr>
              <a:t> </a:t>
            </a:r>
            <a:r>
              <a:rPr sz="2200" spc="-10" dirty="0">
                <a:solidFill>
                  <a:schemeClr val="bg1">
                    <a:lumMod val="85000"/>
                    <a:lumOff val="15000"/>
                  </a:schemeClr>
                </a:solidFill>
                <a:latin typeface="Arial"/>
                <a:cs typeface="Arial"/>
              </a:rPr>
              <a:t>minimum:</a:t>
            </a:r>
            <a:endParaRPr sz="2200" dirty="0">
              <a:solidFill>
                <a:schemeClr val="bg1">
                  <a:lumMod val="85000"/>
                  <a:lumOff val="15000"/>
                </a:schemeClr>
              </a:solidFill>
              <a:latin typeface="Arial"/>
              <a:cs typeface="Arial"/>
            </a:endParaRPr>
          </a:p>
          <a:p>
            <a:pPr lvl="1">
              <a:spcBef>
                <a:spcPts val="45"/>
              </a:spcBef>
              <a:buFont typeface="Arial"/>
              <a:buAutoNum type="arabicPeriod"/>
            </a:pPr>
            <a:endParaRPr sz="2200" dirty="0">
              <a:solidFill>
                <a:schemeClr val="bg1">
                  <a:lumMod val="85000"/>
                  <a:lumOff val="15000"/>
                </a:schemeClr>
              </a:solidFill>
              <a:latin typeface="Arial"/>
              <a:cs typeface="Arial"/>
            </a:endParaRPr>
          </a:p>
          <a:p>
            <a:pPr marL="812165" lvl="3" indent="-342900">
              <a:spcBef>
                <a:spcPts val="5"/>
              </a:spcBef>
              <a:buFont typeface="Courier New" panose="02070309020205020404" pitchFamily="49" charset="0"/>
              <a:buChar char="o"/>
              <a:tabLst>
                <a:tab pos="335915" algn="l"/>
              </a:tabLst>
            </a:pPr>
            <a:r>
              <a:rPr sz="2200" dirty="0">
                <a:solidFill>
                  <a:schemeClr val="bg1">
                    <a:lumMod val="85000"/>
                    <a:lumOff val="15000"/>
                  </a:schemeClr>
                </a:solidFill>
                <a:latin typeface="Arial"/>
                <a:cs typeface="Arial"/>
              </a:rPr>
              <a:t>name</a:t>
            </a:r>
            <a:r>
              <a:rPr sz="2200" spc="-4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of</a:t>
            </a:r>
            <a:r>
              <a:rPr sz="2200" spc="-3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each</a:t>
            </a:r>
            <a:r>
              <a:rPr sz="2200" spc="-25" dirty="0">
                <a:solidFill>
                  <a:schemeClr val="bg1">
                    <a:lumMod val="85000"/>
                    <a:lumOff val="15000"/>
                  </a:schemeClr>
                </a:solidFill>
                <a:latin typeface="Arial"/>
                <a:cs typeface="Arial"/>
              </a:rPr>
              <a:t> </a:t>
            </a:r>
            <a:r>
              <a:rPr sz="2200" spc="-10" dirty="0">
                <a:solidFill>
                  <a:schemeClr val="bg1">
                    <a:lumMod val="85000"/>
                    <a:lumOff val="15000"/>
                  </a:schemeClr>
                </a:solidFill>
                <a:latin typeface="Arial"/>
                <a:cs typeface="Arial"/>
              </a:rPr>
              <a:t>site;</a:t>
            </a:r>
            <a:endParaRPr sz="2200" dirty="0">
              <a:solidFill>
                <a:schemeClr val="bg1">
                  <a:lumMod val="85000"/>
                  <a:lumOff val="15000"/>
                </a:schemeClr>
              </a:solidFill>
              <a:latin typeface="Arial"/>
              <a:cs typeface="Arial"/>
            </a:endParaRPr>
          </a:p>
          <a:p>
            <a:pPr marL="812165" lvl="3" indent="-342900">
              <a:spcBef>
                <a:spcPts val="480"/>
              </a:spcBef>
              <a:buFont typeface="Courier New" panose="02070309020205020404" pitchFamily="49" charset="0"/>
              <a:buChar char="o"/>
              <a:tabLst>
                <a:tab pos="335915" algn="l"/>
              </a:tabLst>
            </a:pPr>
            <a:r>
              <a:rPr sz="2200" dirty="0">
                <a:solidFill>
                  <a:schemeClr val="bg1">
                    <a:lumMod val="85000"/>
                    <a:lumOff val="15000"/>
                  </a:schemeClr>
                </a:solidFill>
                <a:latin typeface="Arial"/>
                <a:cs typeface="Arial"/>
              </a:rPr>
              <a:t>full</a:t>
            </a:r>
            <a:r>
              <a:rPr sz="2200" spc="-1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address</a:t>
            </a:r>
            <a:r>
              <a:rPr sz="2200" spc="-50"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(physical</a:t>
            </a:r>
            <a:r>
              <a:rPr sz="2200" spc="-30"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and</a:t>
            </a:r>
            <a:r>
              <a:rPr sz="2200" spc="-25" dirty="0">
                <a:solidFill>
                  <a:schemeClr val="bg1">
                    <a:lumMod val="85000"/>
                    <a:lumOff val="15000"/>
                  </a:schemeClr>
                </a:solidFill>
                <a:latin typeface="Arial"/>
                <a:cs typeface="Arial"/>
              </a:rPr>
              <a:t> </a:t>
            </a:r>
            <a:r>
              <a:rPr sz="2200" spc="-10" dirty="0">
                <a:solidFill>
                  <a:schemeClr val="bg1">
                    <a:lumMod val="85000"/>
                    <a:lumOff val="15000"/>
                  </a:schemeClr>
                </a:solidFill>
                <a:latin typeface="Arial"/>
                <a:cs typeface="Arial"/>
              </a:rPr>
              <a:t>postal);</a:t>
            </a:r>
            <a:endParaRPr sz="2200" dirty="0">
              <a:solidFill>
                <a:schemeClr val="bg1">
                  <a:lumMod val="85000"/>
                  <a:lumOff val="15000"/>
                </a:schemeClr>
              </a:solidFill>
              <a:latin typeface="Arial"/>
              <a:cs typeface="Arial"/>
            </a:endParaRPr>
          </a:p>
          <a:p>
            <a:pPr marL="812165" lvl="3" indent="-342900">
              <a:spcBef>
                <a:spcPts val="480"/>
              </a:spcBef>
              <a:buFont typeface="Courier New" panose="02070309020205020404" pitchFamily="49" charset="0"/>
              <a:buChar char="o"/>
              <a:tabLst>
                <a:tab pos="335915" algn="l"/>
              </a:tabLst>
            </a:pPr>
            <a:r>
              <a:rPr sz="2200" dirty="0">
                <a:solidFill>
                  <a:schemeClr val="bg1">
                    <a:lumMod val="85000"/>
                    <a:lumOff val="15000"/>
                  </a:schemeClr>
                </a:solidFill>
                <a:latin typeface="Arial"/>
                <a:cs typeface="Arial"/>
              </a:rPr>
              <a:t>contact</a:t>
            </a:r>
            <a:r>
              <a:rPr sz="2200" spc="-5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details</a:t>
            </a:r>
            <a:r>
              <a:rPr sz="2200" spc="-35" dirty="0">
                <a:solidFill>
                  <a:schemeClr val="bg1">
                    <a:lumMod val="85000"/>
                    <a:lumOff val="15000"/>
                  </a:schemeClr>
                </a:solidFill>
                <a:latin typeface="Arial"/>
                <a:cs typeface="Arial"/>
              </a:rPr>
              <a:t> </a:t>
            </a:r>
            <a:r>
              <a:rPr sz="2200" spc="-10" dirty="0">
                <a:solidFill>
                  <a:schemeClr val="bg1">
                    <a:lumMod val="85000"/>
                    <a:lumOff val="15000"/>
                  </a:schemeClr>
                </a:solidFill>
                <a:latin typeface="Arial"/>
                <a:cs typeface="Arial"/>
              </a:rPr>
              <a:t>(phone/email);</a:t>
            </a:r>
            <a:endParaRPr sz="2200" dirty="0">
              <a:solidFill>
                <a:schemeClr val="bg1">
                  <a:lumMod val="85000"/>
                  <a:lumOff val="15000"/>
                </a:schemeClr>
              </a:solidFill>
              <a:latin typeface="Arial"/>
              <a:cs typeface="Arial"/>
            </a:endParaRPr>
          </a:p>
          <a:p>
            <a:pPr marL="812165" lvl="3" indent="-342900">
              <a:spcBef>
                <a:spcPts val="480"/>
              </a:spcBef>
              <a:buFont typeface="Courier New" panose="02070309020205020404" pitchFamily="49" charset="0"/>
              <a:buChar char="o"/>
              <a:tabLst>
                <a:tab pos="335915" algn="l"/>
              </a:tabLst>
            </a:pPr>
            <a:r>
              <a:rPr sz="2200" dirty="0">
                <a:solidFill>
                  <a:schemeClr val="bg1">
                    <a:lumMod val="85000"/>
                    <a:lumOff val="15000"/>
                  </a:schemeClr>
                </a:solidFill>
                <a:latin typeface="Arial"/>
                <a:cs typeface="Arial"/>
              </a:rPr>
              <a:t>product</a:t>
            </a:r>
            <a:r>
              <a:rPr sz="2200" spc="-5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handled;</a:t>
            </a:r>
            <a:r>
              <a:rPr sz="2200" spc="-55" dirty="0">
                <a:solidFill>
                  <a:schemeClr val="bg1">
                    <a:lumMod val="85000"/>
                    <a:lumOff val="15000"/>
                  </a:schemeClr>
                </a:solidFill>
                <a:latin typeface="Arial"/>
                <a:cs typeface="Arial"/>
              </a:rPr>
              <a:t> </a:t>
            </a:r>
            <a:r>
              <a:rPr sz="2200" spc="-25" dirty="0">
                <a:solidFill>
                  <a:schemeClr val="bg1">
                    <a:lumMod val="85000"/>
                    <a:lumOff val="15000"/>
                  </a:schemeClr>
                </a:solidFill>
                <a:latin typeface="Arial"/>
                <a:cs typeface="Arial"/>
              </a:rPr>
              <a:t>and</a:t>
            </a:r>
            <a:endParaRPr sz="2200" dirty="0">
              <a:solidFill>
                <a:schemeClr val="bg1">
                  <a:lumMod val="85000"/>
                  <a:lumOff val="15000"/>
                </a:schemeClr>
              </a:solidFill>
              <a:latin typeface="Arial"/>
              <a:cs typeface="Arial"/>
            </a:endParaRPr>
          </a:p>
          <a:p>
            <a:pPr marL="812165" lvl="3" indent="-342900">
              <a:spcBef>
                <a:spcPts val="480"/>
              </a:spcBef>
              <a:buFont typeface="Courier New" panose="02070309020205020404" pitchFamily="49" charset="0"/>
              <a:buChar char="o"/>
              <a:tabLst>
                <a:tab pos="335915" algn="l"/>
              </a:tabLst>
            </a:pPr>
            <a:r>
              <a:rPr sz="2200" dirty="0">
                <a:solidFill>
                  <a:schemeClr val="bg1">
                    <a:lumMod val="85000"/>
                    <a:lumOff val="15000"/>
                  </a:schemeClr>
                </a:solidFill>
                <a:latin typeface="Arial"/>
                <a:cs typeface="Arial"/>
              </a:rPr>
              <a:t>date</a:t>
            </a:r>
            <a:r>
              <a:rPr sz="2200" spc="-5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of</a:t>
            </a:r>
            <a:r>
              <a:rPr sz="2200" spc="-30"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last</a:t>
            </a:r>
            <a:r>
              <a:rPr sz="2200" spc="-40"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internal</a:t>
            </a:r>
            <a:r>
              <a:rPr sz="2200" spc="-3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audit</a:t>
            </a:r>
            <a:r>
              <a:rPr sz="2200" spc="-40"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and</a:t>
            </a:r>
            <a:r>
              <a:rPr sz="2200" spc="-30" dirty="0">
                <a:solidFill>
                  <a:schemeClr val="bg1">
                    <a:lumMod val="85000"/>
                    <a:lumOff val="15000"/>
                  </a:schemeClr>
                </a:solidFill>
                <a:latin typeface="Arial"/>
                <a:cs typeface="Arial"/>
              </a:rPr>
              <a:t> </a:t>
            </a:r>
            <a:r>
              <a:rPr sz="2200" spc="-10" dirty="0">
                <a:solidFill>
                  <a:schemeClr val="bg1">
                    <a:lumMod val="85000"/>
                    <a:lumOff val="15000"/>
                  </a:schemeClr>
                </a:solidFill>
                <a:latin typeface="Arial"/>
                <a:cs typeface="Arial"/>
              </a:rPr>
              <a:t>result.</a:t>
            </a:r>
            <a:endParaRPr sz="2200" dirty="0">
              <a:solidFill>
                <a:schemeClr val="bg1">
                  <a:lumMod val="85000"/>
                  <a:lumOff val="15000"/>
                </a:schemeClr>
              </a:solidFill>
              <a:latin typeface="Arial"/>
              <a:cs typeface="Arial"/>
            </a:endParaRPr>
          </a:p>
        </p:txBody>
      </p:sp>
      <p:sp>
        <p:nvSpPr>
          <p:cNvPr id="4" name="object 3"/>
          <p:cNvSpPr txBox="1">
            <a:spLocks/>
          </p:cNvSpPr>
          <p:nvPr/>
        </p:nvSpPr>
        <p:spPr>
          <a:xfrm>
            <a:off x="1540975" y="1169453"/>
            <a:ext cx="8722201" cy="567463"/>
          </a:xfrm>
          <a:prstGeom prst="rect">
            <a:avLst/>
          </a:prstGeom>
          <a:solidFill>
            <a:schemeClr val="accent3">
              <a:lumMod val="20000"/>
              <a:lumOff val="80000"/>
            </a:schemeClr>
          </a:solidFill>
        </p:spPr>
        <p:txBody>
          <a:bodyPr vert="horz" wrap="square" lIns="0" tIns="13335" rIns="0" bIns="0" rtlCol="0" anchor="ctr">
            <a:spAutoFit/>
          </a:bodyPr>
          <a:lstStyle>
            <a:lvl1pPr algn="l" rtl="0" eaLnBrk="1" latinLnBrk="0" hangingPunct="1">
              <a:spcBef>
                <a:spcPct val="0"/>
              </a:spcBef>
              <a:buNone/>
              <a:defRPr kumimoji="0" sz="4600" kern="1200">
                <a:solidFill>
                  <a:schemeClr val="bg2"/>
                </a:solidFill>
                <a:latin typeface="+mj-lt"/>
                <a:ea typeface="+mj-ea"/>
                <a:cs typeface="+mj-cs"/>
              </a:defRPr>
            </a:lvl1pPr>
          </a:lstStyle>
          <a:p>
            <a:pPr marL="12700" algn="ctr">
              <a:spcBef>
                <a:spcPts val="105"/>
              </a:spcBef>
            </a:pPr>
            <a:r>
              <a:rPr lang="en-US" sz="3600" b="1" spc="-10" dirty="0"/>
              <a:t>Multi-</a:t>
            </a:r>
            <a:r>
              <a:rPr lang="en-US" sz="3600" b="1" dirty="0">
                <a:latin typeface="Arial"/>
                <a:cs typeface="Arial"/>
              </a:rPr>
              <a:t>site</a:t>
            </a:r>
            <a:r>
              <a:rPr lang="en-US" sz="3600" b="1" spc="-25" dirty="0"/>
              <a:t> </a:t>
            </a:r>
            <a:r>
              <a:rPr lang="en-US" sz="3600" b="1" dirty="0">
                <a:latin typeface="Arial"/>
                <a:cs typeface="Arial"/>
              </a:rPr>
              <a:t>Organizations</a:t>
            </a:r>
            <a:r>
              <a:rPr lang="en-US" sz="3600" b="1" spc="-35" dirty="0"/>
              <a:t> </a:t>
            </a:r>
            <a:r>
              <a:rPr lang="en-US" sz="3600" b="1" spc="-10" dirty="0"/>
              <a:t>(Groups)</a:t>
            </a:r>
          </a:p>
        </p:txBody>
      </p:sp>
    </p:spTree>
    <p:extLst>
      <p:ext uri="{BB962C8B-B14F-4D97-AF65-F5344CB8AC3E}">
        <p14:creationId xmlns:p14="http://schemas.microsoft.com/office/powerpoint/2010/main" val="1541344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2340" y="1581826"/>
            <a:ext cx="7482206" cy="1029128"/>
          </a:xfrm>
          <a:prstGeom prst="rect">
            <a:avLst/>
          </a:prstGeom>
          <a:solidFill>
            <a:schemeClr val="tx1">
              <a:lumMod val="75000"/>
            </a:schemeClr>
          </a:solidFill>
        </p:spPr>
        <p:txBody>
          <a:bodyPr vert="horz" wrap="square" lIns="0" tIns="13335" rIns="0" bIns="0" rtlCol="0">
            <a:spAutoFit/>
          </a:bodyPr>
          <a:lstStyle/>
          <a:p>
            <a:pPr marL="12700" marR="5080" algn="just">
              <a:spcBef>
                <a:spcPts val="105"/>
              </a:spcBef>
            </a:pPr>
            <a:r>
              <a:rPr sz="2200" i="0" dirty="0">
                <a:solidFill>
                  <a:schemeClr val="bg1">
                    <a:lumMod val="85000"/>
                    <a:lumOff val="15000"/>
                  </a:schemeClr>
                </a:solidFill>
                <a:latin typeface="Arial" panose="020B0604020202020204" pitchFamily="34" charset="0"/>
                <a:cs typeface="Arial" panose="020B0604020202020204" pitchFamily="34" charset="0"/>
              </a:rPr>
              <a:t>6.2</a:t>
            </a:r>
            <a:r>
              <a:rPr sz="2200" i="0" spc="-65" dirty="0">
                <a:solidFill>
                  <a:schemeClr val="bg1">
                    <a:lumMod val="85000"/>
                    <a:lumOff val="15000"/>
                  </a:schemeClr>
                </a:solidFill>
                <a:latin typeface="Arial" panose="020B0604020202020204" pitchFamily="34" charset="0"/>
                <a:cs typeface="Arial" panose="020B0604020202020204" pitchFamily="34" charset="0"/>
              </a:rPr>
              <a:t> </a:t>
            </a:r>
            <a:r>
              <a:rPr sz="2200" i="0" dirty="0">
                <a:solidFill>
                  <a:schemeClr val="bg1">
                    <a:lumMod val="85000"/>
                    <a:lumOff val="15000"/>
                  </a:schemeClr>
                </a:solidFill>
                <a:latin typeface="Arial" panose="020B0604020202020204" pitchFamily="34" charset="0"/>
                <a:cs typeface="Arial" panose="020B0604020202020204" pitchFamily="34" charset="0"/>
              </a:rPr>
              <a:t>The</a:t>
            </a:r>
            <a:r>
              <a:rPr sz="2200" i="0" spc="-25" dirty="0">
                <a:solidFill>
                  <a:schemeClr val="bg1">
                    <a:lumMod val="85000"/>
                    <a:lumOff val="15000"/>
                  </a:schemeClr>
                </a:solidFill>
                <a:latin typeface="Arial" panose="020B0604020202020204" pitchFamily="34" charset="0"/>
                <a:cs typeface="Arial" panose="020B0604020202020204" pitchFamily="34" charset="0"/>
              </a:rPr>
              <a:t> </a:t>
            </a:r>
            <a:r>
              <a:rPr sz="2200" i="0" dirty="0">
                <a:solidFill>
                  <a:schemeClr val="bg1">
                    <a:lumMod val="85000"/>
                    <a:lumOff val="15000"/>
                  </a:schemeClr>
                </a:solidFill>
                <a:latin typeface="Arial" panose="020B0604020202020204" pitchFamily="34" charset="0"/>
                <a:cs typeface="Arial" panose="020B0604020202020204" pitchFamily="34" charset="0"/>
              </a:rPr>
              <a:t>Certification</a:t>
            </a:r>
            <a:r>
              <a:rPr sz="2200" i="0" spc="-40" dirty="0">
                <a:solidFill>
                  <a:schemeClr val="bg1">
                    <a:lumMod val="85000"/>
                    <a:lumOff val="15000"/>
                  </a:schemeClr>
                </a:solidFill>
                <a:latin typeface="Arial" panose="020B0604020202020204" pitchFamily="34" charset="0"/>
                <a:cs typeface="Arial" panose="020B0604020202020204" pitchFamily="34" charset="0"/>
              </a:rPr>
              <a:t> </a:t>
            </a:r>
            <a:r>
              <a:rPr sz="2200" i="0" dirty="0">
                <a:solidFill>
                  <a:schemeClr val="bg1">
                    <a:lumMod val="85000"/>
                    <a:lumOff val="15000"/>
                  </a:schemeClr>
                </a:solidFill>
                <a:latin typeface="Arial" panose="020B0604020202020204" pitchFamily="34" charset="0"/>
                <a:cs typeface="Arial" panose="020B0604020202020204" pitchFamily="34" charset="0"/>
              </a:rPr>
              <a:t>Body</a:t>
            </a:r>
            <a:r>
              <a:rPr sz="2200" i="0" spc="-15" dirty="0">
                <a:solidFill>
                  <a:schemeClr val="bg1">
                    <a:lumMod val="85000"/>
                    <a:lumOff val="15000"/>
                  </a:schemeClr>
                </a:solidFill>
                <a:latin typeface="Arial" panose="020B0604020202020204" pitchFamily="34" charset="0"/>
                <a:cs typeface="Arial" panose="020B0604020202020204" pitchFamily="34" charset="0"/>
              </a:rPr>
              <a:t> </a:t>
            </a:r>
            <a:r>
              <a:rPr sz="2200" i="0" dirty="0">
                <a:solidFill>
                  <a:schemeClr val="bg1">
                    <a:lumMod val="85000"/>
                    <a:lumOff val="15000"/>
                  </a:schemeClr>
                </a:solidFill>
                <a:latin typeface="Arial" panose="020B0604020202020204" pitchFamily="34" charset="0"/>
                <a:cs typeface="Arial" panose="020B0604020202020204" pitchFamily="34" charset="0"/>
              </a:rPr>
              <a:t>shall</a:t>
            </a:r>
            <a:r>
              <a:rPr sz="2200" i="0" spc="-30" dirty="0">
                <a:solidFill>
                  <a:schemeClr val="bg1">
                    <a:lumMod val="85000"/>
                    <a:lumOff val="15000"/>
                  </a:schemeClr>
                </a:solidFill>
                <a:latin typeface="Arial" panose="020B0604020202020204" pitchFamily="34" charset="0"/>
                <a:cs typeface="Arial" panose="020B0604020202020204" pitchFamily="34" charset="0"/>
              </a:rPr>
              <a:t> </a:t>
            </a:r>
            <a:r>
              <a:rPr sz="2200" i="0" dirty="0">
                <a:solidFill>
                  <a:schemeClr val="bg1">
                    <a:lumMod val="85000"/>
                    <a:lumOff val="15000"/>
                  </a:schemeClr>
                </a:solidFill>
                <a:latin typeface="Arial" panose="020B0604020202020204" pitchFamily="34" charset="0"/>
                <a:cs typeface="Arial" panose="020B0604020202020204" pitchFamily="34" charset="0"/>
              </a:rPr>
              <a:t>be</a:t>
            </a:r>
            <a:r>
              <a:rPr sz="2200" i="0" spc="-25" dirty="0">
                <a:solidFill>
                  <a:schemeClr val="bg1">
                    <a:lumMod val="85000"/>
                    <a:lumOff val="15000"/>
                  </a:schemeClr>
                </a:solidFill>
                <a:latin typeface="Arial" panose="020B0604020202020204" pitchFamily="34" charset="0"/>
                <a:cs typeface="Arial" panose="020B0604020202020204" pitchFamily="34" charset="0"/>
              </a:rPr>
              <a:t> </a:t>
            </a:r>
            <a:r>
              <a:rPr sz="2200" i="0" dirty="0">
                <a:solidFill>
                  <a:schemeClr val="bg1">
                    <a:lumMod val="85000"/>
                    <a:lumOff val="15000"/>
                  </a:schemeClr>
                </a:solidFill>
                <a:latin typeface="Arial" panose="020B0604020202020204" pitchFamily="34" charset="0"/>
                <a:cs typeface="Arial" panose="020B0604020202020204" pitchFamily="34" charset="0"/>
              </a:rPr>
              <a:t>formally</a:t>
            </a:r>
            <a:r>
              <a:rPr sz="2200" i="0" spc="-20" dirty="0">
                <a:solidFill>
                  <a:schemeClr val="bg1">
                    <a:lumMod val="85000"/>
                    <a:lumOff val="15000"/>
                  </a:schemeClr>
                </a:solidFill>
                <a:latin typeface="Arial" panose="020B0604020202020204" pitchFamily="34" charset="0"/>
                <a:cs typeface="Arial" panose="020B0604020202020204" pitchFamily="34" charset="0"/>
              </a:rPr>
              <a:t> </a:t>
            </a:r>
            <a:r>
              <a:rPr sz="2200" i="0" dirty="0">
                <a:solidFill>
                  <a:schemeClr val="bg1">
                    <a:lumMod val="85000"/>
                    <a:lumOff val="15000"/>
                  </a:schemeClr>
                </a:solidFill>
                <a:latin typeface="Arial" panose="020B0604020202020204" pitchFamily="34" charset="0"/>
                <a:cs typeface="Arial" panose="020B0604020202020204" pitchFamily="34" charset="0"/>
              </a:rPr>
              <a:t>informed</a:t>
            </a:r>
            <a:r>
              <a:rPr sz="2200" i="0" spc="-50" dirty="0">
                <a:solidFill>
                  <a:schemeClr val="bg1">
                    <a:lumMod val="85000"/>
                    <a:lumOff val="15000"/>
                  </a:schemeClr>
                </a:solidFill>
                <a:latin typeface="Arial" panose="020B0604020202020204" pitchFamily="34" charset="0"/>
                <a:cs typeface="Arial" panose="020B0604020202020204" pitchFamily="34" charset="0"/>
              </a:rPr>
              <a:t> </a:t>
            </a:r>
            <a:r>
              <a:rPr sz="2200" i="0" dirty="0">
                <a:solidFill>
                  <a:schemeClr val="bg1">
                    <a:lumMod val="85000"/>
                    <a:lumOff val="15000"/>
                  </a:schemeClr>
                </a:solidFill>
                <a:latin typeface="Arial" panose="020B0604020202020204" pitchFamily="34" charset="0"/>
                <a:cs typeface="Arial" panose="020B0604020202020204" pitchFamily="34" charset="0"/>
              </a:rPr>
              <a:t>of</a:t>
            </a:r>
            <a:r>
              <a:rPr sz="2200" i="0" spc="-5" dirty="0">
                <a:solidFill>
                  <a:schemeClr val="bg1">
                    <a:lumMod val="85000"/>
                    <a:lumOff val="15000"/>
                  </a:schemeClr>
                </a:solidFill>
                <a:latin typeface="Arial" panose="020B0604020202020204" pitchFamily="34" charset="0"/>
                <a:cs typeface="Arial" panose="020B0604020202020204" pitchFamily="34" charset="0"/>
              </a:rPr>
              <a:t> </a:t>
            </a:r>
            <a:r>
              <a:rPr sz="2200" b="1" i="0" dirty="0">
                <a:solidFill>
                  <a:schemeClr val="bg1">
                    <a:lumMod val="85000"/>
                    <a:lumOff val="15000"/>
                  </a:schemeClr>
                </a:solidFill>
                <a:latin typeface="Arial" panose="020B0604020202020204" pitchFamily="34" charset="0"/>
                <a:cs typeface="Arial" panose="020B0604020202020204" pitchFamily="34" charset="0"/>
              </a:rPr>
              <a:t>the</a:t>
            </a:r>
            <a:r>
              <a:rPr sz="2200" b="1" i="0" spc="-35" dirty="0">
                <a:solidFill>
                  <a:schemeClr val="bg1">
                    <a:lumMod val="85000"/>
                    <a:lumOff val="15000"/>
                  </a:schemeClr>
                </a:solidFill>
                <a:latin typeface="Arial" panose="020B0604020202020204" pitchFamily="34" charset="0"/>
                <a:cs typeface="Arial" panose="020B0604020202020204" pitchFamily="34" charset="0"/>
              </a:rPr>
              <a:t> </a:t>
            </a:r>
            <a:r>
              <a:rPr sz="2200" b="1" i="0" dirty="0">
                <a:solidFill>
                  <a:schemeClr val="bg1">
                    <a:lumMod val="85000"/>
                    <a:lumOff val="15000"/>
                  </a:schemeClr>
                </a:solidFill>
                <a:latin typeface="Arial" panose="020B0604020202020204" pitchFamily="34" charset="0"/>
                <a:cs typeface="Arial" panose="020B0604020202020204" pitchFamily="34" charset="0"/>
              </a:rPr>
              <a:t>addition</a:t>
            </a:r>
            <a:r>
              <a:rPr sz="2200" b="1" i="0" spc="-30" dirty="0">
                <a:solidFill>
                  <a:schemeClr val="bg1">
                    <a:lumMod val="85000"/>
                    <a:lumOff val="15000"/>
                  </a:schemeClr>
                </a:solidFill>
                <a:latin typeface="Arial" panose="020B0604020202020204" pitchFamily="34" charset="0"/>
                <a:cs typeface="Arial" panose="020B0604020202020204" pitchFamily="34" charset="0"/>
              </a:rPr>
              <a:t> </a:t>
            </a:r>
            <a:r>
              <a:rPr sz="2200" b="1" i="0" spc="-25" dirty="0">
                <a:solidFill>
                  <a:schemeClr val="bg1">
                    <a:lumMod val="85000"/>
                    <a:lumOff val="15000"/>
                  </a:schemeClr>
                </a:solidFill>
                <a:latin typeface="Arial" panose="020B0604020202020204" pitchFamily="34" charset="0"/>
                <a:cs typeface="Arial" panose="020B0604020202020204" pitchFamily="34" charset="0"/>
              </a:rPr>
              <a:t>of </a:t>
            </a:r>
            <a:r>
              <a:rPr sz="2200" b="1" i="0" dirty="0">
                <a:solidFill>
                  <a:schemeClr val="bg1">
                    <a:lumMod val="85000"/>
                    <a:lumOff val="15000"/>
                  </a:schemeClr>
                </a:solidFill>
                <a:latin typeface="Arial" panose="020B0604020202020204" pitchFamily="34" charset="0"/>
                <a:cs typeface="Arial" panose="020B0604020202020204" pitchFamily="34" charset="0"/>
              </a:rPr>
              <a:t>any</a:t>
            </a:r>
            <a:r>
              <a:rPr sz="2200" b="1" i="0" spc="-40" dirty="0">
                <a:solidFill>
                  <a:schemeClr val="bg1">
                    <a:lumMod val="85000"/>
                    <a:lumOff val="15000"/>
                  </a:schemeClr>
                </a:solidFill>
                <a:latin typeface="Arial" panose="020B0604020202020204" pitchFamily="34" charset="0"/>
                <a:cs typeface="Arial" panose="020B0604020202020204" pitchFamily="34" charset="0"/>
              </a:rPr>
              <a:t> </a:t>
            </a:r>
            <a:r>
              <a:rPr sz="2200" b="1" i="0" dirty="0">
                <a:solidFill>
                  <a:schemeClr val="bg1">
                    <a:lumMod val="85000"/>
                    <a:lumOff val="15000"/>
                  </a:schemeClr>
                </a:solidFill>
                <a:latin typeface="Arial" panose="020B0604020202020204" pitchFamily="34" charset="0"/>
                <a:cs typeface="Arial" panose="020B0604020202020204" pitchFamily="34" charset="0"/>
              </a:rPr>
              <a:t>new</a:t>
            </a:r>
            <a:r>
              <a:rPr sz="2200" b="1" i="0" spc="-25" dirty="0">
                <a:solidFill>
                  <a:schemeClr val="bg1">
                    <a:lumMod val="85000"/>
                    <a:lumOff val="15000"/>
                  </a:schemeClr>
                </a:solidFill>
                <a:latin typeface="Arial" panose="020B0604020202020204" pitchFamily="34" charset="0"/>
                <a:cs typeface="Arial" panose="020B0604020202020204" pitchFamily="34" charset="0"/>
              </a:rPr>
              <a:t> </a:t>
            </a:r>
            <a:r>
              <a:rPr sz="2200" b="1" i="0" dirty="0">
                <a:solidFill>
                  <a:schemeClr val="bg1">
                    <a:lumMod val="85000"/>
                    <a:lumOff val="15000"/>
                  </a:schemeClr>
                </a:solidFill>
                <a:latin typeface="Arial" panose="020B0604020202020204" pitchFamily="34" charset="0"/>
                <a:cs typeface="Arial" panose="020B0604020202020204" pitchFamily="34" charset="0"/>
              </a:rPr>
              <a:t>sites</a:t>
            </a:r>
            <a:r>
              <a:rPr sz="2200" b="1" i="0" spc="-40" dirty="0">
                <a:solidFill>
                  <a:schemeClr val="bg1">
                    <a:lumMod val="85000"/>
                    <a:lumOff val="15000"/>
                  </a:schemeClr>
                </a:solidFill>
                <a:latin typeface="Arial" panose="020B0604020202020204" pitchFamily="34" charset="0"/>
                <a:cs typeface="Arial" panose="020B0604020202020204" pitchFamily="34" charset="0"/>
              </a:rPr>
              <a:t> </a:t>
            </a:r>
            <a:r>
              <a:rPr sz="2200" i="0" dirty="0">
                <a:solidFill>
                  <a:schemeClr val="bg1">
                    <a:lumMod val="85000"/>
                    <a:lumOff val="15000"/>
                  </a:schemeClr>
                </a:solidFill>
                <a:latin typeface="Arial" panose="020B0604020202020204" pitchFamily="34" charset="0"/>
                <a:cs typeface="Arial" panose="020B0604020202020204" pitchFamily="34" charset="0"/>
              </a:rPr>
              <a:t>to</a:t>
            </a:r>
            <a:r>
              <a:rPr sz="2200" i="0" spc="-25" dirty="0">
                <a:solidFill>
                  <a:schemeClr val="bg1">
                    <a:lumMod val="85000"/>
                    <a:lumOff val="15000"/>
                  </a:schemeClr>
                </a:solidFill>
                <a:latin typeface="Arial" panose="020B0604020202020204" pitchFamily="34" charset="0"/>
                <a:cs typeface="Arial" panose="020B0604020202020204" pitchFamily="34" charset="0"/>
              </a:rPr>
              <a:t> </a:t>
            </a:r>
            <a:r>
              <a:rPr sz="2200" i="0" dirty="0">
                <a:solidFill>
                  <a:schemeClr val="bg1">
                    <a:lumMod val="85000"/>
                    <a:lumOff val="15000"/>
                  </a:schemeClr>
                </a:solidFill>
                <a:latin typeface="Arial" panose="020B0604020202020204" pitchFamily="34" charset="0"/>
                <a:cs typeface="Arial" panose="020B0604020202020204" pitchFamily="34" charset="0"/>
              </a:rPr>
              <a:t>the</a:t>
            </a:r>
            <a:r>
              <a:rPr sz="2200" i="0" spc="-40" dirty="0">
                <a:solidFill>
                  <a:schemeClr val="bg1">
                    <a:lumMod val="85000"/>
                    <a:lumOff val="15000"/>
                  </a:schemeClr>
                </a:solidFill>
                <a:latin typeface="Arial" panose="020B0604020202020204" pitchFamily="34" charset="0"/>
                <a:cs typeface="Arial" panose="020B0604020202020204" pitchFamily="34" charset="0"/>
              </a:rPr>
              <a:t> </a:t>
            </a:r>
            <a:r>
              <a:rPr sz="2200" i="0" dirty="0">
                <a:solidFill>
                  <a:schemeClr val="bg1">
                    <a:lumMod val="85000"/>
                    <a:lumOff val="15000"/>
                  </a:schemeClr>
                </a:solidFill>
                <a:latin typeface="Arial" panose="020B0604020202020204" pitchFamily="34" charset="0"/>
                <a:cs typeface="Arial" panose="020B0604020202020204" pitchFamily="34" charset="0"/>
              </a:rPr>
              <a:t>multi</a:t>
            </a:r>
            <a:r>
              <a:rPr lang="en-US" sz="2200" i="0" dirty="0">
                <a:solidFill>
                  <a:schemeClr val="bg1">
                    <a:lumMod val="85000"/>
                    <a:lumOff val="15000"/>
                  </a:schemeClr>
                </a:solidFill>
                <a:latin typeface="Arial" panose="020B0604020202020204" pitchFamily="34" charset="0"/>
                <a:cs typeface="Arial" panose="020B0604020202020204" pitchFamily="34" charset="0"/>
              </a:rPr>
              <a:t>-</a:t>
            </a:r>
            <a:r>
              <a:rPr sz="2200" i="0" dirty="0">
                <a:solidFill>
                  <a:schemeClr val="bg1">
                    <a:lumMod val="85000"/>
                    <a:lumOff val="15000"/>
                  </a:schemeClr>
                </a:solidFill>
                <a:latin typeface="Arial" panose="020B0604020202020204" pitchFamily="34" charset="0"/>
                <a:cs typeface="Arial" panose="020B0604020202020204" pitchFamily="34" charset="0"/>
              </a:rPr>
              <a:t>site</a:t>
            </a:r>
            <a:r>
              <a:rPr sz="2200" i="0" spc="-40" dirty="0">
                <a:solidFill>
                  <a:schemeClr val="bg1">
                    <a:lumMod val="85000"/>
                    <a:lumOff val="15000"/>
                  </a:schemeClr>
                </a:solidFill>
                <a:latin typeface="Arial" panose="020B0604020202020204" pitchFamily="34" charset="0"/>
                <a:cs typeface="Arial" panose="020B0604020202020204" pitchFamily="34" charset="0"/>
              </a:rPr>
              <a:t> </a:t>
            </a:r>
            <a:r>
              <a:rPr sz="2200" i="0" dirty="0">
                <a:solidFill>
                  <a:schemeClr val="bg1">
                    <a:lumMod val="85000"/>
                    <a:lumOff val="15000"/>
                  </a:schemeClr>
                </a:solidFill>
                <a:latin typeface="Arial" panose="020B0604020202020204" pitchFamily="34" charset="0"/>
                <a:cs typeface="Arial" panose="020B0604020202020204" pitchFamily="34" charset="0"/>
              </a:rPr>
              <a:t>organization</a:t>
            </a:r>
            <a:r>
              <a:rPr sz="2200" i="0" spc="-50" dirty="0">
                <a:solidFill>
                  <a:schemeClr val="bg1">
                    <a:lumMod val="85000"/>
                    <a:lumOff val="15000"/>
                  </a:schemeClr>
                </a:solidFill>
                <a:latin typeface="Arial" panose="020B0604020202020204" pitchFamily="34" charset="0"/>
                <a:cs typeface="Arial" panose="020B0604020202020204" pitchFamily="34" charset="0"/>
              </a:rPr>
              <a:t> </a:t>
            </a:r>
            <a:r>
              <a:rPr sz="2200" b="1" i="0" dirty="0">
                <a:solidFill>
                  <a:schemeClr val="bg1">
                    <a:lumMod val="85000"/>
                    <a:lumOff val="15000"/>
                  </a:schemeClr>
                </a:solidFill>
                <a:latin typeface="Arial" panose="020B0604020202020204" pitchFamily="34" charset="0"/>
                <a:cs typeface="Arial" panose="020B0604020202020204" pitchFamily="34" charset="0"/>
              </a:rPr>
              <a:t>within</a:t>
            </a:r>
            <a:r>
              <a:rPr sz="2200" b="1" i="0" spc="-60" dirty="0">
                <a:solidFill>
                  <a:schemeClr val="bg1">
                    <a:lumMod val="85000"/>
                    <a:lumOff val="15000"/>
                  </a:schemeClr>
                </a:solidFill>
                <a:latin typeface="Arial" panose="020B0604020202020204" pitchFamily="34" charset="0"/>
                <a:cs typeface="Arial" panose="020B0604020202020204" pitchFamily="34" charset="0"/>
              </a:rPr>
              <a:t> </a:t>
            </a:r>
            <a:r>
              <a:rPr sz="2200" b="1" i="0" dirty="0">
                <a:solidFill>
                  <a:schemeClr val="bg1">
                    <a:lumMod val="85000"/>
                    <a:lumOff val="15000"/>
                  </a:schemeClr>
                </a:solidFill>
                <a:latin typeface="Arial" panose="020B0604020202020204" pitchFamily="34" charset="0"/>
                <a:cs typeface="Arial" panose="020B0604020202020204" pitchFamily="34" charset="0"/>
              </a:rPr>
              <a:t>10</a:t>
            </a:r>
            <a:r>
              <a:rPr sz="2200" b="1" i="0" spc="-30" dirty="0">
                <a:solidFill>
                  <a:schemeClr val="bg1">
                    <a:lumMod val="85000"/>
                    <a:lumOff val="15000"/>
                  </a:schemeClr>
                </a:solidFill>
                <a:latin typeface="Arial" panose="020B0604020202020204" pitchFamily="34" charset="0"/>
                <a:cs typeface="Arial" panose="020B0604020202020204" pitchFamily="34" charset="0"/>
              </a:rPr>
              <a:t> </a:t>
            </a:r>
            <a:r>
              <a:rPr sz="2200" b="1" i="0" dirty="0">
                <a:solidFill>
                  <a:schemeClr val="bg1">
                    <a:lumMod val="85000"/>
                    <a:lumOff val="15000"/>
                  </a:schemeClr>
                </a:solidFill>
                <a:latin typeface="Arial" panose="020B0604020202020204" pitchFamily="34" charset="0"/>
                <a:cs typeface="Arial" panose="020B0604020202020204" pitchFamily="34" charset="0"/>
              </a:rPr>
              <a:t>working</a:t>
            </a:r>
            <a:r>
              <a:rPr sz="2200" b="1" i="0" spc="-60" dirty="0">
                <a:solidFill>
                  <a:schemeClr val="bg1">
                    <a:lumMod val="85000"/>
                    <a:lumOff val="15000"/>
                  </a:schemeClr>
                </a:solidFill>
                <a:latin typeface="Arial" panose="020B0604020202020204" pitchFamily="34" charset="0"/>
                <a:cs typeface="Arial" panose="020B0604020202020204" pitchFamily="34" charset="0"/>
              </a:rPr>
              <a:t> </a:t>
            </a:r>
            <a:r>
              <a:rPr sz="2200" b="1" i="0" dirty="0">
                <a:solidFill>
                  <a:schemeClr val="bg1">
                    <a:lumMod val="85000"/>
                    <a:lumOff val="15000"/>
                  </a:schemeClr>
                </a:solidFill>
                <a:latin typeface="Arial" panose="020B0604020202020204" pitchFamily="34" charset="0"/>
                <a:cs typeface="Arial" panose="020B0604020202020204" pitchFamily="34" charset="0"/>
              </a:rPr>
              <a:t>days </a:t>
            </a:r>
            <a:r>
              <a:rPr sz="2200" b="1" i="0" spc="-25" dirty="0">
                <a:solidFill>
                  <a:schemeClr val="bg1">
                    <a:lumMod val="85000"/>
                    <a:lumOff val="15000"/>
                  </a:schemeClr>
                </a:solidFill>
                <a:latin typeface="Arial" panose="020B0604020202020204" pitchFamily="34" charset="0"/>
                <a:cs typeface="Arial" panose="020B0604020202020204" pitchFamily="34" charset="0"/>
              </a:rPr>
              <a:t>of </a:t>
            </a:r>
            <a:r>
              <a:rPr sz="2200" b="1" i="0" spc="-10" dirty="0">
                <a:solidFill>
                  <a:schemeClr val="bg1">
                    <a:lumMod val="85000"/>
                    <a:lumOff val="15000"/>
                  </a:schemeClr>
                </a:solidFill>
                <a:latin typeface="Arial" panose="020B0604020202020204" pitchFamily="34" charset="0"/>
                <a:cs typeface="Arial" panose="020B0604020202020204" pitchFamily="34" charset="0"/>
              </a:rPr>
              <a:t>registration.</a:t>
            </a:r>
            <a:endParaRPr sz="2200" dirty="0">
              <a:solidFill>
                <a:schemeClr val="bg1">
                  <a:lumMod val="85000"/>
                  <a:lumOff val="15000"/>
                </a:schemeClr>
              </a:solidFill>
              <a:latin typeface="Arial" panose="020B0604020202020204" pitchFamily="34" charset="0"/>
              <a:cs typeface="Arial" panose="020B0604020202020204" pitchFamily="34" charset="0"/>
            </a:endParaRPr>
          </a:p>
        </p:txBody>
      </p:sp>
      <p:sp>
        <p:nvSpPr>
          <p:cNvPr id="3" name="object 3"/>
          <p:cNvSpPr txBox="1"/>
          <p:nvPr/>
        </p:nvSpPr>
        <p:spPr>
          <a:xfrm>
            <a:off x="2212341" y="3836290"/>
            <a:ext cx="7482205" cy="1367041"/>
          </a:xfrm>
          <a:prstGeom prst="rect">
            <a:avLst/>
          </a:prstGeom>
          <a:solidFill>
            <a:schemeClr val="tx1">
              <a:lumMod val="75000"/>
            </a:schemeClr>
          </a:solidFill>
        </p:spPr>
        <p:txBody>
          <a:bodyPr vert="horz" wrap="square" lIns="0" tIns="12700" rIns="0" bIns="0" rtlCol="0">
            <a:spAutoFit/>
          </a:bodyPr>
          <a:lstStyle/>
          <a:p>
            <a:pPr marL="12700" marR="5080">
              <a:spcBef>
                <a:spcPts val="100"/>
              </a:spcBef>
            </a:pPr>
            <a:r>
              <a:rPr sz="2200" dirty="0">
                <a:solidFill>
                  <a:schemeClr val="bg1">
                    <a:lumMod val="85000"/>
                    <a:lumOff val="15000"/>
                  </a:schemeClr>
                </a:solidFill>
                <a:latin typeface="Arial"/>
                <a:cs typeface="Arial"/>
              </a:rPr>
              <a:t>6.3</a:t>
            </a:r>
            <a:r>
              <a:rPr sz="2200" spc="-70"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The</a:t>
            </a:r>
            <a:r>
              <a:rPr sz="2200" spc="-25" dirty="0">
                <a:solidFill>
                  <a:schemeClr val="bg1">
                    <a:lumMod val="85000"/>
                    <a:lumOff val="15000"/>
                  </a:schemeClr>
                </a:solidFill>
                <a:latin typeface="Arial"/>
                <a:cs typeface="Arial"/>
              </a:rPr>
              <a:t> </a:t>
            </a:r>
            <a:r>
              <a:rPr sz="2200" b="1" dirty="0">
                <a:solidFill>
                  <a:schemeClr val="bg1">
                    <a:lumMod val="85000"/>
                    <a:lumOff val="15000"/>
                  </a:schemeClr>
                </a:solidFill>
                <a:latin typeface="Arial"/>
                <a:cs typeface="Arial"/>
              </a:rPr>
              <a:t>new</a:t>
            </a:r>
            <a:r>
              <a:rPr sz="2200" b="1" spc="-20" dirty="0">
                <a:solidFill>
                  <a:schemeClr val="bg1">
                    <a:lumMod val="85000"/>
                    <a:lumOff val="15000"/>
                  </a:schemeClr>
                </a:solidFill>
                <a:latin typeface="Arial"/>
                <a:cs typeface="Arial"/>
              </a:rPr>
              <a:t> </a:t>
            </a:r>
            <a:r>
              <a:rPr sz="2200" b="1" dirty="0">
                <a:solidFill>
                  <a:schemeClr val="bg1">
                    <a:lumMod val="85000"/>
                    <a:lumOff val="15000"/>
                  </a:schemeClr>
                </a:solidFill>
                <a:latin typeface="Arial"/>
                <a:cs typeface="Arial"/>
              </a:rPr>
              <a:t>additional</a:t>
            </a:r>
            <a:r>
              <a:rPr sz="2200" b="1" spc="-40" dirty="0">
                <a:solidFill>
                  <a:schemeClr val="bg1">
                    <a:lumMod val="85000"/>
                    <a:lumOff val="15000"/>
                  </a:schemeClr>
                </a:solidFill>
                <a:latin typeface="Arial"/>
                <a:cs typeface="Arial"/>
              </a:rPr>
              <a:t> </a:t>
            </a:r>
            <a:r>
              <a:rPr sz="2200" b="1" dirty="0">
                <a:solidFill>
                  <a:schemeClr val="bg1">
                    <a:lumMod val="85000"/>
                    <a:lumOff val="15000"/>
                  </a:schemeClr>
                </a:solidFill>
                <a:latin typeface="Arial"/>
                <a:cs typeface="Arial"/>
              </a:rPr>
              <a:t>site</a:t>
            </a:r>
            <a:r>
              <a:rPr sz="2200" b="1" spc="-2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shall</a:t>
            </a:r>
            <a:r>
              <a:rPr sz="2200" spc="-30"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have</a:t>
            </a:r>
            <a:r>
              <a:rPr sz="2200" spc="-1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received</a:t>
            </a:r>
            <a:r>
              <a:rPr sz="2200" spc="-40"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an</a:t>
            </a:r>
            <a:r>
              <a:rPr sz="2200" spc="-15" dirty="0">
                <a:solidFill>
                  <a:schemeClr val="bg1">
                    <a:lumMod val="85000"/>
                    <a:lumOff val="15000"/>
                  </a:schemeClr>
                </a:solidFill>
                <a:latin typeface="Arial"/>
                <a:cs typeface="Arial"/>
              </a:rPr>
              <a:t> </a:t>
            </a:r>
            <a:r>
              <a:rPr sz="2200" b="1" dirty="0">
                <a:solidFill>
                  <a:schemeClr val="bg1">
                    <a:lumMod val="85000"/>
                    <a:lumOff val="15000"/>
                  </a:schemeClr>
                </a:solidFill>
                <a:latin typeface="Arial"/>
                <a:cs typeface="Arial"/>
              </a:rPr>
              <a:t>internal</a:t>
            </a:r>
            <a:r>
              <a:rPr sz="2200" b="1" spc="-40" dirty="0">
                <a:solidFill>
                  <a:schemeClr val="bg1">
                    <a:lumMod val="85000"/>
                    <a:lumOff val="15000"/>
                  </a:schemeClr>
                </a:solidFill>
                <a:latin typeface="Arial"/>
                <a:cs typeface="Arial"/>
              </a:rPr>
              <a:t> </a:t>
            </a:r>
            <a:r>
              <a:rPr sz="2200" b="1" spc="-10" dirty="0">
                <a:solidFill>
                  <a:schemeClr val="bg1">
                    <a:lumMod val="85000"/>
                    <a:lumOff val="15000"/>
                  </a:schemeClr>
                </a:solidFill>
                <a:latin typeface="Arial"/>
                <a:cs typeface="Arial"/>
              </a:rPr>
              <a:t>audit </a:t>
            </a:r>
            <a:r>
              <a:rPr sz="2200" dirty="0">
                <a:solidFill>
                  <a:schemeClr val="bg1">
                    <a:lumMod val="85000"/>
                    <a:lumOff val="15000"/>
                  </a:schemeClr>
                </a:solidFill>
                <a:latin typeface="Arial"/>
                <a:cs typeface="Arial"/>
              </a:rPr>
              <a:t>to</a:t>
            </a:r>
            <a:r>
              <a:rPr sz="2200" spc="-2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the</a:t>
            </a:r>
            <a:r>
              <a:rPr sz="2200" spc="-2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RFM</a:t>
            </a:r>
            <a:r>
              <a:rPr sz="2200" spc="-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Chain</a:t>
            </a:r>
            <a:r>
              <a:rPr sz="2200" spc="-2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of</a:t>
            </a:r>
            <a:r>
              <a:rPr sz="2200" spc="-2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Custody</a:t>
            </a:r>
            <a:r>
              <a:rPr sz="2200" spc="-2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Standard</a:t>
            </a:r>
            <a:r>
              <a:rPr sz="2200" spc="-30"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and</a:t>
            </a:r>
            <a:r>
              <a:rPr sz="2200" spc="-20"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there</a:t>
            </a:r>
            <a:r>
              <a:rPr sz="2200" spc="-30"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shall</a:t>
            </a:r>
            <a:r>
              <a:rPr sz="2200" spc="-2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be </a:t>
            </a:r>
            <a:r>
              <a:rPr sz="2200" b="1" spc="-35" dirty="0">
                <a:solidFill>
                  <a:schemeClr val="bg1">
                    <a:lumMod val="85000"/>
                    <a:lumOff val="15000"/>
                  </a:schemeClr>
                </a:solidFill>
                <a:latin typeface="Arial"/>
                <a:cs typeface="Arial"/>
              </a:rPr>
              <a:t>no </a:t>
            </a:r>
            <a:r>
              <a:rPr sz="2200" b="1" dirty="0">
                <a:solidFill>
                  <a:schemeClr val="bg1">
                    <a:lumMod val="85000"/>
                    <a:lumOff val="15000"/>
                  </a:schemeClr>
                </a:solidFill>
                <a:latin typeface="Arial"/>
                <a:cs typeface="Arial"/>
              </a:rPr>
              <a:t>outstanding</a:t>
            </a:r>
            <a:r>
              <a:rPr sz="2200" b="1" spc="-60" dirty="0">
                <a:solidFill>
                  <a:schemeClr val="bg1">
                    <a:lumMod val="85000"/>
                    <a:lumOff val="15000"/>
                  </a:schemeClr>
                </a:solidFill>
                <a:latin typeface="Arial"/>
                <a:cs typeface="Arial"/>
              </a:rPr>
              <a:t> </a:t>
            </a:r>
            <a:r>
              <a:rPr sz="2200" b="1" dirty="0">
                <a:solidFill>
                  <a:schemeClr val="bg1">
                    <a:lumMod val="85000"/>
                    <a:lumOff val="15000"/>
                  </a:schemeClr>
                </a:solidFill>
                <a:latin typeface="Arial"/>
                <a:cs typeface="Arial"/>
              </a:rPr>
              <a:t>non-conformances</a:t>
            </a:r>
            <a:r>
              <a:rPr sz="2200" b="1" spc="-50" dirty="0">
                <a:solidFill>
                  <a:schemeClr val="bg1">
                    <a:lumMod val="85000"/>
                    <a:lumOff val="15000"/>
                  </a:schemeClr>
                </a:solidFill>
                <a:latin typeface="Arial"/>
                <a:cs typeface="Arial"/>
              </a:rPr>
              <a:t> </a:t>
            </a:r>
            <a:r>
              <a:rPr sz="2200" b="1" dirty="0">
                <a:solidFill>
                  <a:schemeClr val="bg1">
                    <a:lumMod val="85000"/>
                    <a:lumOff val="15000"/>
                  </a:schemeClr>
                </a:solidFill>
                <a:latin typeface="Arial"/>
                <a:cs typeface="Arial"/>
              </a:rPr>
              <a:t>before</a:t>
            </a:r>
            <a:r>
              <a:rPr sz="2200" b="1" spc="-35" dirty="0">
                <a:solidFill>
                  <a:schemeClr val="bg1">
                    <a:lumMod val="85000"/>
                    <a:lumOff val="15000"/>
                  </a:schemeClr>
                </a:solidFill>
                <a:latin typeface="Arial"/>
                <a:cs typeface="Arial"/>
              </a:rPr>
              <a:t> </a:t>
            </a:r>
            <a:r>
              <a:rPr sz="2200" b="1" dirty="0">
                <a:solidFill>
                  <a:schemeClr val="bg1">
                    <a:lumMod val="85000"/>
                    <a:lumOff val="15000"/>
                  </a:schemeClr>
                </a:solidFill>
                <a:latin typeface="Arial"/>
                <a:cs typeface="Arial"/>
              </a:rPr>
              <a:t>the</a:t>
            </a:r>
            <a:r>
              <a:rPr sz="2200" b="1" spc="-30" dirty="0">
                <a:solidFill>
                  <a:schemeClr val="bg1">
                    <a:lumMod val="85000"/>
                    <a:lumOff val="15000"/>
                  </a:schemeClr>
                </a:solidFill>
                <a:latin typeface="Arial"/>
                <a:cs typeface="Arial"/>
              </a:rPr>
              <a:t> </a:t>
            </a:r>
            <a:r>
              <a:rPr sz="2200" b="1" dirty="0">
                <a:solidFill>
                  <a:schemeClr val="bg1">
                    <a:lumMod val="85000"/>
                    <a:lumOff val="15000"/>
                  </a:schemeClr>
                </a:solidFill>
                <a:latin typeface="Arial"/>
                <a:cs typeface="Arial"/>
              </a:rPr>
              <a:t>site</a:t>
            </a:r>
            <a:r>
              <a:rPr sz="2200" b="1" spc="-40" dirty="0">
                <a:solidFill>
                  <a:schemeClr val="bg1">
                    <a:lumMod val="85000"/>
                    <a:lumOff val="15000"/>
                  </a:schemeClr>
                </a:solidFill>
                <a:latin typeface="Arial"/>
                <a:cs typeface="Arial"/>
              </a:rPr>
              <a:t> </a:t>
            </a:r>
            <a:r>
              <a:rPr sz="2200" b="1" dirty="0">
                <a:solidFill>
                  <a:schemeClr val="bg1">
                    <a:lumMod val="85000"/>
                    <a:lumOff val="15000"/>
                  </a:schemeClr>
                </a:solidFill>
                <a:latin typeface="Arial"/>
                <a:cs typeface="Arial"/>
              </a:rPr>
              <a:t>is</a:t>
            </a:r>
            <a:r>
              <a:rPr sz="2200" b="1" spc="-25" dirty="0">
                <a:solidFill>
                  <a:schemeClr val="bg1">
                    <a:lumMod val="85000"/>
                    <a:lumOff val="15000"/>
                  </a:schemeClr>
                </a:solidFill>
                <a:latin typeface="Arial"/>
                <a:cs typeface="Arial"/>
              </a:rPr>
              <a:t> </a:t>
            </a:r>
            <a:r>
              <a:rPr sz="2200" b="1" dirty="0">
                <a:solidFill>
                  <a:schemeClr val="bg1">
                    <a:lumMod val="85000"/>
                    <a:lumOff val="15000"/>
                  </a:schemeClr>
                </a:solidFill>
                <a:latin typeface="Arial"/>
                <a:cs typeface="Arial"/>
              </a:rPr>
              <a:t>added</a:t>
            </a:r>
            <a:r>
              <a:rPr sz="2200" b="1" spc="-10"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to</a:t>
            </a:r>
            <a:r>
              <a:rPr sz="2200" spc="-30" dirty="0">
                <a:solidFill>
                  <a:schemeClr val="bg1">
                    <a:lumMod val="85000"/>
                    <a:lumOff val="15000"/>
                  </a:schemeClr>
                </a:solidFill>
                <a:latin typeface="Arial"/>
                <a:cs typeface="Arial"/>
              </a:rPr>
              <a:t> </a:t>
            </a:r>
            <a:r>
              <a:rPr sz="2200" spc="-25" dirty="0">
                <a:solidFill>
                  <a:schemeClr val="bg1">
                    <a:lumMod val="85000"/>
                    <a:lumOff val="15000"/>
                  </a:schemeClr>
                </a:solidFill>
                <a:latin typeface="Arial"/>
                <a:cs typeface="Arial"/>
              </a:rPr>
              <a:t>the </a:t>
            </a:r>
            <a:r>
              <a:rPr sz="2200" dirty="0">
                <a:solidFill>
                  <a:schemeClr val="bg1">
                    <a:lumMod val="85000"/>
                    <a:lumOff val="15000"/>
                  </a:schemeClr>
                </a:solidFill>
                <a:latin typeface="Arial"/>
                <a:cs typeface="Arial"/>
              </a:rPr>
              <a:t>member</a:t>
            </a:r>
            <a:r>
              <a:rPr sz="2200" spc="-3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site</a:t>
            </a:r>
            <a:r>
              <a:rPr sz="2200" spc="-15" dirty="0">
                <a:solidFill>
                  <a:schemeClr val="bg1">
                    <a:lumMod val="85000"/>
                    <a:lumOff val="15000"/>
                  </a:schemeClr>
                </a:solidFill>
                <a:latin typeface="Arial"/>
                <a:cs typeface="Arial"/>
              </a:rPr>
              <a:t> </a:t>
            </a:r>
            <a:r>
              <a:rPr sz="2200" spc="-10" dirty="0">
                <a:solidFill>
                  <a:schemeClr val="bg1">
                    <a:lumMod val="85000"/>
                    <a:lumOff val="15000"/>
                  </a:schemeClr>
                </a:solidFill>
                <a:latin typeface="Arial"/>
                <a:cs typeface="Arial"/>
              </a:rPr>
              <a:t>register.</a:t>
            </a:r>
            <a:endParaRPr sz="2200" dirty="0">
              <a:solidFill>
                <a:schemeClr val="bg1">
                  <a:lumMod val="85000"/>
                  <a:lumOff val="15000"/>
                </a:schemeClr>
              </a:solidFill>
              <a:latin typeface="Arial"/>
              <a:cs typeface="Arial"/>
            </a:endParaRPr>
          </a:p>
        </p:txBody>
      </p:sp>
    </p:spTree>
    <p:extLst>
      <p:ext uri="{BB962C8B-B14F-4D97-AF65-F5344CB8AC3E}">
        <p14:creationId xmlns:p14="http://schemas.microsoft.com/office/powerpoint/2010/main" val="167726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9940" y="2297366"/>
            <a:ext cx="7691279" cy="2798843"/>
          </a:xfrm>
          <a:prstGeom prst="rect">
            <a:avLst/>
          </a:prstGeom>
          <a:solidFill>
            <a:schemeClr val="tx1">
              <a:lumMod val="75000"/>
            </a:schemeClr>
          </a:solidFill>
        </p:spPr>
        <p:txBody>
          <a:bodyPr vert="horz" wrap="square" lIns="0" tIns="13335" rIns="0" bIns="0" rtlCol="0">
            <a:spAutoFit/>
          </a:bodyPr>
          <a:lstStyle/>
          <a:p>
            <a:pPr marL="12700" marR="314325">
              <a:spcBef>
                <a:spcPts val="105"/>
              </a:spcBef>
            </a:pPr>
            <a:r>
              <a:rPr sz="2200" dirty="0">
                <a:solidFill>
                  <a:schemeClr val="bg1">
                    <a:lumMod val="85000"/>
                    <a:lumOff val="15000"/>
                  </a:schemeClr>
                </a:solidFill>
                <a:latin typeface="Arial"/>
                <a:cs typeface="Arial"/>
              </a:rPr>
              <a:t>6.4</a:t>
            </a:r>
            <a:r>
              <a:rPr sz="2200" spc="-6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The</a:t>
            </a:r>
            <a:r>
              <a:rPr sz="2200" spc="-20"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Certification</a:t>
            </a:r>
            <a:r>
              <a:rPr sz="2200" spc="-3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Body</a:t>
            </a:r>
            <a:r>
              <a:rPr sz="2200" spc="-1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shall</a:t>
            </a:r>
            <a:r>
              <a:rPr sz="2200" spc="-2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be</a:t>
            </a:r>
            <a:r>
              <a:rPr sz="2200" spc="-2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formally</a:t>
            </a:r>
            <a:r>
              <a:rPr sz="2200" spc="-1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notified</a:t>
            </a:r>
            <a:r>
              <a:rPr sz="2200" spc="-20"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of</a:t>
            </a:r>
            <a:r>
              <a:rPr sz="2200" spc="-30"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the</a:t>
            </a:r>
            <a:r>
              <a:rPr sz="2200" spc="-2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removal</a:t>
            </a:r>
            <a:r>
              <a:rPr sz="2200" spc="-30" dirty="0">
                <a:solidFill>
                  <a:schemeClr val="bg1">
                    <a:lumMod val="85000"/>
                    <a:lumOff val="15000"/>
                  </a:schemeClr>
                </a:solidFill>
                <a:latin typeface="Arial"/>
                <a:cs typeface="Arial"/>
              </a:rPr>
              <a:t> </a:t>
            </a:r>
            <a:r>
              <a:rPr sz="2200" spc="-25" dirty="0">
                <a:solidFill>
                  <a:schemeClr val="bg1">
                    <a:lumMod val="85000"/>
                    <a:lumOff val="15000"/>
                  </a:schemeClr>
                </a:solidFill>
                <a:latin typeface="Arial"/>
                <a:cs typeface="Arial"/>
              </a:rPr>
              <a:t>of </a:t>
            </a:r>
            <a:r>
              <a:rPr sz="2200" dirty="0">
                <a:solidFill>
                  <a:schemeClr val="bg1">
                    <a:lumMod val="85000"/>
                    <a:lumOff val="15000"/>
                  </a:schemeClr>
                </a:solidFill>
                <a:latin typeface="Arial"/>
                <a:cs typeface="Arial"/>
              </a:rPr>
              <a:t>any</a:t>
            </a:r>
            <a:r>
              <a:rPr sz="2200" spc="-1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site</a:t>
            </a:r>
            <a:r>
              <a:rPr sz="2200" spc="-30"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from</a:t>
            </a:r>
            <a:r>
              <a:rPr sz="2200" spc="-4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the</a:t>
            </a:r>
            <a:r>
              <a:rPr sz="2200" spc="-30"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member</a:t>
            </a:r>
            <a:r>
              <a:rPr sz="2200" spc="-4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site</a:t>
            </a:r>
            <a:r>
              <a:rPr sz="2200" spc="-2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register</a:t>
            </a:r>
            <a:r>
              <a:rPr sz="2200" spc="-40"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within</a:t>
            </a:r>
            <a:r>
              <a:rPr sz="2200" spc="-3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10</a:t>
            </a:r>
            <a:r>
              <a:rPr sz="2200" spc="-10"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working</a:t>
            </a:r>
            <a:r>
              <a:rPr sz="2200" spc="-40"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days</a:t>
            </a:r>
            <a:r>
              <a:rPr sz="2200" spc="-30" dirty="0">
                <a:solidFill>
                  <a:schemeClr val="bg1">
                    <a:lumMod val="85000"/>
                    <a:lumOff val="15000"/>
                  </a:schemeClr>
                </a:solidFill>
                <a:latin typeface="Arial"/>
                <a:cs typeface="Arial"/>
              </a:rPr>
              <a:t> </a:t>
            </a:r>
            <a:r>
              <a:rPr sz="2200" spc="-25" dirty="0">
                <a:solidFill>
                  <a:schemeClr val="bg1">
                    <a:lumMod val="85000"/>
                    <a:lumOff val="15000"/>
                  </a:schemeClr>
                </a:solidFill>
                <a:latin typeface="Arial"/>
                <a:cs typeface="Arial"/>
              </a:rPr>
              <a:t>of </a:t>
            </a:r>
            <a:r>
              <a:rPr sz="2200" spc="-10" dirty="0">
                <a:solidFill>
                  <a:schemeClr val="bg1">
                    <a:lumMod val="85000"/>
                    <a:lumOff val="15000"/>
                  </a:schemeClr>
                </a:solidFill>
                <a:latin typeface="Arial"/>
                <a:cs typeface="Arial"/>
              </a:rPr>
              <a:t>withdrawal.</a:t>
            </a:r>
            <a:endParaRPr lang="en-US" sz="2200" spc="-10" dirty="0">
              <a:solidFill>
                <a:schemeClr val="bg1">
                  <a:lumMod val="85000"/>
                  <a:lumOff val="15000"/>
                </a:schemeClr>
              </a:solidFill>
              <a:latin typeface="Arial"/>
              <a:cs typeface="Arial"/>
            </a:endParaRPr>
          </a:p>
          <a:p>
            <a:pPr marL="12700" marR="314325">
              <a:spcBef>
                <a:spcPts val="105"/>
              </a:spcBef>
            </a:pPr>
            <a:endParaRPr sz="2200" dirty="0">
              <a:solidFill>
                <a:schemeClr val="bg1">
                  <a:lumMod val="85000"/>
                  <a:lumOff val="15000"/>
                </a:schemeClr>
              </a:solidFill>
              <a:latin typeface="Arial"/>
              <a:cs typeface="Arial"/>
            </a:endParaRPr>
          </a:p>
          <a:p>
            <a:pPr marL="355600" marR="5080" indent="-342900">
              <a:lnSpc>
                <a:spcPct val="99500"/>
              </a:lnSpc>
              <a:spcBef>
                <a:spcPts val="515"/>
              </a:spcBef>
              <a:buFont typeface="Wingdings" panose="05000000000000000000" pitchFamily="2" charset="2"/>
              <a:buChar char="§"/>
              <a:tabLst>
                <a:tab pos="335915" algn="l"/>
              </a:tabLst>
            </a:pPr>
            <a:r>
              <a:rPr lang="en-US" sz="2200" dirty="0">
                <a:solidFill>
                  <a:schemeClr val="bg1">
                    <a:lumMod val="85000"/>
                    <a:lumOff val="15000"/>
                  </a:schemeClr>
                </a:solidFill>
                <a:latin typeface="Arial"/>
                <a:cs typeface="Arial"/>
              </a:rPr>
              <a:t>T</a:t>
            </a:r>
            <a:r>
              <a:rPr sz="2200" dirty="0">
                <a:solidFill>
                  <a:schemeClr val="bg1">
                    <a:lumMod val="85000"/>
                    <a:lumOff val="15000"/>
                  </a:schemeClr>
                </a:solidFill>
                <a:latin typeface="Arial"/>
                <a:cs typeface="Arial"/>
              </a:rPr>
              <a:t>here</a:t>
            </a:r>
            <a:r>
              <a:rPr sz="2200" spc="-40"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shall be</a:t>
            </a:r>
            <a:r>
              <a:rPr sz="2200" spc="-10"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a</a:t>
            </a:r>
            <a:r>
              <a:rPr sz="2200" spc="-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documented</a:t>
            </a:r>
            <a:r>
              <a:rPr sz="2200" spc="-4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procedure</a:t>
            </a:r>
            <a:r>
              <a:rPr sz="2200" spc="-4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for</a:t>
            </a:r>
            <a:r>
              <a:rPr sz="2200" spc="-10"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the</a:t>
            </a:r>
            <a:r>
              <a:rPr sz="2200" spc="-1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removal</a:t>
            </a:r>
            <a:r>
              <a:rPr sz="2200" spc="-2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of any</a:t>
            </a:r>
            <a:r>
              <a:rPr sz="2200" spc="-20" dirty="0">
                <a:solidFill>
                  <a:schemeClr val="bg1">
                    <a:lumMod val="85000"/>
                    <a:lumOff val="15000"/>
                  </a:schemeClr>
                </a:solidFill>
                <a:latin typeface="Arial"/>
                <a:cs typeface="Arial"/>
              </a:rPr>
              <a:t> site </a:t>
            </a:r>
            <a:r>
              <a:rPr sz="2200" dirty="0">
                <a:solidFill>
                  <a:schemeClr val="bg1">
                    <a:lumMod val="85000"/>
                    <a:lumOff val="15000"/>
                  </a:schemeClr>
                </a:solidFill>
                <a:latin typeface="Arial"/>
                <a:cs typeface="Arial"/>
              </a:rPr>
              <a:t>that</a:t>
            </a:r>
            <a:r>
              <a:rPr sz="2200" spc="-3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includes</a:t>
            </a:r>
            <a:r>
              <a:rPr sz="2200" spc="-30"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removal</a:t>
            </a:r>
            <a:r>
              <a:rPr sz="2200" spc="-30"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of</a:t>
            </a:r>
            <a:r>
              <a:rPr sz="2200" spc="-2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any</a:t>
            </a:r>
            <a:r>
              <a:rPr sz="2200" spc="-1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claims</a:t>
            </a:r>
            <a:r>
              <a:rPr sz="2200" spc="-2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to</a:t>
            </a:r>
            <a:r>
              <a:rPr sz="2200" spc="-2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the</a:t>
            </a:r>
            <a:r>
              <a:rPr sz="2200" spc="-2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scope</a:t>
            </a:r>
            <a:r>
              <a:rPr sz="2200" spc="-30"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of</a:t>
            </a:r>
            <a:r>
              <a:rPr sz="2200" spc="-2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certification</a:t>
            </a:r>
            <a:r>
              <a:rPr sz="2200" spc="-3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such</a:t>
            </a:r>
            <a:r>
              <a:rPr sz="2200" spc="-40" dirty="0">
                <a:solidFill>
                  <a:schemeClr val="bg1">
                    <a:lumMod val="85000"/>
                    <a:lumOff val="15000"/>
                  </a:schemeClr>
                </a:solidFill>
                <a:latin typeface="Arial"/>
                <a:cs typeface="Arial"/>
              </a:rPr>
              <a:t> </a:t>
            </a:r>
            <a:r>
              <a:rPr sz="2200" spc="-25" dirty="0">
                <a:solidFill>
                  <a:schemeClr val="bg1">
                    <a:lumMod val="85000"/>
                    <a:lumOff val="15000"/>
                  </a:schemeClr>
                </a:solidFill>
                <a:latin typeface="Arial"/>
                <a:cs typeface="Arial"/>
              </a:rPr>
              <a:t>as </a:t>
            </a:r>
            <a:r>
              <a:rPr sz="2200" dirty="0">
                <a:solidFill>
                  <a:schemeClr val="bg1">
                    <a:lumMod val="85000"/>
                    <a:lumOff val="15000"/>
                  </a:schemeClr>
                </a:solidFill>
                <a:latin typeface="Arial"/>
                <a:cs typeface="Arial"/>
              </a:rPr>
              <a:t>activities,</a:t>
            </a:r>
            <a:r>
              <a:rPr sz="2200" spc="-40"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materials,</a:t>
            </a:r>
            <a:r>
              <a:rPr sz="2200" spc="-4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products</a:t>
            </a:r>
            <a:r>
              <a:rPr sz="2200" spc="-60"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and/or</a:t>
            </a:r>
            <a:r>
              <a:rPr sz="2200" spc="-3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use</a:t>
            </a:r>
            <a:r>
              <a:rPr sz="2200" spc="-30"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of</a:t>
            </a:r>
            <a:r>
              <a:rPr sz="2200" spc="-35"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the</a:t>
            </a:r>
            <a:r>
              <a:rPr sz="2200" spc="-30"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ecolabel</a:t>
            </a:r>
            <a:r>
              <a:rPr sz="2200" spc="-30" dirty="0">
                <a:solidFill>
                  <a:schemeClr val="bg1">
                    <a:lumMod val="85000"/>
                    <a:lumOff val="15000"/>
                  </a:schemeClr>
                </a:solidFill>
                <a:latin typeface="Arial"/>
                <a:cs typeface="Arial"/>
              </a:rPr>
              <a:t> </a:t>
            </a:r>
            <a:r>
              <a:rPr sz="2200" dirty="0">
                <a:solidFill>
                  <a:schemeClr val="bg1">
                    <a:lumMod val="85000"/>
                    <a:lumOff val="15000"/>
                  </a:schemeClr>
                </a:solidFill>
                <a:latin typeface="Arial"/>
                <a:cs typeface="Arial"/>
              </a:rPr>
              <a:t>or</a:t>
            </a:r>
            <a:r>
              <a:rPr sz="2200" spc="-25" dirty="0">
                <a:solidFill>
                  <a:schemeClr val="bg1">
                    <a:lumMod val="85000"/>
                    <a:lumOff val="15000"/>
                  </a:schemeClr>
                </a:solidFill>
                <a:latin typeface="Arial"/>
                <a:cs typeface="Arial"/>
              </a:rPr>
              <a:t> </a:t>
            </a:r>
            <a:r>
              <a:rPr sz="2200" spc="-10" dirty="0">
                <a:solidFill>
                  <a:schemeClr val="bg1">
                    <a:lumMod val="85000"/>
                    <a:lumOff val="15000"/>
                  </a:schemeClr>
                </a:solidFill>
                <a:latin typeface="Arial"/>
                <a:cs typeface="Arial"/>
              </a:rPr>
              <a:t>trademarks.</a:t>
            </a:r>
            <a:endParaRPr sz="2200" dirty="0">
              <a:solidFill>
                <a:schemeClr val="bg1">
                  <a:lumMod val="85000"/>
                  <a:lumOff val="15000"/>
                </a:schemeClr>
              </a:solidFill>
              <a:latin typeface="Arial"/>
              <a:cs typeface="Arial"/>
            </a:endParaRPr>
          </a:p>
        </p:txBody>
      </p:sp>
      <p:sp>
        <p:nvSpPr>
          <p:cNvPr id="3" name="TextBox 2"/>
          <p:cNvSpPr txBox="1"/>
          <p:nvPr/>
        </p:nvSpPr>
        <p:spPr>
          <a:xfrm>
            <a:off x="2021682" y="2242782"/>
            <a:ext cx="7729537" cy="1107996"/>
          </a:xfrm>
          <a:prstGeom prst="rect">
            <a:avLst/>
          </a:prstGeom>
          <a:solidFill>
            <a:schemeClr val="accent2">
              <a:lumMod val="75000"/>
            </a:schemeClr>
          </a:solidFill>
          <a:ln>
            <a:solidFill>
              <a:schemeClr val="bg2"/>
            </a:solidFill>
          </a:ln>
        </p:spPr>
        <p:txBody>
          <a:bodyPr wrap="square" rtlCol="0" anchor="ctr" anchorCtr="1">
            <a:spAutoFit/>
          </a:bodyPr>
          <a:lstStyle/>
          <a:p>
            <a:pPr marL="12700" marR="314325">
              <a:spcBef>
                <a:spcPts val="105"/>
              </a:spcBef>
            </a:pPr>
            <a:r>
              <a:rPr lang="en-US" sz="2200" dirty="0">
                <a:latin typeface="Arial"/>
                <a:cs typeface="Arial"/>
              </a:rPr>
              <a:t>6.4</a:t>
            </a:r>
            <a:r>
              <a:rPr lang="en-US" sz="2200" spc="-65" dirty="0">
                <a:latin typeface="Arial"/>
                <a:cs typeface="Arial"/>
              </a:rPr>
              <a:t> </a:t>
            </a:r>
            <a:r>
              <a:rPr lang="en-US" sz="2200" dirty="0">
                <a:latin typeface="Arial"/>
                <a:cs typeface="Arial"/>
              </a:rPr>
              <a:t>The</a:t>
            </a:r>
            <a:r>
              <a:rPr lang="en-US" sz="2200" spc="-20" dirty="0">
                <a:latin typeface="Arial"/>
                <a:cs typeface="Arial"/>
              </a:rPr>
              <a:t> </a:t>
            </a:r>
            <a:r>
              <a:rPr lang="en-US" sz="2200" dirty="0">
                <a:latin typeface="Arial"/>
                <a:cs typeface="Arial"/>
              </a:rPr>
              <a:t>Certification</a:t>
            </a:r>
            <a:r>
              <a:rPr lang="en-US" sz="2200" spc="-35" dirty="0">
                <a:latin typeface="Arial"/>
                <a:cs typeface="Arial"/>
              </a:rPr>
              <a:t> </a:t>
            </a:r>
            <a:r>
              <a:rPr lang="en-US" sz="2200" dirty="0">
                <a:latin typeface="Arial"/>
                <a:cs typeface="Arial"/>
              </a:rPr>
              <a:t>Body</a:t>
            </a:r>
            <a:r>
              <a:rPr lang="en-US" sz="2200" spc="-15" dirty="0">
                <a:latin typeface="Arial"/>
                <a:cs typeface="Arial"/>
              </a:rPr>
              <a:t> </a:t>
            </a:r>
            <a:r>
              <a:rPr lang="en-US" sz="2200" dirty="0">
                <a:latin typeface="Arial"/>
                <a:cs typeface="Arial"/>
              </a:rPr>
              <a:t>shall</a:t>
            </a:r>
            <a:r>
              <a:rPr lang="en-US" sz="2200" spc="-25" dirty="0">
                <a:latin typeface="Arial"/>
                <a:cs typeface="Arial"/>
              </a:rPr>
              <a:t> </a:t>
            </a:r>
            <a:r>
              <a:rPr lang="en-US" sz="2200" dirty="0">
                <a:latin typeface="Arial"/>
                <a:cs typeface="Arial"/>
              </a:rPr>
              <a:t>be</a:t>
            </a:r>
            <a:r>
              <a:rPr lang="en-US" sz="2200" spc="-25" dirty="0">
                <a:latin typeface="Arial"/>
                <a:cs typeface="Arial"/>
              </a:rPr>
              <a:t> </a:t>
            </a:r>
            <a:r>
              <a:rPr lang="en-US" sz="2200" dirty="0">
                <a:latin typeface="Arial"/>
                <a:cs typeface="Arial"/>
              </a:rPr>
              <a:t>formally</a:t>
            </a:r>
            <a:r>
              <a:rPr lang="en-US" sz="2200" spc="-15" dirty="0">
                <a:latin typeface="Arial"/>
                <a:cs typeface="Arial"/>
              </a:rPr>
              <a:t> </a:t>
            </a:r>
            <a:r>
              <a:rPr lang="en-US" sz="2200" dirty="0">
                <a:latin typeface="Arial"/>
                <a:cs typeface="Arial"/>
              </a:rPr>
              <a:t>notified</a:t>
            </a:r>
            <a:r>
              <a:rPr lang="en-US" sz="2200" spc="-20" dirty="0">
                <a:latin typeface="Arial"/>
                <a:cs typeface="Arial"/>
              </a:rPr>
              <a:t> </a:t>
            </a:r>
            <a:r>
              <a:rPr lang="en-US" sz="2200" dirty="0">
                <a:latin typeface="Arial"/>
                <a:cs typeface="Arial"/>
              </a:rPr>
              <a:t>of</a:t>
            </a:r>
            <a:r>
              <a:rPr lang="en-US" sz="2200" spc="-30" dirty="0">
                <a:latin typeface="Arial"/>
                <a:cs typeface="Arial"/>
              </a:rPr>
              <a:t> </a:t>
            </a:r>
            <a:r>
              <a:rPr lang="en-US" sz="2200" dirty="0">
                <a:latin typeface="Arial"/>
                <a:cs typeface="Arial"/>
              </a:rPr>
              <a:t>the</a:t>
            </a:r>
            <a:r>
              <a:rPr lang="en-US" sz="2200" spc="-25" dirty="0">
                <a:latin typeface="Arial"/>
                <a:cs typeface="Arial"/>
              </a:rPr>
              <a:t> </a:t>
            </a:r>
            <a:r>
              <a:rPr lang="en-US" sz="2200" dirty="0">
                <a:latin typeface="Arial"/>
                <a:cs typeface="Arial"/>
              </a:rPr>
              <a:t>removal</a:t>
            </a:r>
            <a:r>
              <a:rPr lang="en-US" sz="2200" spc="-30" dirty="0">
                <a:latin typeface="Arial"/>
                <a:cs typeface="Arial"/>
              </a:rPr>
              <a:t> </a:t>
            </a:r>
            <a:r>
              <a:rPr lang="en-US" sz="2200" spc="-25" dirty="0">
                <a:latin typeface="Arial"/>
                <a:cs typeface="Arial"/>
              </a:rPr>
              <a:t>of </a:t>
            </a:r>
            <a:r>
              <a:rPr lang="en-US" sz="2200" dirty="0">
                <a:latin typeface="Arial"/>
                <a:cs typeface="Arial"/>
              </a:rPr>
              <a:t>any</a:t>
            </a:r>
            <a:r>
              <a:rPr lang="en-US" sz="2200" spc="-15" dirty="0">
                <a:latin typeface="Arial"/>
                <a:cs typeface="Arial"/>
              </a:rPr>
              <a:t> </a:t>
            </a:r>
            <a:r>
              <a:rPr lang="en-US" sz="2200" dirty="0">
                <a:latin typeface="Arial"/>
                <a:cs typeface="Arial"/>
              </a:rPr>
              <a:t>site</a:t>
            </a:r>
            <a:r>
              <a:rPr lang="en-US" sz="2200" spc="-30" dirty="0">
                <a:latin typeface="Arial"/>
                <a:cs typeface="Arial"/>
              </a:rPr>
              <a:t> </a:t>
            </a:r>
            <a:r>
              <a:rPr lang="en-US" sz="2200" dirty="0">
                <a:latin typeface="Arial"/>
                <a:cs typeface="Arial"/>
              </a:rPr>
              <a:t>from</a:t>
            </a:r>
            <a:r>
              <a:rPr lang="en-US" sz="2200" spc="-45" dirty="0">
                <a:latin typeface="Arial"/>
                <a:cs typeface="Arial"/>
              </a:rPr>
              <a:t> </a:t>
            </a:r>
            <a:r>
              <a:rPr lang="en-US" sz="2200" dirty="0">
                <a:latin typeface="Arial"/>
                <a:cs typeface="Arial"/>
              </a:rPr>
              <a:t>the</a:t>
            </a:r>
            <a:r>
              <a:rPr lang="en-US" sz="2200" spc="-30" dirty="0">
                <a:latin typeface="Arial"/>
                <a:cs typeface="Arial"/>
              </a:rPr>
              <a:t> </a:t>
            </a:r>
            <a:r>
              <a:rPr lang="en-US" sz="2200" dirty="0">
                <a:latin typeface="Arial"/>
                <a:cs typeface="Arial"/>
              </a:rPr>
              <a:t>member</a:t>
            </a:r>
            <a:r>
              <a:rPr lang="en-US" sz="2200" spc="-45" dirty="0">
                <a:latin typeface="Arial"/>
                <a:cs typeface="Arial"/>
              </a:rPr>
              <a:t> </a:t>
            </a:r>
            <a:r>
              <a:rPr lang="en-US" sz="2200" dirty="0">
                <a:latin typeface="Arial"/>
                <a:cs typeface="Arial"/>
              </a:rPr>
              <a:t>site</a:t>
            </a:r>
            <a:r>
              <a:rPr lang="en-US" sz="2200" spc="-25" dirty="0">
                <a:latin typeface="Arial"/>
                <a:cs typeface="Arial"/>
              </a:rPr>
              <a:t> </a:t>
            </a:r>
            <a:r>
              <a:rPr lang="en-US" sz="2200" dirty="0">
                <a:latin typeface="Arial"/>
                <a:cs typeface="Arial"/>
              </a:rPr>
              <a:t>register</a:t>
            </a:r>
            <a:r>
              <a:rPr lang="en-US" sz="2200" spc="-40" dirty="0">
                <a:latin typeface="Arial"/>
                <a:cs typeface="Arial"/>
              </a:rPr>
              <a:t> </a:t>
            </a:r>
            <a:r>
              <a:rPr lang="en-US" sz="2200" dirty="0">
                <a:latin typeface="Arial"/>
                <a:cs typeface="Arial"/>
              </a:rPr>
              <a:t>within</a:t>
            </a:r>
            <a:r>
              <a:rPr lang="en-US" sz="2200" spc="-35" dirty="0">
                <a:latin typeface="Arial"/>
                <a:cs typeface="Arial"/>
              </a:rPr>
              <a:t> </a:t>
            </a:r>
            <a:r>
              <a:rPr lang="en-US" sz="2200" dirty="0">
                <a:latin typeface="Arial"/>
                <a:cs typeface="Arial"/>
              </a:rPr>
              <a:t>10</a:t>
            </a:r>
            <a:r>
              <a:rPr lang="en-US" sz="2200" spc="-10" dirty="0">
                <a:latin typeface="Arial"/>
                <a:cs typeface="Arial"/>
              </a:rPr>
              <a:t> </a:t>
            </a:r>
            <a:r>
              <a:rPr lang="en-US" sz="2200" dirty="0">
                <a:latin typeface="Arial"/>
                <a:cs typeface="Arial"/>
              </a:rPr>
              <a:t>working</a:t>
            </a:r>
            <a:r>
              <a:rPr lang="en-US" sz="2200" spc="-40" dirty="0">
                <a:latin typeface="Arial"/>
                <a:cs typeface="Arial"/>
              </a:rPr>
              <a:t> </a:t>
            </a:r>
            <a:r>
              <a:rPr lang="en-US" sz="2200" dirty="0">
                <a:latin typeface="Arial"/>
                <a:cs typeface="Arial"/>
              </a:rPr>
              <a:t>days</a:t>
            </a:r>
            <a:r>
              <a:rPr lang="en-US" sz="2200" spc="-30" dirty="0">
                <a:latin typeface="Arial"/>
                <a:cs typeface="Arial"/>
              </a:rPr>
              <a:t> </a:t>
            </a:r>
            <a:r>
              <a:rPr lang="en-US" sz="2200" spc="-25" dirty="0">
                <a:latin typeface="Arial"/>
                <a:cs typeface="Arial"/>
              </a:rPr>
              <a:t>of </a:t>
            </a:r>
            <a:r>
              <a:rPr lang="en-US" sz="2200" spc="-10" dirty="0">
                <a:latin typeface="Arial"/>
                <a:cs typeface="Arial"/>
              </a:rPr>
              <a:t>withdrawal.</a:t>
            </a:r>
            <a:endParaRPr lang="en-US" sz="2200" dirty="0">
              <a:latin typeface="Arial"/>
              <a:cs typeface="Arial"/>
            </a:endParaRPr>
          </a:p>
        </p:txBody>
      </p:sp>
    </p:spTree>
    <p:extLst>
      <p:ext uri="{BB962C8B-B14F-4D97-AF65-F5344CB8AC3E}">
        <p14:creationId xmlns:p14="http://schemas.microsoft.com/office/powerpoint/2010/main" val="249127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471613" y="1849544"/>
            <a:ext cx="8506801" cy="4620880"/>
          </a:xfrm>
          <a:prstGeom prst="rect">
            <a:avLst/>
          </a:prstGeom>
          <a:solidFill>
            <a:schemeClr val="accent2"/>
          </a:solidFill>
        </p:spPr>
        <p:txBody>
          <a:bodyPr vert="horz" wrap="square" lIns="0" tIns="13335" rIns="0" bIns="0" rtlCol="0">
            <a:spAutoFit/>
          </a:bodyPr>
          <a:lstStyle/>
          <a:p>
            <a:pPr marL="309880" marR="5080">
              <a:spcBef>
                <a:spcPts val="5"/>
              </a:spcBef>
            </a:pPr>
            <a:r>
              <a:rPr sz="2200" dirty="0">
                <a:latin typeface="Arial"/>
                <a:cs typeface="Arial"/>
              </a:rPr>
              <a:t>7.1</a:t>
            </a:r>
            <a:r>
              <a:rPr sz="2200" spc="-65" dirty="0">
                <a:latin typeface="Arial"/>
                <a:cs typeface="Arial"/>
              </a:rPr>
              <a:t> </a:t>
            </a:r>
            <a:r>
              <a:rPr sz="2200" dirty="0">
                <a:latin typeface="Arial"/>
                <a:cs typeface="Arial"/>
              </a:rPr>
              <a:t>The</a:t>
            </a:r>
            <a:r>
              <a:rPr sz="2200" spc="-35" dirty="0">
                <a:latin typeface="Arial"/>
                <a:cs typeface="Arial"/>
              </a:rPr>
              <a:t> </a:t>
            </a:r>
            <a:r>
              <a:rPr sz="2200" dirty="0">
                <a:latin typeface="Arial"/>
                <a:cs typeface="Arial"/>
              </a:rPr>
              <a:t>central</a:t>
            </a:r>
            <a:r>
              <a:rPr sz="2200" spc="-10" dirty="0">
                <a:latin typeface="Arial"/>
                <a:cs typeface="Arial"/>
              </a:rPr>
              <a:t> </a:t>
            </a:r>
            <a:r>
              <a:rPr sz="2200" dirty="0">
                <a:latin typeface="Arial"/>
                <a:cs typeface="Arial"/>
              </a:rPr>
              <a:t>office</a:t>
            </a:r>
            <a:r>
              <a:rPr sz="2200" spc="-20" dirty="0">
                <a:latin typeface="Arial"/>
                <a:cs typeface="Arial"/>
              </a:rPr>
              <a:t> </a:t>
            </a:r>
            <a:r>
              <a:rPr sz="2200" dirty="0">
                <a:latin typeface="Arial"/>
                <a:cs typeface="Arial"/>
              </a:rPr>
              <a:t>shall</a:t>
            </a:r>
            <a:r>
              <a:rPr sz="2200" spc="-10" dirty="0">
                <a:latin typeface="Arial"/>
                <a:cs typeface="Arial"/>
              </a:rPr>
              <a:t> </a:t>
            </a:r>
            <a:r>
              <a:rPr sz="2200" dirty="0">
                <a:latin typeface="Arial"/>
                <a:cs typeface="Arial"/>
              </a:rPr>
              <a:t>demonstrate</a:t>
            </a:r>
            <a:r>
              <a:rPr sz="2200" spc="-5" dirty="0">
                <a:latin typeface="Arial"/>
                <a:cs typeface="Arial"/>
              </a:rPr>
              <a:t> </a:t>
            </a:r>
            <a:r>
              <a:rPr sz="2200" dirty="0">
                <a:latin typeface="Arial"/>
                <a:cs typeface="Arial"/>
              </a:rPr>
              <a:t>its</a:t>
            </a:r>
            <a:r>
              <a:rPr sz="2200" spc="-20" dirty="0">
                <a:latin typeface="Arial"/>
                <a:cs typeface="Arial"/>
              </a:rPr>
              <a:t> </a:t>
            </a:r>
            <a:r>
              <a:rPr sz="2200" dirty="0">
                <a:latin typeface="Arial"/>
                <a:cs typeface="Arial"/>
              </a:rPr>
              <a:t>ability to</a:t>
            </a:r>
            <a:r>
              <a:rPr sz="2200" spc="-20" dirty="0">
                <a:latin typeface="Arial"/>
                <a:cs typeface="Arial"/>
              </a:rPr>
              <a:t> </a:t>
            </a:r>
            <a:r>
              <a:rPr sz="2200" dirty="0">
                <a:latin typeface="Arial"/>
                <a:cs typeface="Arial"/>
              </a:rPr>
              <a:t>collect</a:t>
            </a:r>
            <a:r>
              <a:rPr sz="2200" spc="-20" dirty="0">
                <a:latin typeface="Arial"/>
                <a:cs typeface="Arial"/>
              </a:rPr>
              <a:t> </a:t>
            </a:r>
            <a:r>
              <a:rPr sz="2200" dirty="0">
                <a:latin typeface="Arial"/>
                <a:cs typeface="Arial"/>
              </a:rPr>
              <a:t>and</a:t>
            </a:r>
            <a:r>
              <a:rPr sz="2200" spc="-10" dirty="0">
                <a:latin typeface="Arial"/>
                <a:cs typeface="Arial"/>
              </a:rPr>
              <a:t> </a:t>
            </a:r>
            <a:r>
              <a:rPr sz="2200" dirty="0">
                <a:latin typeface="Arial"/>
                <a:cs typeface="Arial"/>
              </a:rPr>
              <a:t>analy</a:t>
            </a:r>
            <a:r>
              <a:rPr lang="en-US" sz="2200" dirty="0">
                <a:latin typeface="Arial"/>
                <a:cs typeface="Arial"/>
              </a:rPr>
              <a:t>z</a:t>
            </a:r>
            <a:r>
              <a:rPr sz="2200" dirty="0">
                <a:latin typeface="Arial"/>
                <a:cs typeface="Arial"/>
              </a:rPr>
              <a:t>e</a:t>
            </a:r>
            <a:r>
              <a:rPr sz="2200" spc="15" dirty="0">
                <a:latin typeface="Arial"/>
                <a:cs typeface="Arial"/>
              </a:rPr>
              <a:t> </a:t>
            </a:r>
            <a:r>
              <a:rPr sz="2200" spc="-20" dirty="0">
                <a:latin typeface="Arial"/>
                <a:cs typeface="Arial"/>
              </a:rPr>
              <a:t>data </a:t>
            </a:r>
            <a:r>
              <a:rPr sz="2200" dirty="0">
                <a:latin typeface="Arial"/>
                <a:cs typeface="Arial"/>
              </a:rPr>
              <a:t>from</a:t>
            </a:r>
            <a:r>
              <a:rPr sz="2200" spc="-30" dirty="0">
                <a:latin typeface="Arial"/>
                <a:cs typeface="Arial"/>
              </a:rPr>
              <a:t> </a:t>
            </a:r>
            <a:r>
              <a:rPr sz="2200" dirty="0">
                <a:latin typeface="Arial"/>
                <a:cs typeface="Arial"/>
              </a:rPr>
              <a:t>all</a:t>
            </a:r>
            <a:r>
              <a:rPr sz="2200" spc="-25" dirty="0">
                <a:latin typeface="Arial"/>
                <a:cs typeface="Arial"/>
              </a:rPr>
              <a:t> </a:t>
            </a:r>
            <a:r>
              <a:rPr sz="2200" dirty="0">
                <a:latin typeface="Arial"/>
                <a:cs typeface="Arial"/>
              </a:rPr>
              <a:t>member</a:t>
            </a:r>
            <a:r>
              <a:rPr sz="2200" spc="-5" dirty="0">
                <a:latin typeface="Arial"/>
                <a:cs typeface="Arial"/>
              </a:rPr>
              <a:t> </a:t>
            </a:r>
            <a:r>
              <a:rPr sz="2200" dirty="0">
                <a:latin typeface="Arial"/>
                <a:cs typeface="Arial"/>
              </a:rPr>
              <a:t>sites</a:t>
            </a:r>
            <a:r>
              <a:rPr sz="2200" spc="-10" dirty="0">
                <a:latin typeface="Arial"/>
                <a:cs typeface="Arial"/>
              </a:rPr>
              <a:t> </a:t>
            </a:r>
            <a:r>
              <a:rPr sz="2200" dirty="0">
                <a:latin typeface="Arial"/>
                <a:cs typeface="Arial"/>
              </a:rPr>
              <a:t>including</a:t>
            </a:r>
            <a:r>
              <a:rPr sz="2200" spc="10" dirty="0">
                <a:latin typeface="Arial"/>
                <a:cs typeface="Arial"/>
              </a:rPr>
              <a:t> </a:t>
            </a:r>
            <a:r>
              <a:rPr sz="2200" dirty="0">
                <a:latin typeface="Arial"/>
                <a:cs typeface="Arial"/>
              </a:rPr>
              <a:t>itself.</a:t>
            </a:r>
            <a:r>
              <a:rPr sz="2200" spc="-45" dirty="0">
                <a:latin typeface="Arial"/>
                <a:cs typeface="Arial"/>
              </a:rPr>
              <a:t> </a:t>
            </a:r>
            <a:r>
              <a:rPr sz="2200" dirty="0">
                <a:latin typeface="Arial"/>
                <a:cs typeface="Arial"/>
              </a:rPr>
              <a:t>There</a:t>
            </a:r>
            <a:r>
              <a:rPr sz="2200" spc="-15" dirty="0">
                <a:latin typeface="Arial"/>
                <a:cs typeface="Arial"/>
              </a:rPr>
              <a:t> </a:t>
            </a:r>
            <a:r>
              <a:rPr sz="2200" dirty="0">
                <a:latin typeface="Arial"/>
                <a:cs typeface="Arial"/>
              </a:rPr>
              <a:t>shall</a:t>
            </a:r>
            <a:r>
              <a:rPr sz="2200" spc="-5" dirty="0">
                <a:latin typeface="Arial"/>
                <a:cs typeface="Arial"/>
              </a:rPr>
              <a:t> </a:t>
            </a:r>
            <a:r>
              <a:rPr sz="2200" dirty="0">
                <a:latin typeface="Arial"/>
                <a:cs typeface="Arial"/>
              </a:rPr>
              <a:t>be</a:t>
            </a:r>
            <a:r>
              <a:rPr sz="2200" spc="-20" dirty="0">
                <a:latin typeface="Arial"/>
                <a:cs typeface="Arial"/>
              </a:rPr>
              <a:t> </a:t>
            </a:r>
            <a:r>
              <a:rPr sz="2200" dirty="0">
                <a:latin typeface="Arial"/>
                <a:cs typeface="Arial"/>
              </a:rPr>
              <a:t>a</a:t>
            </a:r>
            <a:r>
              <a:rPr sz="2200" spc="-20" dirty="0">
                <a:latin typeface="Arial"/>
                <a:cs typeface="Arial"/>
              </a:rPr>
              <a:t> </a:t>
            </a:r>
            <a:r>
              <a:rPr sz="2200" dirty="0">
                <a:latin typeface="Arial"/>
                <a:cs typeface="Arial"/>
              </a:rPr>
              <a:t>documented</a:t>
            </a:r>
            <a:r>
              <a:rPr sz="2200" spc="15" dirty="0">
                <a:latin typeface="Arial"/>
                <a:cs typeface="Arial"/>
              </a:rPr>
              <a:t> </a:t>
            </a:r>
            <a:r>
              <a:rPr sz="2200" spc="-10" dirty="0">
                <a:latin typeface="Arial"/>
                <a:cs typeface="Arial"/>
              </a:rPr>
              <a:t>annual </a:t>
            </a:r>
            <a:r>
              <a:rPr sz="2200" dirty="0">
                <a:latin typeface="Arial"/>
                <a:cs typeface="Arial"/>
              </a:rPr>
              <a:t>management</a:t>
            </a:r>
            <a:r>
              <a:rPr sz="2200" spc="10" dirty="0">
                <a:latin typeface="Arial"/>
                <a:cs typeface="Arial"/>
              </a:rPr>
              <a:t> </a:t>
            </a:r>
            <a:r>
              <a:rPr sz="2200" dirty="0">
                <a:latin typeface="Arial"/>
                <a:cs typeface="Arial"/>
              </a:rPr>
              <a:t>review meeting </a:t>
            </a:r>
            <a:r>
              <a:rPr sz="2200" spc="-10" dirty="0">
                <a:latin typeface="Arial"/>
                <a:cs typeface="Arial"/>
              </a:rPr>
              <a:t>covering:</a:t>
            </a:r>
            <a:endParaRPr sz="2200" dirty="0">
              <a:latin typeface="Arial"/>
              <a:cs typeface="Arial"/>
            </a:endParaRPr>
          </a:p>
          <a:p>
            <a:pPr marL="800100" lvl="1" indent="-342900">
              <a:spcBef>
                <a:spcPts val="40"/>
              </a:spcBef>
              <a:buFont typeface="Courier New" panose="02070309020205020404" pitchFamily="49" charset="0"/>
              <a:buChar char="o"/>
            </a:pPr>
            <a:endParaRPr sz="900" dirty="0">
              <a:latin typeface="Arial"/>
              <a:cs typeface="Arial"/>
            </a:endParaRPr>
          </a:p>
          <a:p>
            <a:pPr marL="1109345" lvl="1" indent="-342900">
              <a:spcBef>
                <a:spcPts val="5"/>
              </a:spcBef>
              <a:buFont typeface="Courier New" panose="02070309020205020404" pitchFamily="49" charset="0"/>
              <a:buChar char="o"/>
              <a:tabLst>
                <a:tab pos="603885" algn="l"/>
              </a:tabLst>
            </a:pPr>
            <a:r>
              <a:rPr sz="2200" dirty="0">
                <a:latin typeface="Arial"/>
                <a:cs typeface="Arial"/>
              </a:rPr>
              <a:t>system</a:t>
            </a:r>
            <a:r>
              <a:rPr sz="2200" spc="-30" dirty="0">
                <a:latin typeface="Arial"/>
                <a:cs typeface="Arial"/>
              </a:rPr>
              <a:t> </a:t>
            </a:r>
            <a:r>
              <a:rPr sz="2200" dirty="0">
                <a:latin typeface="Arial"/>
                <a:cs typeface="Arial"/>
              </a:rPr>
              <a:t>documentation</a:t>
            </a:r>
            <a:r>
              <a:rPr sz="2200" spc="-10" dirty="0">
                <a:latin typeface="Arial"/>
                <a:cs typeface="Arial"/>
              </a:rPr>
              <a:t> </a:t>
            </a:r>
            <a:r>
              <a:rPr sz="2200" dirty="0">
                <a:latin typeface="Arial"/>
                <a:cs typeface="Arial"/>
              </a:rPr>
              <a:t>and</a:t>
            </a:r>
            <a:r>
              <a:rPr sz="2200" spc="-25" dirty="0">
                <a:latin typeface="Arial"/>
                <a:cs typeface="Arial"/>
              </a:rPr>
              <a:t> </a:t>
            </a:r>
            <a:r>
              <a:rPr sz="2200" dirty="0">
                <a:latin typeface="Arial"/>
                <a:cs typeface="Arial"/>
              </a:rPr>
              <a:t>system </a:t>
            </a:r>
            <a:r>
              <a:rPr sz="2200" spc="-10" dirty="0">
                <a:latin typeface="Arial"/>
                <a:cs typeface="Arial"/>
              </a:rPr>
              <a:t>changes</a:t>
            </a:r>
            <a:r>
              <a:rPr lang="en-US" sz="2200" spc="-10" dirty="0">
                <a:latin typeface="Arial"/>
                <a:cs typeface="Arial"/>
              </a:rPr>
              <a:t>;</a:t>
            </a:r>
            <a:endParaRPr sz="2200" dirty="0">
              <a:latin typeface="Arial"/>
              <a:cs typeface="Arial"/>
            </a:endParaRPr>
          </a:p>
          <a:p>
            <a:pPr marL="1109345" lvl="1" indent="-342900">
              <a:buFont typeface="Courier New" panose="02070309020205020404" pitchFamily="49" charset="0"/>
              <a:buChar char="o"/>
              <a:tabLst>
                <a:tab pos="603885" algn="l"/>
              </a:tabLst>
            </a:pPr>
            <a:r>
              <a:rPr sz="2200" dirty="0">
                <a:latin typeface="Arial"/>
                <a:cs typeface="Arial"/>
              </a:rPr>
              <a:t>the</a:t>
            </a:r>
            <a:r>
              <a:rPr sz="2200" spc="-45" dirty="0">
                <a:latin typeface="Arial"/>
                <a:cs typeface="Arial"/>
              </a:rPr>
              <a:t> </a:t>
            </a:r>
            <a:r>
              <a:rPr sz="2200" dirty="0">
                <a:latin typeface="Arial"/>
                <a:cs typeface="Arial"/>
              </a:rPr>
              <a:t>management</a:t>
            </a:r>
            <a:r>
              <a:rPr sz="2200" spc="-15" dirty="0">
                <a:latin typeface="Arial"/>
                <a:cs typeface="Arial"/>
              </a:rPr>
              <a:t> </a:t>
            </a:r>
            <a:r>
              <a:rPr sz="2200" spc="-10" dirty="0">
                <a:latin typeface="Arial"/>
                <a:cs typeface="Arial"/>
              </a:rPr>
              <a:t>reviews</a:t>
            </a:r>
            <a:r>
              <a:rPr lang="en-US" sz="2200" spc="-10" dirty="0">
                <a:latin typeface="Arial"/>
                <a:cs typeface="Arial"/>
              </a:rPr>
              <a:t>;</a:t>
            </a:r>
            <a:endParaRPr sz="2200" dirty="0">
              <a:latin typeface="Arial"/>
              <a:cs typeface="Arial"/>
            </a:endParaRPr>
          </a:p>
          <a:p>
            <a:pPr marL="1109345" lvl="1" indent="-342900">
              <a:buFont typeface="Courier New" panose="02070309020205020404" pitchFamily="49" charset="0"/>
              <a:buChar char="o"/>
              <a:tabLst>
                <a:tab pos="603885" algn="l"/>
              </a:tabLst>
            </a:pPr>
            <a:r>
              <a:rPr lang="en-US" sz="2200" spc="-10" dirty="0">
                <a:latin typeface="Arial"/>
                <a:cs typeface="Arial"/>
              </a:rPr>
              <a:t>complaints;</a:t>
            </a:r>
            <a:endParaRPr sz="2200" dirty="0">
              <a:latin typeface="Arial"/>
              <a:cs typeface="Arial"/>
            </a:endParaRPr>
          </a:p>
          <a:p>
            <a:pPr marL="1109345" lvl="1" indent="-342900">
              <a:buFont typeface="Courier New" panose="02070309020205020404" pitchFamily="49" charset="0"/>
              <a:buChar char="o"/>
              <a:tabLst>
                <a:tab pos="603885" algn="l"/>
              </a:tabLst>
            </a:pPr>
            <a:r>
              <a:rPr sz="2200" dirty="0">
                <a:latin typeface="Arial"/>
                <a:cs typeface="Arial"/>
              </a:rPr>
              <a:t>evaluation of</a:t>
            </a:r>
            <a:r>
              <a:rPr sz="2200" spc="-30" dirty="0">
                <a:latin typeface="Arial"/>
                <a:cs typeface="Arial"/>
              </a:rPr>
              <a:t> </a:t>
            </a:r>
            <a:r>
              <a:rPr sz="2200" spc="-10" dirty="0">
                <a:latin typeface="Arial"/>
                <a:cs typeface="Arial"/>
              </a:rPr>
              <a:t>non-</a:t>
            </a:r>
            <a:r>
              <a:rPr sz="2200" dirty="0">
                <a:latin typeface="Arial"/>
                <a:cs typeface="Arial"/>
              </a:rPr>
              <a:t>conformities</a:t>
            </a:r>
            <a:r>
              <a:rPr sz="2200" spc="10" dirty="0">
                <a:latin typeface="Arial"/>
                <a:cs typeface="Arial"/>
              </a:rPr>
              <a:t> </a:t>
            </a:r>
            <a:r>
              <a:rPr sz="2200" dirty="0">
                <a:latin typeface="Arial"/>
                <a:cs typeface="Arial"/>
              </a:rPr>
              <a:t>and</a:t>
            </a:r>
            <a:r>
              <a:rPr sz="2200" spc="-15" dirty="0">
                <a:latin typeface="Arial"/>
                <a:cs typeface="Arial"/>
              </a:rPr>
              <a:t> </a:t>
            </a:r>
            <a:r>
              <a:rPr sz="2200" dirty="0">
                <a:latin typeface="Arial"/>
                <a:cs typeface="Arial"/>
              </a:rPr>
              <a:t>corrective</a:t>
            </a:r>
            <a:r>
              <a:rPr sz="2200" spc="-10" dirty="0">
                <a:latin typeface="Arial"/>
                <a:cs typeface="Arial"/>
              </a:rPr>
              <a:t> actions</a:t>
            </a:r>
            <a:r>
              <a:rPr lang="en-US" sz="2200" spc="-10" dirty="0">
                <a:latin typeface="Arial"/>
                <a:cs typeface="Arial"/>
              </a:rPr>
              <a:t>;</a:t>
            </a:r>
            <a:endParaRPr sz="2200" dirty="0">
              <a:latin typeface="Arial"/>
              <a:cs typeface="Arial"/>
            </a:endParaRPr>
          </a:p>
          <a:p>
            <a:pPr marL="1109345" lvl="1" indent="-342900">
              <a:buFont typeface="Courier New" panose="02070309020205020404" pitchFamily="49" charset="0"/>
              <a:buChar char="o"/>
              <a:tabLst>
                <a:tab pos="603885" algn="l"/>
              </a:tabLst>
            </a:pPr>
            <a:r>
              <a:rPr sz="2200" dirty="0">
                <a:latin typeface="Arial"/>
                <a:cs typeface="Arial"/>
              </a:rPr>
              <a:t>internal</a:t>
            </a:r>
            <a:r>
              <a:rPr sz="2200" spc="-25" dirty="0">
                <a:latin typeface="Arial"/>
                <a:cs typeface="Arial"/>
              </a:rPr>
              <a:t> </a:t>
            </a:r>
            <a:r>
              <a:rPr sz="2200" dirty="0">
                <a:latin typeface="Arial"/>
                <a:cs typeface="Arial"/>
              </a:rPr>
              <a:t>audit</a:t>
            </a:r>
            <a:r>
              <a:rPr sz="2200" spc="-10" dirty="0">
                <a:latin typeface="Arial"/>
                <a:cs typeface="Arial"/>
              </a:rPr>
              <a:t> </a:t>
            </a:r>
            <a:r>
              <a:rPr sz="2200" dirty="0">
                <a:latin typeface="Arial"/>
                <a:cs typeface="Arial"/>
              </a:rPr>
              <a:t>planning</a:t>
            </a:r>
            <a:r>
              <a:rPr sz="2200" spc="-15" dirty="0">
                <a:latin typeface="Arial"/>
                <a:cs typeface="Arial"/>
              </a:rPr>
              <a:t> </a:t>
            </a:r>
            <a:r>
              <a:rPr sz="2200" dirty="0">
                <a:latin typeface="Arial"/>
                <a:cs typeface="Arial"/>
              </a:rPr>
              <a:t>and</a:t>
            </a:r>
            <a:r>
              <a:rPr sz="2200" spc="-20" dirty="0">
                <a:latin typeface="Arial"/>
                <a:cs typeface="Arial"/>
              </a:rPr>
              <a:t> </a:t>
            </a:r>
            <a:r>
              <a:rPr sz="2200" dirty="0">
                <a:latin typeface="Arial"/>
                <a:cs typeface="Arial"/>
              </a:rPr>
              <a:t>evaluation</a:t>
            </a:r>
            <a:r>
              <a:rPr sz="2200" spc="-10" dirty="0">
                <a:latin typeface="Arial"/>
                <a:cs typeface="Arial"/>
              </a:rPr>
              <a:t> </a:t>
            </a:r>
            <a:r>
              <a:rPr sz="2200" dirty="0">
                <a:latin typeface="Arial"/>
                <a:cs typeface="Arial"/>
              </a:rPr>
              <a:t>of</a:t>
            </a:r>
            <a:r>
              <a:rPr sz="2200" spc="-35" dirty="0">
                <a:latin typeface="Arial"/>
                <a:cs typeface="Arial"/>
              </a:rPr>
              <a:t> </a:t>
            </a:r>
            <a:r>
              <a:rPr sz="2200" dirty="0">
                <a:latin typeface="Arial"/>
                <a:cs typeface="Arial"/>
              </a:rPr>
              <a:t>the</a:t>
            </a:r>
            <a:r>
              <a:rPr sz="2200" spc="-30" dirty="0">
                <a:latin typeface="Arial"/>
                <a:cs typeface="Arial"/>
              </a:rPr>
              <a:t> </a:t>
            </a:r>
            <a:r>
              <a:rPr sz="2200" dirty="0">
                <a:latin typeface="Arial"/>
                <a:cs typeface="Arial"/>
              </a:rPr>
              <a:t>results;</a:t>
            </a:r>
          </a:p>
          <a:p>
            <a:pPr marL="1109345" lvl="1" indent="-342900">
              <a:buFont typeface="Courier New" panose="02070309020205020404" pitchFamily="49" charset="0"/>
              <a:buChar char="o"/>
              <a:tabLst>
                <a:tab pos="603885" algn="l"/>
              </a:tabLst>
            </a:pPr>
            <a:r>
              <a:rPr sz="2200" dirty="0">
                <a:latin typeface="Arial"/>
                <a:cs typeface="Arial"/>
              </a:rPr>
              <a:t>different</a:t>
            </a:r>
            <a:r>
              <a:rPr sz="2200" spc="-55" dirty="0">
                <a:latin typeface="Arial"/>
                <a:cs typeface="Arial"/>
              </a:rPr>
              <a:t> </a:t>
            </a:r>
            <a:r>
              <a:rPr sz="2200" dirty="0">
                <a:latin typeface="Arial"/>
                <a:cs typeface="Arial"/>
              </a:rPr>
              <a:t>legal</a:t>
            </a:r>
            <a:r>
              <a:rPr sz="2200" spc="-25" dirty="0">
                <a:latin typeface="Arial"/>
                <a:cs typeface="Arial"/>
              </a:rPr>
              <a:t> </a:t>
            </a:r>
            <a:r>
              <a:rPr sz="2200" spc="-10" dirty="0">
                <a:latin typeface="Arial"/>
                <a:cs typeface="Arial"/>
              </a:rPr>
              <a:t>requirements.</a:t>
            </a:r>
            <a:endParaRPr sz="2200" dirty="0">
              <a:latin typeface="Arial"/>
              <a:cs typeface="Arial"/>
            </a:endParaRPr>
          </a:p>
          <a:p>
            <a:pPr>
              <a:spcBef>
                <a:spcPts val="20"/>
              </a:spcBef>
            </a:pPr>
            <a:endParaRPr sz="2200" dirty="0">
              <a:latin typeface="Arial"/>
              <a:cs typeface="Arial"/>
            </a:endParaRPr>
          </a:p>
          <a:p>
            <a:pPr marL="652780" marR="686435" indent="-342900">
              <a:lnSpc>
                <a:spcPct val="80000"/>
              </a:lnSpc>
              <a:spcBef>
                <a:spcPts val="5"/>
              </a:spcBef>
              <a:buFont typeface="Wingdings" panose="05000000000000000000" pitchFamily="2" charset="2"/>
              <a:buChar char="§"/>
            </a:pPr>
            <a:r>
              <a:rPr sz="2200" dirty="0">
                <a:latin typeface="Arial"/>
                <a:cs typeface="Arial"/>
              </a:rPr>
              <a:t>The</a:t>
            </a:r>
            <a:r>
              <a:rPr sz="2200" spc="-30" dirty="0">
                <a:latin typeface="Arial"/>
                <a:cs typeface="Arial"/>
              </a:rPr>
              <a:t> </a:t>
            </a:r>
            <a:r>
              <a:rPr sz="2200" dirty="0">
                <a:latin typeface="Arial"/>
                <a:cs typeface="Arial"/>
              </a:rPr>
              <a:t>point</a:t>
            </a:r>
            <a:r>
              <a:rPr sz="2200" spc="-5" dirty="0">
                <a:latin typeface="Arial"/>
                <a:cs typeface="Arial"/>
              </a:rPr>
              <a:t> </a:t>
            </a:r>
            <a:r>
              <a:rPr sz="2200" dirty="0">
                <a:latin typeface="Arial"/>
                <a:cs typeface="Arial"/>
              </a:rPr>
              <a:t>mentioned in</a:t>
            </a:r>
            <a:r>
              <a:rPr sz="2200" spc="-20" dirty="0">
                <a:latin typeface="Arial"/>
                <a:cs typeface="Arial"/>
              </a:rPr>
              <a:t> </a:t>
            </a:r>
            <a:r>
              <a:rPr sz="2200" dirty="0">
                <a:latin typeface="Arial"/>
                <a:cs typeface="Arial"/>
              </a:rPr>
              <a:t>clause</a:t>
            </a:r>
            <a:r>
              <a:rPr sz="2200" spc="-10" dirty="0">
                <a:latin typeface="Arial"/>
                <a:cs typeface="Arial"/>
              </a:rPr>
              <a:t> </a:t>
            </a:r>
            <a:r>
              <a:rPr sz="2200" dirty="0">
                <a:latin typeface="Arial"/>
                <a:cs typeface="Arial"/>
              </a:rPr>
              <a:t>should</a:t>
            </a:r>
            <a:r>
              <a:rPr sz="2200" spc="10" dirty="0">
                <a:latin typeface="Arial"/>
                <a:cs typeface="Arial"/>
              </a:rPr>
              <a:t> </a:t>
            </a:r>
            <a:r>
              <a:rPr sz="2200" dirty="0">
                <a:latin typeface="Arial"/>
                <a:cs typeface="Arial"/>
              </a:rPr>
              <a:t>be</a:t>
            </a:r>
            <a:r>
              <a:rPr sz="2200" spc="-20" dirty="0">
                <a:latin typeface="Arial"/>
                <a:cs typeface="Arial"/>
              </a:rPr>
              <a:t> </a:t>
            </a:r>
            <a:r>
              <a:rPr sz="2200" dirty="0">
                <a:latin typeface="Arial"/>
                <a:cs typeface="Arial"/>
              </a:rPr>
              <a:t>discussed</a:t>
            </a:r>
            <a:r>
              <a:rPr sz="2200" spc="-10" dirty="0">
                <a:latin typeface="Arial"/>
                <a:cs typeface="Arial"/>
              </a:rPr>
              <a:t> </a:t>
            </a:r>
            <a:r>
              <a:rPr sz="2200" dirty="0">
                <a:latin typeface="Arial"/>
                <a:cs typeface="Arial"/>
              </a:rPr>
              <a:t>in</a:t>
            </a:r>
            <a:r>
              <a:rPr sz="2200" spc="-5" dirty="0">
                <a:latin typeface="Arial"/>
                <a:cs typeface="Arial"/>
              </a:rPr>
              <a:t> </a:t>
            </a:r>
            <a:r>
              <a:rPr sz="2200" dirty="0">
                <a:latin typeface="Arial"/>
                <a:cs typeface="Arial"/>
              </a:rPr>
              <a:t>the</a:t>
            </a:r>
            <a:r>
              <a:rPr sz="2200" spc="-20" dirty="0">
                <a:latin typeface="Arial"/>
                <a:cs typeface="Arial"/>
              </a:rPr>
              <a:t> </a:t>
            </a:r>
            <a:r>
              <a:rPr lang="en-US" sz="2200" spc="-20" dirty="0">
                <a:latin typeface="Arial"/>
                <a:cs typeface="Arial"/>
              </a:rPr>
              <a:t>a</a:t>
            </a:r>
            <a:r>
              <a:rPr sz="2200" spc="-10" dirty="0">
                <a:latin typeface="Arial"/>
                <a:cs typeface="Arial"/>
              </a:rPr>
              <a:t>nnual </a:t>
            </a:r>
            <a:r>
              <a:rPr lang="en-US" sz="2200" dirty="0">
                <a:latin typeface="Arial"/>
                <a:cs typeface="Arial"/>
              </a:rPr>
              <a:t>m</a:t>
            </a:r>
            <a:r>
              <a:rPr sz="2200" dirty="0">
                <a:latin typeface="Arial"/>
                <a:cs typeface="Arial"/>
              </a:rPr>
              <a:t>anagement</a:t>
            </a:r>
            <a:r>
              <a:rPr sz="2200" spc="-5" dirty="0">
                <a:latin typeface="Arial"/>
                <a:cs typeface="Arial"/>
              </a:rPr>
              <a:t> </a:t>
            </a:r>
            <a:r>
              <a:rPr sz="2200" dirty="0">
                <a:latin typeface="Arial"/>
                <a:cs typeface="Arial"/>
              </a:rPr>
              <a:t>review</a:t>
            </a:r>
            <a:r>
              <a:rPr sz="2200" spc="-5" dirty="0">
                <a:latin typeface="Arial"/>
                <a:cs typeface="Arial"/>
              </a:rPr>
              <a:t> </a:t>
            </a:r>
            <a:r>
              <a:rPr sz="2200" dirty="0">
                <a:latin typeface="Arial"/>
                <a:cs typeface="Arial"/>
              </a:rPr>
              <a:t>at</a:t>
            </a:r>
            <a:r>
              <a:rPr sz="2200" spc="-30" dirty="0">
                <a:latin typeface="Arial"/>
                <a:cs typeface="Arial"/>
              </a:rPr>
              <a:t> </a:t>
            </a:r>
            <a:r>
              <a:rPr sz="2200" dirty="0">
                <a:latin typeface="Arial"/>
                <a:cs typeface="Arial"/>
              </a:rPr>
              <a:t>office </a:t>
            </a:r>
            <a:r>
              <a:rPr lang="en-US" sz="2200" dirty="0">
                <a:latin typeface="Arial"/>
                <a:cs typeface="Arial"/>
              </a:rPr>
              <a:t>with</a:t>
            </a:r>
            <a:r>
              <a:rPr sz="2200" spc="-25" dirty="0">
                <a:latin typeface="Arial"/>
                <a:cs typeface="Arial"/>
              </a:rPr>
              <a:t> </a:t>
            </a:r>
            <a:r>
              <a:rPr sz="2200" dirty="0">
                <a:latin typeface="Arial"/>
                <a:cs typeface="Arial"/>
              </a:rPr>
              <a:t>members</a:t>
            </a:r>
            <a:r>
              <a:rPr sz="2200" spc="-5" dirty="0">
                <a:latin typeface="Arial"/>
                <a:cs typeface="Arial"/>
              </a:rPr>
              <a:t> </a:t>
            </a:r>
            <a:r>
              <a:rPr sz="2200" dirty="0">
                <a:latin typeface="Arial"/>
                <a:cs typeface="Arial"/>
              </a:rPr>
              <a:t>of</a:t>
            </a:r>
            <a:r>
              <a:rPr sz="2200" spc="-20" dirty="0">
                <a:latin typeface="Arial"/>
                <a:cs typeface="Arial"/>
              </a:rPr>
              <a:t> </a:t>
            </a:r>
            <a:r>
              <a:rPr sz="2200" dirty="0">
                <a:latin typeface="Arial"/>
                <a:cs typeface="Arial"/>
              </a:rPr>
              <a:t>sites,</a:t>
            </a:r>
            <a:r>
              <a:rPr sz="2200" spc="-25" dirty="0">
                <a:latin typeface="Arial"/>
                <a:cs typeface="Arial"/>
              </a:rPr>
              <a:t> </a:t>
            </a:r>
            <a:r>
              <a:rPr sz="2200" dirty="0">
                <a:latin typeface="Arial"/>
                <a:cs typeface="Arial"/>
              </a:rPr>
              <a:t>plant manager </a:t>
            </a:r>
            <a:r>
              <a:rPr sz="2200" spc="-25" dirty="0">
                <a:latin typeface="Arial"/>
                <a:cs typeface="Arial"/>
              </a:rPr>
              <a:t>or </a:t>
            </a:r>
            <a:r>
              <a:rPr sz="2200" dirty="0">
                <a:latin typeface="Arial"/>
                <a:cs typeface="Arial"/>
              </a:rPr>
              <a:t>captain of</a:t>
            </a:r>
            <a:r>
              <a:rPr sz="2200" spc="-5" dirty="0">
                <a:latin typeface="Arial"/>
                <a:cs typeface="Arial"/>
              </a:rPr>
              <a:t> </a:t>
            </a:r>
            <a:r>
              <a:rPr sz="2200" spc="-10" dirty="0">
                <a:latin typeface="Arial"/>
                <a:cs typeface="Arial"/>
              </a:rPr>
              <a:t>vessel.</a:t>
            </a:r>
            <a:r>
              <a:rPr lang="en-US" sz="2200" spc="-10" dirty="0">
                <a:latin typeface="Arial"/>
                <a:cs typeface="Arial"/>
              </a:rPr>
              <a:t>  </a:t>
            </a:r>
            <a:r>
              <a:rPr lang="en-US" sz="2200" u="sng" spc="-10" dirty="0">
                <a:latin typeface="Arial"/>
                <a:cs typeface="Arial"/>
              </a:rPr>
              <a:t>Proof needs to be shown to the auditor.</a:t>
            </a:r>
            <a:endParaRPr sz="2200" u="sng" dirty="0">
              <a:latin typeface="Arial"/>
              <a:cs typeface="Arial"/>
            </a:endParaRPr>
          </a:p>
        </p:txBody>
      </p:sp>
      <p:sp>
        <p:nvSpPr>
          <p:cNvPr id="5" name="object 3"/>
          <p:cNvSpPr txBox="1">
            <a:spLocks/>
          </p:cNvSpPr>
          <p:nvPr/>
        </p:nvSpPr>
        <p:spPr>
          <a:xfrm>
            <a:off x="1363912" y="990685"/>
            <a:ext cx="8722201" cy="567463"/>
          </a:xfrm>
          <a:prstGeom prst="rect">
            <a:avLst/>
          </a:prstGeom>
          <a:solidFill>
            <a:schemeClr val="accent3">
              <a:lumMod val="20000"/>
              <a:lumOff val="80000"/>
            </a:schemeClr>
          </a:solidFill>
        </p:spPr>
        <p:txBody>
          <a:bodyPr vert="horz" wrap="square" lIns="0" tIns="13335" rIns="0" bIns="0" rtlCol="0" anchor="ctr">
            <a:spAutoFit/>
          </a:bodyPr>
          <a:lstStyle>
            <a:lvl1pPr algn="l" rtl="0" eaLnBrk="1" latinLnBrk="0" hangingPunct="1">
              <a:spcBef>
                <a:spcPct val="0"/>
              </a:spcBef>
              <a:buNone/>
              <a:defRPr kumimoji="0" sz="4600" kern="1200">
                <a:solidFill>
                  <a:schemeClr val="bg2"/>
                </a:solidFill>
                <a:latin typeface="+mj-lt"/>
                <a:ea typeface="+mj-ea"/>
                <a:cs typeface="+mj-cs"/>
              </a:defRPr>
            </a:lvl1pPr>
          </a:lstStyle>
          <a:p>
            <a:pPr marL="12700" algn="ctr">
              <a:spcBef>
                <a:spcPts val="105"/>
              </a:spcBef>
            </a:pPr>
            <a:r>
              <a:rPr lang="en-US" sz="3600" b="1" spc="-10" dirty="0"/>
              <a:t>Multi-</a:t>
            </a:r>
            <a:r>
              <a:rPr lang="en-US" sz="3600" b="1" dirty="0">
                <a:latin typeface="Arial"/>
                <a:cs typeface="Arial"/>
              </a:rPr>
              <a:t>site</a:t>
            </a:r>
            <a:r>
              <a:rPr lang="en-US" sz="3600" b="1" spc="-25" dirty="0"/>
              <a:t> </a:t>
            </a:r>
            <a:r>
              <a:rPr lang="en-US" sz="3600" b="1" dirty="0">
                <a:latin typeface="Arial"/>
                <a:cs typeface="Arial"/>
              </a:rPr>
              <a:t>Organizations</a:t>
            </a:r>
            <a:r>
              <a:rPr lang="en-US" sz="3600" b="1" spc="-35" dirty="0"/>
              <a:t> </a:t>
            </a:r>
            <a:r>
              <a:rPr lang="en-US" sz="3600" b="1" spc="-10" dirty="0"/>
              <a:t>(Groups)</a:t>
            </a:r>
          </a:p>
        </p:txBody>
      </p:sp>
      <p:sp>
        <p:nvSpPr>
          <p:cNvPr id="6" name="object 2"/>
          <p:cNvSpPr txBox="1">
            <a:spLocks noGrp="1"/>
          </p:cNvSpPr>
          <p:nvPr>
            <p:ph type="title"/>
          </p:nvPr>
        </p:nvSpPr>
        <p:spPr>
          <a:xfrm>
            <a:off x="372110" y="166278"/>
            <a:ext cx="11819890" cy="567463"/>
          </a:xfrm>
          <a:prstGeom prst="rect">
            <a:avLst/>
          </a:prstGeom>
        </p:spPr>
        <p:txBody>
          <a:bodyPr vert="horz" wrap="square" lIns="0" tIns="13335" rIns="0" bIns="0" rtlCol="0">
            <a:spAutoFit/>
          </a:bodyPr>
          <a:lstStyle/>
          <a:p>
            <a:pPr marL="12700">
              <a:spcBef>
                <a:spcPts val="105"/>
              </a:spcBef>
            </a:pPr>
            <a:r>
              <a:rPr lang="en-US" sz="3600" b="1" i="0" spc="-10" dirty="0">
                <a:latin typeface="Arial" panose="020B0604020202020204" pitchFamily="34" charset="0"/>
                <a:cs typeface="Arial" panose="020B0604020202020204" pitchFamily="34" charset="0"/>
              </a:rPr>
              <a:t>Section 7.0: Central Office Control &amp; Responsibilities</a:t>
            </a:r>
            <a:endParaRPr sz="3600" b="1" i="0" spc="-10" dirty="0">
              <a:latin typeface="Arial" panose="020B0604020202020204" pitchFamily="34" charset="0"/>
              <a:cs typeface="Arial" panose="020B0604020202020204" pitchFamily="34" charset="0"/>
            </a:endParaRPr>
          </a:p>
        </p:txBody>
      </p:sp>
      <p:sp>
        <p:nvSpPr>
          <p:cNvPr id="7" name="TextBox 6"/>
          <p:cNvSpPr txBox="1"/>
          <p:nvPr/>
        </p:nvSpPr>
        <p:spPr>
          <a:xfrm>
            <a:off x="1471613" y="1815093"/>
            <a:ext cx="8508206" cy="3277820"/>
          </a:xfrm>
          <a:prstGeom prst="rect">
            <a:avLst/>
          </a:prstGeom>
          <a:solidFill>
            <a:schemeClr val="accent6">
              <a:lumMod val="50000"/>
            </a:schemeClr>
          </a:solidFill>
          <a:ln>
            <a:solidFill>
              <a:schemeClr val="bg2"/>
            </a:solidFill>
          </a:ln>
        </p:spPr>
        <p:txBody>
          <a:bodyPr wrap="square" rtlCol="0" anchor="ctr" anchorCtr="1">
            <a:spAutoFit/>
          </a:bodyPr>
          <a:lstStyle/>
          <a:p>
            <a:pPr marL="309880" marR="5080">
              <a:spcBef>
                <a:spcPts val="5"/>
              </a:spcBef>
            </a:pPr>
            <a:r>
              <a:rPr lang="en-US" sz="2200" dirty="0">
                <a:latin typeface="Arial"/>
                <a:cs typeface="Arial"/>
              </a:rPr>
              <a:t>7.1</a:t>
            </a:r>
            <a:r>
              <a:rPr lang="en-US" sz="2200" spc="-65" dirty="0">
                <a:latin typeface="Arial"/>
                <a:cs typeface="Arial"/>
              </a:rPr>
              <a:t> </a:t>
            </a:r>
            <a:r>
              <a:rPr lang="en-US" sz="2200" dirty="0">
                <a:latin typeface="Arial"/>
                <a:cs typeface="Arial"/>
              </a:rPr>
              <a:t>The</a:t>
            </a:r>
            <a:r>
              <a:rPr lang="en-US" sz="2200" spc="-35" dirty="0">
                <a:latin typeface="Arial"/>
                <a:cs typeface="Arial"/>
              </a:rPr>
              <a:t> </a:t>
            </a:r>
            <a:r>
              <a:rPr lang="en-US" sz="2200" dirty="0">
                <a:latin typeface="Arial"/>
                <a:cs typeface="Arial"/>
              </a:rPr>
              <a:t>central</a:t>
            </a:r>
            <a:r>
              <a:rPr lang="en-US" sz="2200" spc="-10" dirty="0">
                <a:latin typeface="Arial"/>
                <a:cs typeface="Arial"/>
              </a:rPr>
              <a:t> </a:t>
            </a:r>
            <a:r>
              <a:rPr lang="en-US" sz="2200" dirty="0">
                <a:latin typeface="Arial"/>
                <a:cs typeface="Arial"/>
              </a:rPr>
              <a:t>office</a:t>
            </a:r>
            <a:r>
              <a:rPr lang="en-US" sz="2200" spc="-20" dirty="0">
                <a:latin typeface="Arial"/>
                <a:cs typeface="Arial"/>
              </a:rPr>
              <a:t> </a:t>
            </a:r>
            <a:r>
              <a:rPr lang="en-US" sz="2200" dirty="0">
                <a:latin typeface="Arial"/>
                <a:cs typeface="Arial"/>
              </a:rPr>
              <a:t>shall</a:t>
            </a:r>
            <a:r>
              <a:rPr lang="en-US" sz="2200" spc="-10" dirty="0">
                <a:latin typeface="Arial"/>
                <a:cs typeface="Arial"/>
              </a:rPr>
              <a:t> </a:t>
            </a:r>
            <a:r>
              <a:rPr lang="en-US" sz="2200" dirty="0">
                <a:latin typeface="Arial"/>
                <a:cs typeface="Arial"/>
              </a:rPr>
              <a:t>demonstrate</a:t>
            </a:r>
            <a:r>
              <a:rPr lang="en-US" sz="2200" spc="-5" dirty="0">
                <a:latin typeface="Arial"/>
                <a:cs typeface="Arial"/>
              </a:rPr>
              <a:t> </a:t>
            </a:r>
            <a:r>
              <a:rPr lang="en-US" sz="2200" dirty="0">
                <a:latin typeface="Arial"/>
                <a:cs typeface="Arial"/>
              </a:rPr>
              <a:t>its</a:t>
            </a:r>
            <a:r>
              <a:rPr lang="en-US" sz="2200" spc="-20" dirty="0">
                <a:latin typeface="Arial"/>
                <a:cs typeface="Arial"/>
              </a:rPr>
              <a:t> </a:t>
            </a:r>
            <a:r>
              <a:rPr lang="en-US" sz="2200" dirty="0">
                <a:latin typeface="Arial"/>
                <a:cs typeface="Arial"/>
              </a:rPr>
              <a:t>ability to</a:t>
            </a:r>
            <a:r>
              <a:rPr lang="en-US" sz="2200" spc="-20" dirty="0">
                <a:latin typeface="Arial"/>
                <a:cs typeface="Arial"/>
              </a:rPr>
              <a:t> </a:t>
            </a:r>
            <a:r>
              <a:rPr lang="en-US" sz="2200" dirty="0">
                <a:latin typeface="Arial"/>
                <a:cs typeface="Arial"/>
              </a:rPr>
              <a:t>collect</a:t>
            </a:r>
            <a:r>
              <a:rPr lang="en-US" sz="2200" spc="-20" dirty="0">
                <a:latin typeface="Arial"/>
                <a:cs typeface="Arial"/>
              </a:rPr>
              <a:t> </a:t>
            </a:r>
            <a:r>
              <a:rPr lang="en-US" sz="2200" dirty="0">
                <a:latin typeface="Arial"/>
                <a:cs typeface="Arial"/>
              </a:rPr>
              <a:t>and</a:t>
            </a:r>
            <a:r>
              <a:rPr lang="en-US" sz="2200" spc="-10" dirty="0">
                <a:latin typeface="Arial"/>
                <a:cs typeface="Arial"/>
              </a:rPr>
              <a:t> </a:t>
            </a:r>
            <a:r>
              <a:rPr lang="en-US" sz="2200" dirty="0">
                <a:latin typeface="Arial"/>
                <a:cs typeface="Arial"/>
              </a:rPr>
              <a:t>analyze</a:t>
            </a:r>
            <a:r>
              <a:rPr lang="en-US" sz="2200" spc="15" dirty="0">
                <a:latin typeface="Arial"/>
                <a:cs typeface="Arial"/>
              </a:rPr>
              <a:t> </a:t>
            </a:r>
            <a:r>
              <a:rPr lang="en-US" sz="2200" spc="-20" dirty="0">
                <a:latin typeface="Arial"/>
                <a:cs typeface="Arial"/>
              </a:rPr>
              <a:t>data </a:t>
            </a:r>
            <a:r>
              <a:rPr lang="en-US" sz="2200" dirty="0">
                <a:latin typeface="Arial"/>
                <a:cs typeface="Arial"/>
              </a:rPr>
              <a:t>from</a:t>
            </a:r>
            <a:r>
              <a:rPr lang="en-US" sz="2200" spc="-30" dirty="0">
                <a:latin typeface="Arial"/>
                <a:cs typeface="Arial"/>
              </a:rPr>
              <a:t> </a:t>
            </a:r>
            <a:r>
              <a:rPr lang="en-US" sz="2200" dirty="0">
                <a:latin typeface="Arial"/>
                <a:cs typeface="Arial"/>
              </a:rPr>
              <a:t>all</a:t>
            </a:r>
            <a:r>
              <a:rPr lang="en-US" sz="2200" spc="-25" dirty="0">
                <a:latin typeface="Arial"/>
                <a:cs typeface="Arial"/>
              </a:rPr>
              <a:t> </a:t>
            </a:r>
            <a:r>
              <a:rPr lang="en-US" sz="2200" dirty="0">
                <a:latin typeface="Arial"/>
                <a:cs typeface="Arial"/>
              </a:rPr>
              <a:t>member</a:t>
            </a:r>
            <a:r>
              <a:rPr lang="en-US" sz="2200" spc="-5" dirty="0">
                <a:latin typeface="Arial"/>
                <a:cs typeface="Arial"/>
              </a:rPr>
              <a:t> </a:t>
            </a:r>
            <a:r>
              <a:rPr lang="en-US" sz="2200" dirty="0">
                <a:latin typeface="Arial"/>
                <a:cs typeface="Arial"/>
              </a:rPr>
              <a:t>sites</a:t>
            </a:r>
            <a:r>
              <a:rPr lang="en-US" sz="2200" spc="-10" dirty="0">
                <a:latin typeface="Arial"/>
                <a:cs typeface="Arial"/>
              </a:rPr>
              <a:t> </a:t>
            </a:r>
            <a:r>
              <a:rPr lang="en-US" sz="2200" dirty="0">
                <a:latin typeface="Arial"/>
                <a:cs typeface="Arial"/>
              </a:rPr>
              <a:t>including</a:t>
            </a:r>
            <a:r>
              <a:rPr lang="en-US" sz="2200" spc="10" dirty="0">
                <a:latin typeface="Arial"/>
                <a:cs typeface="Arial"/>
              </a:rPr>
              <a:t> </a:t>
            </a:r>
            <a:r>
              <a:rPr lang="en-US" sz="2200" dirty="0">
                <a:latin typeface="Arial"/>
                <a:cs typeface="Arial"/>
              </a:rPr>
              <a:t>itself.</a:t>
            </a:r>
            <a:r>
              <a:rPr lang="en-US" sz="2200" spc="-45" dirty="0">
                <a:latin typeface="Arial"/>
                <a:cs typeface="Arial"/>
              </a:rPr>
              <a:t> </a:t>
            </a:r>
            <a:r>
              <a:rPr lang="en-US" sz="2200" dirty="0">
                <a:latin typeface="Arial"/>
                <a:cs typeface="Arial"/>
              </a:rPr>
              <a:t>There</a:t>
            </a:r>
            <a:r>
              <a:rPr lang="en-US" sz="2200" spc="-15" dirty="0">
                <a:latin typeface="Arial"/>
                <a:cs typeface="Arial"/>
              </a:rPr>
              <a:t> </a:t>
            </a:r>
            <a:r>
              <a:rPr lang="en-US" sz="2200" dirty="0">
                <a:latin typeface="Arial"/>
                <a:cs typeface="Arial"/>
              </a:rPr>
              <a:t>shall</a:t>
            </a:r>
            <a:r>
              <a:rPr lang="en-US" sz="2200" spc="-5" dirty="0">
                <a:latin typeface="Arial"/>
                <a:cs typeface="Arial"/>
              </a:rPr>
              <a:t> </a:t>
            </a:r>
            <a:r>
              <a:rPr lang="en-US" sz="2200" dirty="0">
                <a:latin typeface="Arial"/>
                <a:cs typeface="Arial"/>
              </a:rPr>
              <a:t>be</a:t>
            </a:r>
            <a:r>
              <a:rPr lang="en-US" sz="2200" spc="-20" dirty="0">
                <a:latin typeface="Arial"/>
                <a:cs typeface="Arial"/>
              </a:rPr>
              <a:t> </a:t>
            </a:r>
            <a:r>
              <a:rPr lang="en-US" sz="2200" dirty="0">
                <a:latin typeface="Arial"/>
                <a:cs typeface="Arial"/>
              </a:rPr>
              <a:t>a</a:t>
            </a:r>
            <a:r>
              <a:rPr lang="en-US" sz="2200" spc="-20" dirty="0">
                <a:latin typeface="Arial"/>
                <a:cs typeface="Arial"/>
              </a:rPr>
              <a:t> </a:t>
            </a:r>
            <a:r>
              <a:rPr lang="en-US" sz="2200" dirty="0">
                <a:latin typeface="Arial"/>
                <a:cs typeface="Arial"/>
              </a:rPr>
              <a:t>documented</a:t>
            </a:r>
            <a:r>
              <a:rPr lang="en-US" sz="2200" spc="15" dirty="0">
                <a:latin typeface="Arial"/>
                <a:cs typeface="Arial"/>
              </a:rPr>
              <a:t> </a:t>
            </a:r>
            <a:r>
              <a:rPr lang="en-US" sz="2200" spc="-10" dirty="0">
                <a:latin typeface="Arial"/>
                <a:cs typeface="Arial"/>
              </a:rPr>
              <a:t>annual </a:t>
            </a:r>
            <a:r>
              <a:rPr lang="en-US" sz="2200" dirty="0">
                <a:latin typeface="Arial"/>
                <a:cs typeface="Arial"/>
              </a:rPr>
              <a:t>management</a:t>
            </a:r>
            <a:r>
              <a:rPr lang="en-US" sz="2200" spc="10" dirty="0">
                <a:latin typeface="Arial"/>
                <a:cs typeface="Arial"/>
              </a:rPr>
              <a:t> </a:t>
            </a:r>
            <a:r>
              <a:rPr lang="en-US" sz="2200" dirty="0">
                <a:latin typeface="Arial"/>
                <a:cs typeface="Arial"/>
              </a:rPr>
              <a:t>review meeting </a:t>
            </a:r>
            <a:r>
              <a:rPr lang="en-US" sz="2200" spc="-10" dirty="0">
                <a:latin typeface="Arial"/>
                <a:cs typeface="Arial"/>
              </a:rPr>
              <a:t>covering:</a:t>
            </a:r>
            <a:endParaRPr lang="en-US" sz="2200" dirty="0">
              <a:latin typeface="Arial"/>
              <a:cs typeface="Arial"/>
            </a:endParaRPr>
          </a:p>
          <a:p>
            <a:pPr marL="800100" lvl="1" indent="-342900">
              <a:spcBef>
                <a:spcPts val="40"/>
              </a:spcBef>
              <a:buFont typeface="Courier New" panose="02070309020205020404" pitchFamily="49" charset="0"/>
              <a:buChar char="o"/>
            </a:pPr>
            <a:endParaRPr lang="en-US" sz="900" dirty="0">
              <a:latin typeface="Arial"/>
              <a:cs typeface="Arial"/>
            </a:endParaRPr>
          </a:p>
          <a:p>
            <a:pPr marL="1109345" lvl="1" indent="-342900">
              <a:spcBef>
                <a:spcPts val="5"/>
              </a:spcBef>
              <a:buFont typeface="Courier New" panose="02070309020205020404" pitchFamily="49" charset="0"/>
              <a:buChar char="o"/>
              <a:tabLst>
                <a:tab pos="603885" algn="l"/>
              </a:tabLst>
            </a:pPr>
            <a:r>
              <a:rPr lang="en-US" sz="2200" dirty="0">
                <a:latin typeface="Arial"/>
                <a:cs typeface="Arial"/>
              </a:rPr>
              <a:t>system</a:t>
            </a:r>
            <a:r>
              <a:rPr lang="en-US" sz="2200" spc="-30" dirty="0">
                <a:latin typeface="Arial"/>
                <a:cs typeface="Arial"/>
              </a:rPr>
              <a:t> </a:t>
            </a:r>
            <a:r>
              <a:rPr lang="en-US" sz="2200" dirty="0">
                <a:latin typeface="Arial"/>
                <a:cs typeface="Arial"/>
              </a:rPr>
              <a:t>documentation</a:t>
            </a:r>
            <a:r>
              <a:rPr lang="en-US" sz="2200" spc="-10" dirty="0">
                <a:latin typeface="Arial"/>
                <a:cs typeface="Arial"/>
              </a:rPr>
              <a:t> </a:t>
            </a:r>
            <a:r>
              <a:rPr lang="en-US" sz="2200" dirty="0">
                <a:latin typeface="Arial"/>
                <a:cs typeface="Arial"/>
              </a:rPr>
              <a:t>and</a:t>
            </a:r>
            <a:r>
              <a:rPr lang="en-US" sz="2200" spc="-25" dirty="0">
                <a:latin typeface="Arial"/>
                <a:cs typeface="Arial"/>
              </a:rPr>
              <a:t> </a:t>
            </a:r>
            <a:r>
              <a:rPr lang="en-US" sz="2200" dirty="0">
                <a:latin typeface="Arial"/>
                <a:cs typeface="Arial"/>
              </a:rPr>
              <a:t>system </a:t>
            </a:r>
            <a:r>
              <a:rPr lang="en-US" sz="2200" spc="-10" dirty="0">
                <a:latin typeface="Arial"/>
                <a:cs typeface="Arial"/>
              </a:rPr>
              <a:t>changes;</a:t>
            </a:r>
            <a:endParaRPr lang="en-US" sz="2200" dirty="0">
              <a:latin typeface="Arial"/>
              <a:cs typeface="Arial"/>
            </a:endParaRPr>
          </a:p>
          <a:p>
            <a:pPr marL="1109345" lvl="1" indent="-342900">
              <a:buFont typeface="Courier New" panose="02070309020205020404" pitchFamily="49" charset="0"/>
              <a:buChar char="o"/>
              <a:tabLst>
                <a:tab pos="603885" algn="l"/>
              </a:tabLst>
            </a:pPr>
            <a:r>
              <a:rPr lang="en-US" sz="2200" dirty="0">
                <a:latin typeface="Arial"/>
                <a:cs typeface="Arial"/>
              </a:rPr>
              <a:t>the</a:t>
            </a:r>
            <a:r>
              <a:rPr lang="en-US" sz="2200" spc="-45" dirty="0">
                <a:latin typeface="Arial"/>
                <a:cs typeface="Arial"/>
              </a:rPr>
              <a:t> </a:t>
            </a:r>
            <a:r>
              <a:rPr lang="en-US" sz="2200" dirty="0">
                <a:latin typeface="Arial"/>
                <a:cs typeface="Arial"/>
              </a:rPr>
              <a:t>management</a:t>
            </a:r>
            <a:r>
              <a:rPr lang="en-US" sz="2200" spc="-15" dirty="0">
                <a:latin typeface="Arial"/>
                <a:cs typeface="Arial"/>
              </a:rPr>
              <a:t> </a:t>
            </a:r>
            <a:r>
              <a:rPr lang="en-US" sz="2200" spc="-10" dirty="0">
                <a:latin typeface="Arial"/>
                <a:cs typeface="Arial"/>
              </a:rPr>
              <a:t>reviews;</a:t>
            </a:r>
            <a:endParaRPr lang="en-US" sz="2200" dirty="0">
              <a:latin typeface="Arial"/>
              <a:cs typeface="Arial"/>
            </a:endParaRPr>
          </a:p>
          <a:p>
            <a:pPr marL="1109345" lvl="1" indent="-342900">
              <a:buFont typeface="Courier New" panose="02070309020205020404" pitchFamily="49" charset="0"/>
              <a:buChar char="o"/>
              <a:tabLst>
                <a:tab pos="603885" algn="l"/>
              </a:tabLst>
            </a:pPr>
            <a:r>
              <a:rPr lang="en-US" sz="2200" spc="-10" dirty="0">
                <a:latin typeface="Arial"/>
                <a:cs typeface="Arial"/>
              </a:rPr>
              <a:t>complaints;</a:t>
            </a:r>
            <a:endParaRPr lang="en-US" sz="2200" dirty="0">
              <a:latin typeface="Arial"/>
              <a:cs typeface="Arial"/>
            </a:endParaRPr>
          </a:p>
          <a:p>
            <a:pPr marL="1109345" lvl="1" indent="-342900">
              <a:buFont typeface="Courier New" panose="02070309020205020404" pitchFamily="49" charset="0"/>
              <a:buChar char="o"/>
              <a:tabLst>
                <a:tab pos="603885" algn="l"/>
              </a:tabLst>
            </a:pPr>
            <a:r>
              <a:rPr lang="en-US" sz="2200" dirty="0">
                <a:latin typeface="Arial"/>
                <a:cs typeface="Arial"/>
              </a:rPr>
              <a:t>evaluation of</a:t>
            </a:r>
            <a:r>
              <a:rPr lang="en-US" sz="2200" spc="-30" dirty="0">
                <a:latin typeface="Arial"/>
                <a:cs typeface="Arial"/>
              </a:rPr>
              <a:t> </a:t>
            </a:r>
            <a:r>
              <a:rPr lang="en-US" sz="2200" spc="-10" dirty="0">
                <a:latin typeface="Arial"/>
                <a:cs typeface="Arial"/>
              </a:rPr>
              <a:t>non-</a:t>
            </a:r>
            <a:r>
              <a:rPr lang="en-US" sz="2200" dirty="0">
                <a:latin typeface="Arial"/>
                <a:cs typeface="Arial"/>
              </a:rPr>
              <a:t>conformities</a:t>
            </a:r>
            <a:r>
              <a:rPr lang="en-US" sz="2200" spc="10" dirty="0">
                <a:latin typeface="Arial"/>
                <a:cs typeface="Arial"/>
              </a:rPr>
              <a:t> </a:t>
            </a:r>
            <a:r>
              <a:rPr lang="en-US" sz="2200" dirty="0">
                <a:latin typeface="Arial"/>
                <a:cs typeface="Arial"/>
              </a:rPr>
              <a:t>and</a:t>
            </a:r>
            <a:r>
              <a:rPr lang="en-US" sz="2200" spc="-15" dirty="0">
                <a:latin typeface="Arial"/>
                <a:cs typeface="Arial"/>
              </a:rPr>
              <a:t> </a:t>
            </a:r>
            <a:r>
              <a:rPr lang="en-US" sz="2200" dirty="0">
                <a:latin typeface="Arial"/>
                <a:cs typeface="Arial"/>
              </a:rPr>
              <a:t>corrective</a:t>
            </a:r>
            <a:r>
              <a:rPr lang="en-US" sz="2200" spc="-10" dirty="0">
                <a:latin typeface="Arial"/>
                <a:cs typeface="Arial"/>
              </a:rPr>
              <a:t> actions;</a:t>
            </a:r>
            <a:endParaRPr lang="en-US" sz="2200" dirty="0">
              <a:latin typeface="Arial"/>
              <a:cs typeface="Arial"/>
            </a:endParaRPr>
          </a:p>
          <a:p>
            <a:pPr marL="1109345" lvl="1" indent="-342900">
              <a:buFont typeface="Courier New" panose="02070309020205020404" pitchFamily="49" charset="0"/>
              <a:buChar char="o"/>
              <a:tabLst>
                <a:tab pos="603885" algn="l"/>
              </a:tabLst>
            </a:pPr>
            <a:r>
              <a:rPr lang="en-US" sz="2200" dirty="0">
                <a:latin typeface="Arial"/>
                <a:cs typeface="Arial"/>
              </a:rPr>
              <a:t>internal</a:t>
            </a:r>
            <a:r>
              <a:rPr lang="en-US" sz="2200" spc="-25" dirty="0">
                <a:latin typeface="Arial"/>
                <a:cs typeface="Arial"/>
              </a:rPr>
              <a:t> </a:t>
            </a:r>
            <a:r>
              <a:rPr lang="en-US" sz="2200" dirty="0">
                <a:latin typeface="Arial"/>
                <a:cs typeface="Arial"/>
              </a:rPr>
              <a:t>audit</a:t>
            </a:r>
            <a:r>
              <a:rPr lang="en-US" sz="2200" spc="-10" dirty="0">
                <a:latin typeface="Arial"/>
                <a:cs typeface="Arial"/>
              </a:rPr>
              <a:t> </a:t>
            </a:r>
            <a:r>
              <a:rPr lang="en-US" sz="2200" dirty="0">
                <a:latin typeface="Arial"/>
                <a:cs typeface="Arial"/>
              </a:rPr>
              <a:t>planning</a:t>
            </a:r>
            <a:r>
              <a:rPr lang="en-US" sz="2200" spc="-15" dirty="0">
                <a:latin typeface="Arial"/>
                <a:cs typeface="Arial"/>
              </a:rPr>
              <a:t> </a:t>
            </a:r>
            <a:r>
              <a:rPr lang="en-US" sz="2200" dirty="0">
                <a:latin typeface="Arial"/>
                <a:cs typeface="Arial"/>
              </a:rPr>
              <a:t>and</a:t>
            </a:r>
            <a:r>
              <a:rPr lang="en-US" sz="2200" spc="-20" dirty="0">
                <a:latin typeface="Arial"/>
                <a:cs typeface="Arial"/>
              </a:rPr>
              <a:t> </a:t>
            </a:r>
            <a:r>
              <a:rPr lang="en-US" sz="2200" dirty="0">
                <a:latin typeface="Arial"/>
                <a:cs typeface="Arial"/>
              </a:rPr>
              <a:t>evaluation</a:t>
            </a:r>
            <a:r>
              <a:rPr lang="en-US" sz="2200" spc="-10" dirty="0">
                <a:latin typeface="Arial"/>
                <a:cs typeface="Arial"/>
              </a:rPr>
              <a:t> </a:t>
            </a:r>
            <a:r>
              <a:rPr lang="en-US" sz="2200" dirty="0">
                <a:latin typeface="Arial"/>
                <a:cs typeface="Arial"/>
              </a:rPr>
              <a:t>of</a:t>
            </a:r>
            <a:r>
              <a:rPr lang="en-US" sz="2200" spc="-35" dirty="0">
                <a:latin typeface="Arial"/>
                <a:cs typeface="Arial"/>
              </a:rPr>
              <a:t> </a:t>
            </a:r>
            <a:r>
              <a:rPr lang="en-US" sz="2200" dirty="0">
                <a:latin typeface="Arial"/>
                <a:cs typeface="Arial"/>
              </a:rPr>
              <a:t>the</a:t>
            </a:r>
            <a:r>
              <a:rPr lang="en-US" sz="2200" spc="-30" dirty="0">
                <a:latin typeface="Arial"/>
                <a:cs typeface="Arial"/>
              </a:rPr>
              <a:t> </a:t>
            </a:r>
            <a:r>
              <a:rPr lang="en-US" sz="2200" dirty="0">
                <a:latin typeface="Arial"/>
                <a:cs typeface="Arial"/>
              </a:rPr>
              <a:t>results;</a:t>
            </a:r>
          </a:p>
          <a:p>
            <a:pPr marL="1109345" lvl="1" indent="-342900">
              <a:buFont typeface="Courier New" panose="02070309020205020404" pitchFamily="49" charset="0"/>
              <a:buChar char="o"/>
              <a:tabLst>
                <a:tab pos="603885" algn="l"/>
              </a:tabLst>
            </a:pPr>
            <a:r>
              <a:rPr lang="en-US" sz="2200" dirty="0">
                <a:latin typeface="Arial"/>
                <a:cs typeface="Arial"/>
              </a:rPr>
              <a:t>different</a:t>
            </a:r>
            <a:r>
              <a:rPr lang="en-US" sz="2200" spc="-55" dirty="0">
                <a:latin typeface="Arial"/>
                <a:cs typeface="Arial"/>
              </a:rPr>
              <a:t> </a:t>
            </a:r>
            <a:r>
              <a:rPr lang="en-US" sz="2200" dirty="0">
                <a:latin typeface="Arial"/>
                <a:cs typeface="Arial"/>
              </a:rPr>
              <a:t>legal</a:t>
            </a:r>
            <a:r>
              <a:rPr lang="en-US" sz="2200" spc="-25" dirty="0">
                <a:latin typeface="Arial"/>
                <a:cs typeface="Arial"/>
              </a:rPr>
              <a:t> </a:t>
            </a:r>
            <a:r>
              <a:rPr lang="en-US" sz="2200" spc="-10" dirty="0">
                <a:latin typeface="Arial"/>
                <a:cs typeface="Arial"/>
              </a:rPr>
              <a:t>requirements.</a:t>
            </a:r>
            <a:endParaRPr lang="en-US" sz="2200" dirty="0">
              <a:latin typeface="Arial"/>
              <a:cs typeface="Arial"/>
            </a:endParaRPr>
          </a:p>
        </p:txBody>
      </p:sp>
    </p:spTree>
    <p:extLst>
      <p:ext uri="{BB962C8B-B14F-4D97-AF65-F5344CB8AC3E}">
        <p14:creationId xmlns:p14="http://schemas.microsoft.com/office/powerpoint/2010/main" val="243306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136140" y="1501004"/>
            <a:ext cx="7642859" cy="2872581"/>
          </a:xfrm>
          <a:prstGeom prst="rect">
            <a:avLst/>
          </a:prstGeom>
        </p:spPr>
        <p:txBody>
          <a:bodyPr vert="horz" wrap="square" lIns="0" tIns="25400" rIns="0" bIns="0" rtlCol="0">
            <a:spAutoFit/>
          </a:bodyPr>
          <a:lstStyle/>
          <a:p>
            <a:pPr marL="12700" marR="78740">
              <a:lnSpc>
                <a:spcPts val="2380"/>
              </a:lnSpc>
              <a:spcBef>
                <a:spcPts val="200"/>
              </a:spcBef>
              <a:tabLst>
                <a:tab pos="335915" algn="l"/>
              </a:tabLst>
            </a:pPr>
            <a:r>
              <a:rPr lang="en-US" sz="2200" dirty="0">
                <a:latin typeface="Arial" panose="020B0604020202020204" pitchFamily="34" charset="0"/>
                <a:cs typeface="Arial" panose="020B0604020202020204" pitchFamily="34" charset="0"/>
              </a:rPr>
              <a:t>7.2</a:t>
            </a:r>
            <a:r>
              <a:rPr lang="en-US" sz="2200" spc="-65"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The</a:t>
            </a:r>
            <a:r>
              <a:rPr lang="en-US" sz="2200" spc="-25"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central</a:t>
            </a:r>
            <a:r>
              <a:rPr lang="en-US" sz="2200" spc="-4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office</a:t>
            </a:r>
            <a:r>
              <a:rPr lang="en-US" sz="2200" spc="-25"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shall</a:t>
            </a:r>
            <a:r>
              <a:rPr lang="en-US" sz="2200" spc="-1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have</a:t>
            </a:r>
            <a:r>
              <a:rPr lang="en-US" sz="2200" spc="-3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a:t>
            </a:r>
            <a:r>
              <a:rPr lang="en-US" sz="2200" spc="-3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system</a:t>
            </a:r>
            <a:r>
              <a:rPr lang="en-US" sz="2200" spc="-4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for</a:t>
            </a:r>
            <a:r>
              <a:rPr lang="en-US" sz="2200" spc="-25"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ensuring</a:t>
            </a:r>
            <a:r>
              <a:rPr lang="en-US" sz="2200" spc="-5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that</a:t>
            </a:r>
            <a:r>
              <a:rPr lang="en-US" sz="2200" spc="-35"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all</a:t>
            </a:r>
            <a:r>
              <a:rPr lang="en-US" sz="2200" spc="-10" dirty="0">
                <a:latin typeface="Arial" panose="020B0604020202020204" pitchFamily="34" charset="0"/>
                <a:cs typeface="Arial" panose="020B0604020202020204" pitchFamily="34" charset="0"/>
              </a:rPr>
              <a:t> market </a:t>
            </a:r>
            <a:r>
              <a:rPr lang="en-US" sz="2200" dirty="0">
                <a:latin typeface="Arial" panose="020B0604020202020204" pitchFamily="34" charset="0"/>
                <a:cs typeface="Arial" panose="020B0604020202020204" pitchFamily="34" charset="0"/>
              </a:rPr>
              <a:t>claims</a:t>
            </a:r>
            <a:r>
              <a:rPr lang="en-US" sz="2200" spc="-35"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and</a:t>
            </a:r>
            <a:r>
              <a:rPr lang="en-US" sz="2200" spc="-2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trademark</a:t>
            </a:r>
            <a:r>
              <a:rPr lang="en-US" sz="2200" spc="-4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use</a:t>
            </a:r>
            <a:r>
              <a:rPr lang="en-US" sz="2200" spc="-35"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by</a:t>
            </a:r>
            <a:r>
              <a:rPr lang="en-US" sz="2200" spc="-1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all</a:t>
            </a:r>
            <a:r>
              <a:rPr lang="en-US" sz="2200" spc="-5"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participating</a:t>
            </a:r>
            <a:r>
              <a:rPr lang="en-US" sz="2200" spc="-5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sites</a:t>
            </a:r>
            <a:r>
              <a:rPr lang="en-US" sz="2200" spc="-25"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meet</a:t>
            </a:r>
            <a:r>
              <a:rPr lang="en-US" sz="2200" spc="-45"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the</a:t>
            </a:r>
            <a:r>
              <a:rPr lang="en-US" sz="2200" spc="-15"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RFM</a:t>
            </a:r>
            <a:r>
              <a:rPr lang="en-US" sz="2200" spc="-25" dirty="0">
                <a:latin typeface="Arial" panose="020B0604020202020204" pitchFamily="34" charset="0"/>
                <a:cs typeface="Arial" panose="020B0604020202020204" pitchFamily="34" charset="0"/>
              </a:rPr>
              <a:t> </a:t>
            </a:r>
            <a:r>
              <a:rPr lang="en-US" sz="2200" spc="-10" dirty="0">
                <a:latin typeface="Arial" panose="020B0604020202020204" pitchFamily="34" charset="0"/>
                <a:cs typeface="Arial" panose="020B0604020202020204" pitchFamily="34" charset="0"/>
              </a:rPr>
              <a:t>Chain </a:t>
            </a:r>
            <a:r>
              <a:rPr lang="en-US" sz="2200" dirty="0">
                <a:latin typeface="Arial" panose="020B0604020202020204" pitchFamily="34" charset="0"/>
                <a:cs typeface="Arial" panose="020B0604020202020204" pitchFamily="34" charset="0"/>
              </a:rPr>
              <a:t>of</a:t>
            </a:r>
            <a:r>
              <a:rPr lang="en-US" sz="2200" spc="-45"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Custody</a:t>
            </a:r>
            <a:r>
              <a:rPr lang="en-US" sz="2200" spc="-35"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Standard</a:t>
            </a:r>
            <a:r>
              <a:rPr lang="en-US" sz="2200" spc="-35"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requirements</a:t>
            </a:r>
            <a:r>
              <a:rPr lang="en-US" sz="2200" spc="-65"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prior</a:t>
            </a:r>
            <a:r>
              <a:rPr lang="en-US" sz="2200" spc="-4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to</a:t>
            </a:r>
            <a:r>
              <a:rPr lang="en-US" sz="2200" spc="-20" dirty="0">
                <a:latin typeface="Arial" panose="020B0604020202020204" pitchFamily="34" charset="0"/>
                <a:cs typeface="Arial" panose="020B0604020202020204" pitchFamily="34" charset="0"/>
              </a:rPr>
              <a:t> </a:t>
            </a:r>
            <a:r>
              <a:rPr lang="en-US" sz="2200" spc="-10" dirty="0">
                <a:latin typeface="Arial" panose="020B0604020202020204" pitchFamily="34" charset="0"/>
                <a:cs typeface="Arial" panose="020B0604020202020204" pitchFamily="34" charset="0"/>
              </a:rPr>
              <a:t>publication:</a:t>
            </a:r>
            <a:endParaRPr lang="en-US" sz="2200" dirty="0">
              <a:latin typeface="Arial" panose="020B0604020202020204" pitchFamily="34" charset="0"/>
              <a:cs typeface="Arial" panose="020B0604020202020204" pitchFamily="34" charset="0"/>
            </a:endParaRPr>
          </a:p>
          <a:p>
            <a:pPr marL="812800" marR="78740" lvl="1" indent="-342900">
              <a:lnSpc>
                <a:spcPts val="2380"/>
              </a:lnSpc>
              <a:spcBef>
                <a:spcPts val="200"/>
              </a:spcBef>
              <a:buFont typeface="Courier New" panose="02070309020205020404" pitchFamily="49" charset="0"/>
              <a:buChar char="o"/>
              <a:tabLst>
                <a:tab pos="335915" algn="l"/>
              </a:tabLst>
            </a:pPr>
            <a:r>
              <a:rPr sz="2200" dirty="0">
                <a:latin typeface="Arial" panose="020B0604020202020204" pitchFamily="34" charset="0"/>
                <a:cs typeface="Arial" panose="020B0604020202020204" pitchFamily="34" charset="0"/>
              </a:rPr>
              <a:t>a valid</a:t>
            </a:r>
            <a:r>
              <a:rPr sz="2200" spc="1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permit</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for</a:t>
            </a:r>
            <a:r>
              <a:rPr sz="2200" spc="-1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use</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of</a:t>
            </a:r>
            <a:r>
              <a:rPr sz="2200" spc="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RFM</a:t>
            </a:r>
            <a:r>
              <a:rPr sz="2200" spc="-1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Chain</a:t>
            </a:r>
            <a:r>
              <a:rPr sz="2200" spc="-1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of</a:t>
            </a:r>
            <a:r>
              <a:rPr sz="2200" spc="-1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Custody</a:t>
            </a:r>
            <a:r>
              <a:rPr sz="2200" spc="-1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trademarks</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must</a:t>
            </a:r>
            <a:r>
              <a:rPr sz="2200" spc="-25" dirty="0">
                <a:latin typeface="Arial" panose="020B0604020202020204" pitchFamily="34" charset="0"/>
                <a:cs typeface="Arial" panose="020B0604020202020204" pitchFamily="34" charset="0"/>
              </a:rPr>
              <a:t> be </a:t>
            </a:r>
            <a:r>
              <a:rPr sz="2200" dirty="0">
                <a:latin typeface="Arial" panose="020B0604020202020204" pitchFamily="34" charset="0"/>
                <a:cs typeface="Arial" panose="020B0604020202020204" pitchFamily="34" charset="0"/>
              </a:rPr>
              <a:t>held</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by</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organization;</a:t>
            </a:r>
            <a:r>
              <a:rPr sz="2200" spc="-65" dirty="0">
                <a:latin typeface="Arial" panose="020B0604020202020204" pitchFamily="34" charset="0"/>
                <a:cs typeface="Arial" panose="020B0604020202020204" pitchFamily="34" charset="0"/>
              </a:rPr>
              <a:t> </a:t>
            </a:r>
            <a:r>
              <a:rPr sz="2200" spc="-25" dirty="0">
                <a:latin typeface="Arial" panose="020B0604020202020204" pitchFamily="34" charset="0"/>
                <a:cs typeface="Arial" panose="020B0604020202020204" pitchFamily="34" charset="0"/>
              </a:rPr>
              <a:t>and</a:t>
            </a:r>
            <a:endParaRPr sz="2200" dirty="0">
              <a:latin typeface="Arial" panose="020B0604020202020204" pitchFamily="34" charset="0"/>
              <a:cs typeface="Arial" panose="020B0604020202020204" pitchFamily="34" charset="0"/>
            </a:endParaRPr>
          </a:p>
          <a:p>
            <a:pPr marL="812165" lvl="1" indent="-342900">
              <a:lnSpc>
                <a:spcPts val="2390"/>
              </a:lnSpc>
              <a:spcBef>
                <a:spcPts val="420"/>
              </a:spcBef>
              <a:buFont typeface="Courier New" panose="02070309020205020404" pitchFamily="49" charset="0"/>
              <a:buChar char="o"/>
              <a:tabLst>
                <a:tab pos="335915" algn="l"/>
              </a:tabLst>
            </a:pPr>
            <a:r>
              <a:rPr sz="2200" dirty="0">
                <a:latin typeface="Arial" panose="020B0604020202020204" pitchFamily="34" charset="0"/>
                <a:cs typeface="Arial" panose="020B0604020202020204" pitchFamily="34" charset="0"/>
              </a:rPr>
              <a:t>any</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representation</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of</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certified</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status</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of</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sites</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and</a:t>
            </a:r>
            <a:r>
              <a:rPr sz="2200" spc="-1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their</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products</a:t>
            </a:r>
            <a:r>
              <a:rPr sz="2200" spc="-40"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shall</a:t>
            </a:r>
            <a:r>
              <a:rPr lang="en-US" sz="2200" spc="-1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be</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made</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in reference</a:t>
            </a:r>
            <a:r>
              <a:rPr sz="2200" spc="-5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to</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certified</a:t>
            </a:r>
            <a:r>
              <a:rPr sz="2200" spc="-30"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organization.</a:t>
            </a:r>
            <a:endParaRPr sz="2200" dirty="0">
              <a:latin typeface="Arial" panose="020B0604020202020204" pitchFamily="34" charset="0"/>
              <a:cs typeface="Arial" panose="020B0604020202020204" pitchFamily="34" charset="0"/>
            </a:endParaRPr>
          </a:p>
        </p:txBody>
      </p:sp>
      <p:sp>
        <p:nvSpPr>
          <p:cNvPr id="4" name="object 4"/>
          <p:cNvSpPr txBox="1"/>
          <p:nvPr/>
        </p:nvSpPr>
        <p:spPr>
          <a:xfrm>
            <a:off x="2136140" y="4440270"/>
            <a:ext cx="7642859" cy="1367041"/>
          </a:xfrm>
          <a:prstGeom prst="rect">
            <a:avLst/>
          </a:prstGeom>
          <a:solidFill>
            <a:srgbClr val="0081E2"/>
          </a:solidFill>
        </p:spPr>
        <p:txBody>
          <a:bodyPr vert="horz" wrap="square" lIns="0" tIns="12700" rIns="0" bIns="0" rtlCol="0">
            <a:spAutoFit/>
          </a:bodyPr>
          <a:lstStyle/>
          <a:p>
            <a:pPr marL="355600" marR="5080" indent="-342900">
              <a:spcBef>
                <a:spcPts val="100"/>
              </a:spcBef>
              <a:buFont typeface="Wingdings" panose="05000000000000000000" pitchFamily="2" charset="2"/>
              <a:buChar char="§"/>
            </a:pPr>
            <a:r>
              <a:rPr sz="2200" dirty="0">
                <a:latin typeface="Arial"/>
                <a:cs typeface="Arial"/>
              </a:rPr>
              <a:t>The</a:t>
            </a:r>
            <a:r>
              <a:rPr sz="2200" spc="-30" dirty="0">
                <a:latin typeface="Arial"/>
                <a:cs typeface="Arial"/>
              </a:rPr>
              <a:t> </a:t>
            </a:r>
            <a:r>
              <a:rPr sz="2200" dirty="0">
                <a:latin typeface="Arial"/>
                <a:cs typeface="Arial"/>
              </a:rPr>
              <a:t>auditor has</a:t>
            </a:r>
            <a:r>
              <a:rPr sz="2200" spc="-10" dirty="0">
                <a:latin typeface="Arial"/>
                <a:cs typeface="Arial"/>
              </a:rPr>
              <a:t> </a:t>
            </a:r>
            <a:r>
              <a:rPr sz="2200" dirty="0">
                <a:latin typeface="Arial"/>
                <a:cs typeface="Arial"/>
              </a:rPr>
              <a:t>to</a:t>
            </a:r>
            <a:r>
              <a:rPr sz="2200" spc="-15" dirty="0">
                <a:latin typeface="Arial"/>
                <a:cs typeface="Arial"/>
              </a:rPr>
              <a:t> </a:t>
            </a:r>
            <a:r>
              <a:rPr sz="2200" dirty="0">
                <a:latin typeface="Arial"/>
                <a:cs typeface="Arial"/>
              </a:rPr>
              <a:t>ensure</a:t>
            </a:r>
            <a:r>
              <a:rPr sz="2200" spc="-5" dirty="0">
                <a:latin typeface="Arial"/>
                <a:cs typeface="Arial"/>
              </a:rPr>
              <a:t> </a:t>
            </a:r>
            <a:r>
              <a:rPr sz="2200" dirty="0">
                <a:latin typeface="Arial"/>
                <a:cs typeface="Arial"/>
              </a:rPr>
              <a:t>that</a:t>
            </a:r>
            <a:r>
              <a:rPr sz="2200" spc="-5" dirty="0">
                <a:latin typeface="Arial"/>
                <a:cs typeface="Arial"/>
              </a:rPr>
              <a:t> </a:t>
            </a:r>
            <a:r>
              <a:rPr sz="2200" dirty="0">
                <a:latin typeface="Arial"/>
                <a:cs typeface="Arial"/>
              </a:rPr>
              <a:t>the</a:t>
            </a:r>
            <a:r>
              <a:rPr sz="2200" spc="-15" dirty="0">
                <a:latin typeface="Arial"/>
                <a:cs typeface="Arial"/>
              </a:rPr>
              <a:t> </a:t>
            </a:r>
            <a:r>
              <a:rPr sz="2200" dirty="0">
                <a:latin typeface="Arial"/>
                <a:cs typeface="Arial"/>
              </a:rPr>
              <a:t>Central Office</a:t>
            </a:r>
            <a:r>
              <a:rPr sz="2200" spc="-25" dirty="0">
                <a:latin typeface="Arial"/>
                <a:cs typeface="Arial"/>
              </a:rPr>
              <a:t> </a:t>
            </a:r>
            <a:r>
              <a:rPr sz="2200" dirty="0">
                <a:latin typeface="Arial"/>
                <a:cs typeface="Arial"/>
              </a:rPr>
              <a:t>can</a:t>
            </a:r>
            <a:r>
              <a:rPr sz="2200" spc="-5" dirty="0">
                <a:latin typeface="Arial"/>
                <a:cs typeface="Arial"/>
              </a:rPr>
              <a:t> </a:t>
            </a:r>
            <a:r>
              <a:rPr sz="2200" dirty="0">
                <a:latin typeface="Arial"/>
                <a:cs typeface="Arial"/>
              </a:rPr>
              <a:t>control</a:t>
            </a:r>
            <a:r>
              <a:rPr sz="2200" spc="-10" dirty="0">
                <a:latin typeface="Arial"/>
                <a:cs typeface="Arial"/>
              </a:rPr>
              <a:t> </a:t>
            </a:r>
            <a:r>
              <a:rPr sz="2200" dirty="0">
                <a:latin typeface="Arial"/>
                <a:cs typeface="Arial"/>
              </a:rPr>
              <a:t>the</a:t>
            </a:r>
            <a:r>
              <a:rPr sz="2200" spc="-20" dirty="0">
                <a:latin typeface="Arial"/>
                <a:cs typeface="Arial"/>
              </a:rPr>
              <a:t> </a:t>
            </a:r>
            <a:r>
              <a:rPr sz="2200" dirty="0">
                <a:latin typeface="Arial"/>
                <a:cs typeface="Arial"/>
              </a:rPr>
              <a:t>USE</a:t>
            </a:r>
            <a:r>
              <a:rPr sz="2200" spc="-10" dirty="0">
                <a:latin typeface="Arial"/>
                <a:cs typeface="Arial"/>
              </a:rPr>
              <a:t> </a:t>
            </a:r>
            <a:r>
              <a:rPr sz="2200" dirty="0">
                <a:latin typeface="Arial"/>
                <a:cs typeface="Arial"/>
              </a:rPr>
              <a:t>of</a:t>
            </a:r>
            <a:r>
              <a:rPr sz="2200" spc="-10" dirty="0">
                <a:latin typeface="Arial"/>
                <a:cs typeface="Arial"/>
              </a:rPr>
              <a:t> </a:t>
            </a:r>
            <a:r>
              <a:rPr sz="2200" spc="-25" dirty="0">
                <a:latin typeface="Arial"/>
                <a:cs typeface="Arial"/>
              </a:rPr>
              <a:t>the </a:t>
            </a:r>
            <a:r>
              <a:rPr sz="2200" dirty="0">
                <a:latin typeface="Arial"/>
                <a:cs typeface="Arial"/>
              </a:rPr>
              <a:t>certified</a:t>
            </a:r>
            <a:r>
              <a:rPr sz="2200" spc="-35" dirty="0">
                <a:latin typeface="Arial"/>
                <a:cs typeface="Arial"/>
              </a:rPr>
              <a:t> </a:t>
            </a:r>
            <a:r>
              <a:rPr sz="2200" dirty="0">
                <a:latin typeface="Arial"/>
                <a:cs typeface="Arial"/>
              </a:rPr>
              <a:t>seal/claim</a:t>
            </a:r>
            <a:r>
              <a:rPr sz="2200" spc="-20" dirty="0">
                <a:latin typeface="Arial"/>
                <a:cs typeface="Arial"/>
              </a:rPr>
              <a:t> </a:t>
            </a:r>
            <a:r>
              <a:rPr sz="2200" dirty="0">
                <a:latin typeface="Arial"/>
                <a:cs typeface="Arial"/>
              </a:rPr>
              <a:t>on</a:t>
            </a:r>
            <a:r>
              <a:rPr sz="2200" spc="-40" dirty="0">
                <a:latin typeface="Arial"/>
                <a:cs typeface="Arial"/>
              </a:rPr>
              <a:t> </a:t>
            </a:r>
            <a:r>
              <a:rPr sz="2200" dirty="0">
                <a:latin typeface="Arial"/>
                <a:cs typeface="Arial"/>
              </a:rPr>
              <a:t>products</a:t>
            </a:r>
            <a:r>
              <a:rPr sz="2200" spc="-15" dirty="0">
                <a:latin typeface="Arial"/>
                <a:cs typeface="Arial"/>
              </a:rPr>
              <a:t> </a:t>
            </a:r>
            <a:r>
              <a:rPr sz="2200" dirty="0">
                <a:latin typeface="Arial"/>
                <a:cs typeface="Arial"/>
              </a:rPr>
              <a:t>being</a:t>
            </a:r>
            <a:r>
              <a:rPr sz="2200" spc="-25" dirty="0">
                <a:latin typeface="Arial"/>
                <a:cs typeface="Arial"/>
              </a:rPr>
              <a:t> </a:t>
            </a:r>
            <a:r>
              <a:rPr sz="2200" dirty="0">
                <a:latin typeface="Arial"/>
                <a:cs typeface="Arial"/>
              </a:rPr>
              <a:t>produced/packed/stored</a:t>
            </a:r>
            <a:r>
              <a:rPr sz="2200" spc="-5" dirty="0">
                <a:latin typeface="Arial"/>
                <a:cs typeface="Arial"/>
              </a:rPr>
              <a:t> </a:t>
            </a:r>
            <a:r>
              <a:rPr sz="2200" dirty="0">
                <a:latin typeface="Arial"/>
                <a:cs typeface="Arial"/>
              </a:rPr>
              <a:t>at</a:t>
            </a:r>
            <a:r>
              <a:rPr sz="2200" spc="-30" dirty="0">
                <a:latin typeface="Arial"/>
                <a:cs typeface="Arial"/>
              </a:rPr>
              <a:t> </a:t>
            </a:r>
            <a:r>
              <a:rPr sz="2200" spc="-10" dirty="0">
                <a:latin typeface="Arial"/>
                <a:cs typeface="Arial"/>
              </a:rPr>
              <a:t>their </a:t>
            </a:r>
            <a:r>
              <a:rPr sz="2200" dirty="0">
                <a:latin typeface="Arial"/>
                <a:cs typeface="Arial"/>
              </a:rPr>
              <a:t>member</a:t>
            </a:r>
            <a:r>
              <a:rPr sz="2200" spc="-25" dirty="0">
                <a:latin typeface="Arial"/>
                <a:cs typeface="Arial"/>
              </a:rPr>
              <a:t> </a:t>
            </a:r>
            <a:r>
              <a:rPr sz="2200" dirty="0">
                <a:latin typeface="Arial"/>
                <a:cs typeface="Arial"/>
              </a:rPr>
              <a:t>group</a:t>
            </a:r>
            <a:r>
              <a:rPr sz="2200" spc="-15" dirty="0">
                <a:latin typeface="Arial"/>
                <a:cs typeface="Arial"/>
              </a:rPr>
              <a:t> </a:t>
            </a:r>
            <a:r>
              <a:rPr sz="2200" spc="-10" dirty="0">
                <a:latin typeface="Arial"/>
                <a:cs typeface="Arial"/>
              </a:rPr>
              <a:t>sites.</a:t>
            </a:r>
            <a:endParaRPr sz="2200" dirty="0">
              <a:latin typeface="Arial"/>
              <a:cs typeface="Arial"/>
            </a:endParaRPr>
          </a:p>
        </p:txBody>
      </p:sp>
      <p:sp>
        <p:nvSpPr>
          <p:cNvPr id="5" name="TextBox 4"/>
          <p:cNvSpPr txBox="1"/>
          <p:nvPr/>
        </p:nvSpPr>
        <p:spPr>
          <a:xfrm>
            <a:off x="2136140" y="1501004"/>
            <a:ext cx="7642859" cy="2939266"/>
          </a:xfrm>
          <a:prstGeom prst="rect">
            <a:avLst/>
          </a:prstGeom>
          <a:solidFill>
            <a:schemeClr val="accent6">
              <a:lumMod val="50000"/>
            </a:schemeClr>
          </a:solidFill>
          <a:ln>
            <a:solidFill>
              <a:schemeClr val="bg2"/>
            </a:solidFill>
          </a:ln>
        </p:spPr>
        <p:txBody>
          <a:bodyPr wrap="square" rtlCol="0" anchor="ctr" anchorCtr="1">
            <a:spAutoFit/>
          </a:bodyPr>
          <a:lstStyle/>
          <a:p>
            <a:pPr marL="12700" marR="78740">
              <a:lnSpc>
                <a:spcPts val="2380"/>
              </a:lnSpc>
              <a:spcBef>
                <a:spcPts val="200"/>
              </a:spcBef>
              <a:tabLst>
                <a:tab pos="335915" algn="l"/>
              </a:tabLst>
            </a:pPr>
            <a:r>
              <a:rPr lang="en-US" sz="2200" dirty="0">
                <a:latin typeface="Arial" panose="020B0604020202020204" pitchFamily="34" charset="0"/>
                <a:cs typeface="Arial" panose="020B0604020202020204" pitchFamily="34" charset="0"/>
              </a:rPr>
              <a:t>7.2</a:t>
            </a:r>
            <a:r>
              <a:rPr lang="en-US" sz="2200" spc="-65"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The</a:t>
            </a:r>
            <a:r>
              <a:rPr lang="en-US" sz="2200" spc="-25"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central</a:t>
            </a:r>
            <a:r>
              <a:rPr lang="en-US" sz="2200" spc="-4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office</a:t>
            </a:r>
            <a:r>
              <a:rPr lang="en-US" sz="2200" spc="-25"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shall</a:t>
            </a:r>
            <a:r>
              <a:rPr lang="en-US" sz="2200" spc="-1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have</a:t>
            </a:r>
            <a:r>
              <a:rPr lang="en-US" sz="2200" spc="-3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a:t>
            </a:r>
            <a:r>
              <a:rPr lang="en-US" sz="2200" spc="-3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system</a:t>
            </a:r>
            <a:r>
              <a:rPr lang="en-US" sz="2200" spc="-4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for</a:t>
            </a:r>
            <a:r>
              <a:rPr lang="en-US" sz="2200" spc="-25"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ensuring</a:t>
            </a:r>
            <a:r>
              <a:rPr lang="en-US" sz="2200" spc="-5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that</a:t>
            </a:r>
            <a:r>
              <a:rPr lang="en-US" sz="2200" spc="-35"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all</a:t>
            </a:r>
            <a:r>
              <a:rPr lang="en-US" sz="2200" spc="-10" dirty="0">
                <a:latin typeface="Arial" panose="020B0604020202020204" pitchFamily="34" charset="0"/>
                <a:cs typeface="Arial" panose="020B0604020202020204" pitchFamily="34" charset="0"/>
              </a:rPr>
              <a:t> market </a:t>
            </a:r>
            <a:r>
              <a:rPr lang="en-US" sz="2200" dirty="0">
                <a:latin typeface="Arial" panose="020B0604020202020204" pitchFamily="34" charset="0"/>
                <a:cs typeface="Arial" panose="020B0604020202020204" pitchFamily="34" charset="0"/>
              </a:rPr>
              <a:t>claims</a:t>
            </a:r>
            <a:r>
              <a:rPr lang="en-US" sz="2200" spc="-35"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and</a:t>
            </a:r>
            <a:r>
              <a:rPr lang="en-US" sz="2200" spc="-2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trademark</a:t>
            </a:r>
            <a:r>
              <a:rPr lang="en-US" sz="2200" spc="-4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use</a:t>
            </a:r>
            <a:r>
              <a:rPr lang="en-US" sz="2200" spc="-35"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by</a:t>
            </a:r>
            <a:r>
              <a:rPr lang="en-US" sz="2200" spc="-1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all</a:t>
            </a:r>
            <a:r>
              <a:rPr lang="en-US" sz="2200" spc="-5"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participating</a:t>
            </a:r>
            <a:r>
              <a:rPr lang="en-US" sz="2200" spc="-5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sites</a:t>
            </a:r>
            <a:r>
              <a:rPr lang="en-US" sz="2200" spc="-25"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meet</a:t>
            </a:r>
            <a:r>
              <a:rPr lang="en-US" sz="2200" spc="-45"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the</a:t>
            </a:r>
            <a:r>
              <a:rPr lang="en-US" sz="2200" spc="-15"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RFM</a:t>
            </a:r>
            <a:r>
              <a:rPr lang="en-US" sz="2200" spc="-25" dirty="0">
                <a:latin typeface="Arial" panose="020B0604020202020204" pitchFamily="34" charset="0"/>
                <a:cs typeface="Arial" panose="020B0604020202020204" pitchFamily="34" charset="0"/>
              </a:rPr>
              <a:t> </a:t>
            </a:r>
            <a:r>
              <a:rPr lang="en-US" sz="2200" spc="-10" dirty="0">
                <a:latin typeface="Arial" panose="020B0604020202020204" pitchFamily="34" charset="0"/>
                <a:cs typeface="Arial" panose="020B0604020202020204" pitchFamily="34" charset="0"/>
              </a:rPr>
              <a:t>Chain </a:t>
            </a:r>
            <a:r>
              <a:rPr lang="en-US" sz="2200" dirty="0">
                <a:latin typeface="Arial" panose="020B0604020202020204" pitchFamily="34" charset="0"/>
                <a:cs typeface="Arial" panose="020B0604020202020204" pitchFamily="34" charset="0"/>
              </a:rPr>
              <a:t>of</a:t>
            </a:r>
            <a:r>
              <a:rPr lang="en-US" sz="2200" spc="-45"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Custody</a:t>
            </a:r>
            <a:r>
              <a:rPr lang="en-US" sz="2200" spc="-35"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Standard</a:t>
            </a:r>
            <a:r>
              <a:rPr lang="en-US" sz="2200" spc="-35"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requirements</a:t>
            </a:r>
            <a:r>
              <a:rPr lang="en-US" sz="2200" spc="-65"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prior</a:t>
            </a:r>
            <a:r>
              <a:rPr lang="en-US" sz="2200" spc="-4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to</a:t>
            </a:r>
            <a:r>
              <a:rPr lang="en-US" sz="2200" spc="-20" dirty="0">
                <a:latin typeface="Arial" panose="020B0604020202020204" pitchFamily="34" charset="0"/>
                <a:cs typeface="Arial" panose="020B0604020202020204" pitchFamily="34" charset="0"/>
              </a:rPr>
              <a:t> </a:t>
            </a:r>
            <a:r>
              <a:rPr lang="en-US" sz="2200" spc="-10" dirty="0">
                <a:latin typeface="Arial" panose="020B0604020202020204" pitchFamily="34" charset="0"/>
                <a:cs typeface="Arial" panose="020B0604020202020204" pitchFamily="34" charset="0"/>
              </a:rPr>
              <a:t>publication:</a:t>
            </a:r>
            <a:endParaRPr lang="en-US" sz="2200" dirty="0">
              <a:latin typeface="Arial" panose="020B0604020202020204" pitchFamily="34" charset="0"/>
              <a:cs typeface="Arial" panose="020B0604020202020204" pitchFamily="34" charset="0"/>
            </a:endParaRPr>
          </a:p>
          <a:p>
            <a:pPr marL="812800" marR="78740" lvl="1" indent="-342900">
              <a:lnSpc>
                <a:spcPts val="2380"/>
              </a:lnSpc>
              <a:spcBef>
                <a:spcPts val="200"/>
              </a:spcBef>
              <a:buFont typeface="Courier New" panose="02070309020205020404" pitchFamily="49" charset="0"/>
              <a:buChar char="o"/>
              <a:tabLst>
                <a:tab pos="335915" algn="l"/>
              </a:tabLst>
            </a:pPr>
            <a:r>
              <a:rPr lang="en-US" sz="2200" dirty="0">
                <a:latin typeface="Arial" panose="020B0604020202020204" pitchFamily="34" charset="0"/>
                <a:cs typeface="Arial" panose="020B0604020202020204" pitchFamily="34" charset="0"/>
              </a:rPr>
              <a:t>a valid</a:t>
            </a:r>
            <a:r>
              <a:rPr lang="en-US" sz="2200" spc="1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permit</a:t>
            </a:r>
            <a:r>
              <a:rPr lang="en-US" sz="2200" spc="-25"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for</a:t>
            </a:r>
            <a:r>
              <a:rPr lang="en-US" sz="2200" spc="-1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use</a:t>
            </a:r>
            <a:r>
              <a:rPr lang="en-US" sz="2200" spc="-25"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of</a:t>
            </a:r>
            <a:r>
              <a:rPr lang="en-US" sz="2200" spc="5"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RFM</a:t>
            </a:r>
            <a:r>
              <a:rPr lang="en-US" sz="2200" spc="-15"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Chain</a:t>
            </a:r>
            <a:r>
              <a:rPr lang="en-US" sz="2200" spc="-15"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of</a:t>
            </a:r>
            <a:r>
              <a:rPr lang="en-US" sz="2200" spc="-1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Custody</a:t>
            </a:r>
            <a:r>
              <a:rPr lang="en-US" sz="2200" spc="-1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trademarks</a:t>
            </a:r>
            <a:r>
              <a:rPr lang="en-US" sz="2200" spc="-45"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must</a:t>
            </a:r>
            <a:r>
              <a:rPr lang="en-US" sz="2200" spc="-25" dirty="0">
                <a:latin typeface="Arial" panose="020B0604020202020204" pitchFamily="34" charset="0"/>
                <a:cs typeface="Arial" panose="020B0604020202020204" pitchFamily="34" charset="0"/>
              </a:rPr>
              <a:t> be </a:t>
            </a:r>
            <a:r>
              <a:rPr lang="en-US" sz="2200" dirty="0">
                <a:latin typeface="Arial" panose="020B0604020202020204" pitchFamily="34" charset="0"/>
                <a:cs typeface="Arial" panose="020B0604020202020204" pitchFamily="34" charset="0"/>
              </a:rPr>
              <a:t>held</a:t>
            </a:r>
            <a:r>
              <a:rPr lang="en-US" sz="2200" spc="-35"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by</a:t>
            </a:r>
            <a:r>
              <a:rPr lang="en-US" sz="2200" spc="-25"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the</a:t>
            </a:r>
            <a:r>
              <a:rPr lang="en-US" sz="2200" spc="-35"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organization;</a:t>
            </a:r>
            <a:r>
              <a:rPr lang="en-US" sz="2200" spc="-65" dirty="0">
                <a:latin typeface="Arial" panose="020B0604020202020204" pitchFamily="34" charset="0"/>
                <a:cs typeface="Arial" panose="020B0604020202020204" pitchFamily="34" charset="0"/>
              </a:rPr>
              <a:t> </a:t>
            </a:r>
            <a:r>
              <a:rPr lang="en-US" sz="2200" spc="-25" dirty="0">
                <a:latin typeface="Arial" panose="020B0604020202020204" pitchFamily="34" charset="0"/>
                <a:cs typeface="Arial" panose="020B0604020202020204" pitchFamily="34" charset="0"/>
              </a:rPr>
              <a:t>and</a:t>
            </a:r>
            <a:endParaRPr lang="en-US" sz="2200" dirty="0">
              <a:latin typeface="Arial" panose="020B0604020202020204" pitchFamily="34" charset="0"/>
              <a:cs typeface="Arial" panose="020B0604020202020204" pitchFamily="34" charset="0"/>
            </a:endParaRPr>
          </a:p>
          <a:p>
            <a:pPr marL="812165" lvl="1" indent="-342900">
              <a:lnSpc>
                <a:spcPts val="2390"/>
              </a:lnSpc>
              <a:spcBef>
                <a:spcPts val="420"/>
              </a:spcBef>
              <a:buFont typeface="Courier New" panose="02070309020205020404" pitchFamily="49" charset="0"/>
              <a:buChar char="o"/>
              <a:tabLst>
                <a:tab pos="335915" algn="l"/>
              </a:tabLst>
            </a:pPr>
            <a:r>
              <a:rPr lang="en-US" sz="2200" dirty="0">
                <a:latin typeface="Arial" panose="020B0604020202020204" pitchFamily="34" charset="0"/>
                <a:cs typeface="Arial" panose="020B0604020202020204" pitchFamily="34" charset="0"/>
              </a:rPr>
              <a:t>any</a:t>
            </a:r>
            <a:r>
              <a:rPr lang="en-US" sz="2200" spc="-2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representation</a:t>
            </a:r>
            <a:r>
              <a:rPr lang="en-US" sz="2200" spc="-45"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of</a:t>
            </a:r>
            <a:r>
              <a:rPr lang="en-US" sz="2200" spc="-2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certified</a:t>
            </a:r>
            <a:r>
              <a:rPr lang="en-US" sz="2200" spc="-35"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status</a:t>
            </a:r>
            <a:r>
              <a:rPr lang="en-US" sz="2200" spc="-3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of</a:t>
            </a:r>
            <a:r>
              <a:rPr lang="en-US" sz="2200" spc="-2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sites</a:t>
            </a:r>
            <a:r>
              <a:rPr lang="en-US" sz="2200" spc="-2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and</a:t>
            </a:r>
            <a:r>
              <a:rPr lang="en-US" sz="2200" spc="-15"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their</a:t>
            </a:r>
            <a:r>
              <a:rPr lang="en-US" sz="2200" spc="-25"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products</a:t>
            </a:r>
            <a:r>
              <a:rPr lang="en-US" sz="2200" spc="-40" dirty="0">
                <a:latin typeface="Arial" panose="020B0604020202020204" pitchFamily="34" charset="0"/>
                <a:cs typeface="Arial" panose="020B0604020202020204" pitchFamily="34" charset="0"/>
              </a:rPr>
              <a:t> </a:t>
            </a:r>
            <a:r>
              <a:rPr lang="en-US" sz="2200" spc="-10" dirty="0">
                <a:latin typeface="Arial" panose="020B0604020202020204" pitchFamily="34" charset="0"/>
                <a:cs typeface="Arial" panose="020B0604020202020204" pitchFamily="34" charset="0"/>
              </a:rPr>
              <a:t>shall </a:t>
            </a:r>
            <a:r>
              <a:rPr lang="en-US" sz="2200" dirty="0">
                <a:latin typeface="Arial" panose="020B0604020202020204" pitchFamily="34" charset="0"/>
                <a:cs typeface="Arial" panose="020B0604020202020204" pitchFamily="34" charset="0"/>
              </a:rPr>
              <a:t>be</a:t>
            </a:r>
            <a:r>
              <a:rPr lang="en-US" sz="2200" spc="-2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made</a:t>
            </a:r>
            <a:r>
              <a:rPr lang="en-US" sz="2200" spc="-2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in reference</a:t>
            </a:r>
            <a:r>
              <a:rPr lang="en-US" sz="2200" spc="-5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to</a:t>
            </a:r>
            <a:r>
              <a:rPr lang="en-US" sz="2200" spc="-2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the</a:t>
            </a:r>
            <a:r>
              <a:rPr lang="en-US" sz="2200" spc="-25"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certified</a:t>
            </a:r>
            <a:r>
              <a:rPr lang="en-US" sz="2200" spc="-30" dirty="0">
                <a:latin typeface="Arial" panose="020B0604020202020204" pitchFamily="34" charset="0"/>
                <a:cs typeface="Arial" panose="020B0604020202020204" pitchFamily="34" charset="0"/>
              </a:rPr>
              <a:t> </a:t>
            </a:r>
            <a:r>
              <a:rPr lang="en-US" sz="2200" spc="-10" dirty="0">
                <a:latin typeface="Arial" panose="020B0604020202020204" pitchFamily="34" charset="0"/>
                <a:cs typeface="Arial" panose="020B0604020202020204" pitchFamily="34" charset="0"/>
              </a:rPr>
              <a:t>organization.</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507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83377" y="194574"/>
            <a:ext cx="10309284" cy="850873"/>
          </a:xfrm>
          <a:prstGeom prst="rect">
            <a:avLst/>
          </a:prstGeom>
        </p:spPr>
        <p:txBody>
          <a:bodyPr vert="horz" wrap="square" lIns="0" tIns="294004" rIns="0" bIns="0" rtlCol="0">
            <a:spAutoFit/>
          </a:bodyPr>
          <a:lstStyle/>
          <a:p>
            <a:pPr marL="373380">
              <a:spcBef>
                <a:spcPts val="95"/>
              </a:spcBef>
            </a:pPr>
            <a:r>
              <a:rPr sz="3600" b="1" i="0" dirty="0">
                <a:latin typeface="Arial" panose="020B0604020202020204" pitchFamily="34" charset="0"/>
                <a:cs typeface="Arial" panose="020B0604020202020204" pitchFamily="34" charset="0"/>
              </a:rPr>
              <a:t>Focus</a:t>
            </a:r>
            <a:r>
              <a:rPr sz="3600" b="1" i="0" spc="-170" dirty="0">
                <a:latin typeface="Arial" panose="020B0604020202020204" pitchFamily="34" charset="0"/>
                <a:cs typeface="Arial" panose="020B0604020202020204" pitchFamily="34" charset="0"/>
              </a:rPr>
              <a:t> </a:t>
            </a:r>
            <a:r>
              <a:rPr sz="3600" b="1" i="0" dirty="0">
                <a:latin typeface="Arial" panose="020B0604020202020204" pitchFamily="34" charset="0"/>
                <a:cs typeface="Arial" panose="020B0604020202020204" pitchFamily="34" charset="0"/>
              </a:rPr>
              <a:t>on</a:t>
            </a:r>
            <a:r>
              <a:rPr sz="3600" b="1" i="0" spc="-165" dirty="0">
                <a:latin typeface="Arial" panose="020B0604020202020204" pitchFamily="34" charset="0"/>
                <a:cs typeface="Arial" panose="020B0604020202020204" pitchFamily="34" charset="0"/>
              </a:rPr>
              <a:t> </a:t>
            </a:r>
            <a:r>
              <a:rPr sz="3600" b="1" i="0" dirty="0">
                <a:latin typeface="Arial" panose="020B0604020202020204" pitchFamily="34" charset="0"/>
                <a:cs typeface="Arial" panose="020B0604020202020204" pitchFamily="34" charset="0"/>
              </a:rPr>
              <a:t>Key</a:t>
            </a:r>
            <a:r>
              <a:rPr sz="3600" b="1" i="0" spc="-170" dirty="0">
                <a:latin typeface="Arial" panose="020B0604020202020204" pitchFamily="34" charset="0"/>
                <a:cs typeface="Arial" panose="020B0604020202020204" pitchFamily="34" charset="0"/>
              </a:rPr>
              <a:t> </a:t>
            </a:r>
            <a:r>
              <a:rPr sz="3600" b="1" i="0" dirty="0">
                <a:latin typeface="Arial" panose="020B0604020202020204" pitchFamily="34" charset="0"/>
                <a:cs typeface="Arial" panose="020B0604020202020204" pitchFamily="34" charset="0"/>
              </a:rPr>
              <a:t>RFM</a:t>
            </a:r>
            <a:r>
              <a:rPr sz="3600" b="1" i="0" spc="-155" dirty="0">
                <a:latin typeface="Arial" panose="020B0604020202020204" pitchFamily="34" charset="0"/>
                <a:cs typeface="Arial" panose="020B0604020202020204" pitchFamily="34" charset="0"/>
              </a:rPr>
              <a:t> </a:t>
            </a:r>
            <a:r>
              <a:rPr sz="3600" b="1" i="0" spc="-10" dirty="0">
                <a:latin typeface="Arial" panose="020B0604020202020204" pitchFamily="34" charset="0"/>
                <a:cs typeface="Arial" panose="020B0604020202020204" pitchFamily="34" charset="0"/>
              </a:rPr>
              <a:t>Words</a:t>
            </a:r>
            <a:endParaRPr sz="3600" b="1" dirty="0">
              <a:latin typeface="Arial" panose="020B0604020202020204" pitchFamily="34" charset="0"/>
              <a:cs typeface="Arial" panose="020B0604020202020204" pitchFamily="34" charset="0"/>
            </a:endParaRPr>
          </a:p>
        </p:txBody>
      </p:sp>
      <p:sp>
        <p:nvSpPr>
          <p:cNvPr id="3" name="object 3"/>
          <p:cNvSpPr txBox="1"/>
          <p:nvPr/>
        </p:nvSpPr>
        <p:spPr>
          <a:xfrm>
            <a:off x="2612262" y="2148406"/>
            <a:ext cx="6958330" cy="3189334"/>
          </a:xfrm>
          <a:prstGeom prst="rect">
            <a:avLst/>
          </a:prstGeom>
          <a:solidFill>
            <a:schemeClr val="accent3">
              <a:lumMod val="75000"/>
            </a:schemeClr>
          </a:solidFill>
          <a:ln>
            <a:solidFill>
              <a:srgbClr val="002060"/>
            </a:solidFill>
          </a:ln>
        </p:spPr>
        <p:txBody>
          <a:bodyPr vert="horz" wrap="square" lIns="0" tIns="110489" rIns="0" bIns="0" rtlCol="0">
            <a:spAutoFit/>
          </a:bodyPr>
          <a:lstStyle/>
          <a:p>
            <a:pPr marL="355600" indent="-342900">
              <a:spcBef>
                <a:spcPts val="869"/>
              </a:spcBef>
              <a:buChar char="•"/>
              <a:tabLst>
                <a:tab pos="354965" algn="l"/>
                <a:tab pos="355600" algn="l"/>
              </a:tabLst>
            </a:pPr>
            <a:r>
              <a:rPr sz="2000" spc="-45" dirty="0">
                <a:latin typeface="Arial"/>
                <a:cs typeface="Arial"/>
              </a:rPr>
              <a:t>FAO-</a:t>
            </a:r>
            <a:r>
              <a:rPr sz="2000" spc="-10" dirty="0">
                <a:latin typeface="Arial"/>
                <a:cs typeface="Arial"/>
              </a:rPr>
              <a:t>based….</a:t>
            </a:r>
            <a:endParaRPr sz="2000" dirty="0">
              <a:latin typeface="Arial"/>
              <a:cs typeface="Arial"/>
            </a:endParaRPr>
          </a:p>
          <a:p>
            <a:pPr marL="355600" marR="539750" indent="-342900">
              <a:spcBef>
                <a:spcPts val="770"/>
              </a:spcBef>
              <a:buChar char="•"/>
              <a:tabLst>
                <a:tab pos="354965" algn="l"/>
                <a:tab pos="355600" algn="l"/>
              </a:tabLst>
            </a:pPr>
            <a:r>
              <a:rPr sz="2000" dirty="0">
                <a:latin typeface="Arial"/>
                <a:cs typeface="Arial"/>
              </a:rPr>
              <a:t>Accreditation</a:t>
            </a:r>
            <a:r>
              <a:rPr sz="2000" spc="-35" dirty="0">
                <a:latin typeface="Arial"/>
                <a:cs typeface="Arial"/>
              </a:rPr>
              <a:t> </a:t>
            </a:r>
            <a:r>
              <a:rPr sz="2000" dirty="0">
                <a:latin typeface="Arial"/>
                <a:cs typeface="Arial"/>
              </a:rPr>
              <a:t>based</a:t>
            </a:r>
            <a:r>
              <a:rPr sz="2000" spc="-30" dirty="0">
                <a:latin typeface="Arial"/>
                <a:cs typeface="Arial"/>
              </a:rPr>
              <a:t> </a:t>
            </a:r>
            <a:r>
              <a:rPr sz="2000" dirty="0">
                <a:latin typeface="Arial"/>
                <a:cs typeface="Arial"/>
              </a:rPr>
              <a:t>on</a:t>
            </a:r>
            <a:r>
              <a:rPr sz="2000" spc="-35" dirty="0">
                <a:latin typeface="Arial"/>
                <a:cs typeface="Arial"/>
              </a:rPr>
              <a:t> </a:t>
            </a:r>
            <a:r>
              <a:rPr sz="2000" dirty="0">
                <a:latin typeface="Arial"/>
                <a:cs typeface="Arial"/>
              </a:rPr>
              <a:t>third</a:t>
            </a:r>
            <a:r>
              <a:rPr sz="2000" spc="-10" dirty="0">
                <a:latin typeface="Arial"/>
                <a:cs typeface="Arial"/>
              </a:rPr>
              <a:t> party </a:t>
            </a:r>
            <a:r>
              <a:rPr sz="2000" dirty="0">
                <a:latin typeface="Arial"/>
                <a:cs typeface="Arial"/>
              </a:rPr>
              <a:t>attestation</a:t>
            </a:r>
            <a:r>
              <a:rPr sz="2000" spc="-55" dirty="0">
                <a:latin typeface="Arial"/>
                <a:cs typeface="Arial"/>
              </a:rPr>
              <a:t> </a:t>
            </a:r>
            <a:r>
              <a:rPr sz="2000" dirty="0">
                <a:latin typeface="Arial"/>
                <a:cs typeface="Arial"/>
              </a:rPr>
              <a:t>on</a:t>
            </a:r>
            <a:r>
              <a:rPr sz="2000" spc="-20" dirty="0">
                <a:latin typeface="Arial"/>
                <a:cs typeface="Arial"/>
              </a:rPr>
              <a:t> </a:t>
            </a:r>
            <a:r>
              <a:rPr sz="2000" dirty="0">
                <a:latin typeface="Arial"/>
                <a:cs typeface="Arial"/>
              </a:rPr>
              <a:t>ISO</a:t>
            </a:r>
            <a:r>
              <a:rPr sz="2000" spc="-30" dirty="0">
                <a:latin typeface="Arial"/>
                <a:cs typeface="Arial"/>
              </a:rPr>
              <a:t> </a:t>
            </a:r>
            <a:r>
              <a:rPr sz="2000" spc="-10" dirty="0">
                <a:latin typeface="Arial"/>
                <a:cs typeface="Arial"/>
              </a:rPr>
              <a:t>17065….</a:t>
            </a:r>
            <a:endParaRPr sz="2000" dirty="0">
              <a:latin typeface="Arial"/>
              <a:cs typeface="Arial"/>
            </a:endParaRPr>
          </a:p>
          <a:p>
            <a:pPr marL="355600" indent="-342900">
              <a:spcBef>
                <a:spcPts val="770"/>
              </a:spcBef>
              <a:buChar char="•"/>
              <a:tabLst>
                <a:tab pos="354965" algn="l"/>
                <a:tab pos="355600" algn="l"/>
              </a:tabLst>
            </a:pPr>
            <a:r>
              <a:rPr sz="2000" spc="-10" dirty="0">
                <a:latin typeface="Arial"/>
                <a:cs typeface="Arial"/>
              </a:rPr>
              <a:t>Eco-</a:t>
            </a:r>
            <a:r>
              <a:rPr sz="2000" dirty="0">
                <a:latin typeface="Arial"/>
                <a:cs typeface="Arial"/>
              </a:rPr>
              <a:t>label/logo</a:t>
            </a:r>
            <a:r>
              <a:rPr sz="2000" spc="-55" dirty="0">
                <a:latin typeface="Arial"/>
                <a:cs typeface="Arial"/>
              </a:rPr>
              <a:t> </a:t>
            </a:r>
            <a:r>
              <a:rPr sz="2000" dirty="0">
                <a:latin typeface="Arial"/>
                <a:cs typeface="Arial"/>
              </a:rPr>
              <a:t>with</a:t>
            </a:r>
            <a:r>
              <a:rPr sz="2000" spc="-40" dirty="0">
                <a:latin typeface="Arial"/>
                <a:cs typeface="Arial"/>
              </a:rPr>
              <a:t> </a:t>
            </a:r>
            <a:r>
              <a:rPr sz="2000" dirty="0">
                <a:latin typeface="Arial"/>
                <a:cs typeface="Arial"/>
              </a:rPr>
              <a:t>NO</a:t>
            </a:r>
            <a:r>
              <a:rPr sz="2000" spc="-45" dirty="0">
                <a:latin typeface="Arial"/>
                <a:cs typeface="Arial"/>
              </a:rPr>
              <a:t> </a:t>
            </a:r>
            <a:r>
              <a:rPr sz="2000" dirty="0">
                <a:latin typeface="Arial"/>
                <a:cs typeface="Arial"/>
              </a:rPr>
              <a:t>license</a:t>
            </a:r>
            <a:r>
              <a:rPr sz="2000" spc="-40" dirty="0">
                <a:latin typeface="Arial"/>
                <a:cs typeface="Arial"/>
              </a:rPr>
              <a:t> </a:t>
            </a:r>
            <a:r>
              <a:rPr sz="2000" spc="-20" dirty="0">
                <a:latin typeface="Arial"/>
                <a:cs typeface="Arial"/>
              </a:rPr>
              <a:t>fee…</a:t>
            </a:r>
            <a:endParaRPr sz="2000" dirty="0">
              <a:latin typeface="Arial"/>
              <a:cs typeface="Arial"/>
            </a:endParaRPr>
          </a:p>
          <a:p>
            <a:pPr marL="355600" indent="-342900">
              <a:spcBef>
                <a:spcPts val="770"/>
              </a:spcBef>
              <a:buChar char="•"/>
              <a:tabLst>
                <a:tab pos="354965" algn="l"/>
                <a:tab pos="355600" algn="l"/>
              </a:tabLst>
            </a:pPr>
            <a:r>
              <a:rPr sz="2000" dirty="0">
                <a:latin typeface="Arial"/>
                <a:cs typeface="Arial"/>
              </a:rPr>
              <a:t>Chain</a:t>
            </a:r>
            <a:r>
              <a:rPr sz="2000" spc="-15" dirty="0">
                <a:latin typeface="Arial"/>
                <a:cs typeface="Arial"/>
              </a:rPr>
              <a:t> </a:t>
            </a:r>
            <a:r>
              <a:rPr sz="2000" dirty="0">
                <a:latin typeface="Arial"/>
                <a:cs typeface="Arial"/>
              </a:rPr>
              <a:t>Of</a:t>
            </a:r>
            <a:r>
              <a:rPr sz="2000" spc="-20" dirty="0">
                <a:latin typeface="Arial"/>
                <a:cs typeface="Arial"/>
              </a:rPr>
              <a:t> </a:t>
            </a:r>
            <a:r>
              <a:rPr sz="2000" spc="-10" dirty="0">
                <a:latin typeface="Arial"/>
                <a:cs typeface="Arial"/>
              </a:rPr>
              <a:t>Custody….</a:t>
            </a:r>
            <a:endParaRPr sz="2000" dirty="0">
              <a:latin typeface="Arial"/>
              <a:cs typeface="Arial"/>
            </a:endParaRPr>
          </a:p>
          <a:p>
            <a:pPr marL="355600" indent="-342900">
              <a:spcBef>
                <a:spcPts val="765"/>
              </a:spcBef>
              <a:buChar char="•"/>
              <a:tabLst>
                <a:tab pos="354965" algn="l"/>
                <a:tab pos="355600" algn="l"/>
              </a:tabLst>
            </a:pPr>
            <a:r>
              <a:rPr sz="2000" dirty="0">
                <a:latin typeface="Arial"/>
                <a:cs typeface="Arial"/>
              </a:rPr>
              <a:t>Conformance</a:t>
            </a:r>
            <a:r>
              <a:rPr sz="2000" spc="-90" dirty="0">
                <a:latin typeface="Arial"/>
                <a:cs typeface="Arial"/>
              </a:rPr>
              <a:t> </a:t>
            </a:r>
            <a:r>
              <a:rPr sz="2000" spc="-10" dirty="0">
                <a:latin typeface="Arial"/>
                <a:cs typeface="Arial"/>
              </a:rPr>
              <a:t>Criteria…</a:t>
            </a:r>
            <a:endParaRPr sz="2000" dirty="0">
              <a:latin typeface="Arial"/>
              <a:cs typeface="Arial"/>
            </a:endParaRPr>
          </a:p>
          <a:p>
            <a:pPr marL="355600" indent="-342900">
              <a:spcBef>
                <a:spcPts val="770"/>
              </a:spcBef>
              <a:buChar char="•"/>
              <a:tabLst>
                <a:tab pos="354965" algn="l"/>
                <a:tab pos="355600" algn="l"/>
              </a:tabLst>
            </a:pPr>
            <a:r>
              <a:rPr sz="2000" dirty="0">
                <a:latin typeface="Arial"/>
                <a:cs typeface="Arial"/>
              </a:rPr>
              <a:t>Responsible</a:t>
            </a:r>
            <a:r>
              <a:rPr sz="2000" spc="-35" dirty="0">
                <a:latin typeface="Arial"/>
                <a:cs typeface="Arial"/>
              </a:rPr>
              <a:t> </a:t>
            </a:r>
            <a:r>
              <a:rPr sz="2000" dirty="0">
                <a:latin typeface="Arial"/>
                <a:cs typeface="Arial"/>
              </a:rPr>
              <a:t>Fishery</a:t>
            </a:r>
            <a:r>
              <a:rPr sz="2000" spc="-30" dirty="0">
                <a:latin typeface="Arial"/>
                <a:cs typeface="Arial"/>
              </a:rPr>
              <a:t> </a:t>
            </a:r>
            <a:r>
              <a:rPr sz="2000" spc="-10" dirty="0">
                <a:latin typeface="Arial"/>
                <a:cs typeface="Arial"/>
              </a:rPr>
              <a:t>Management..</a:t>
            </a:r>
            <a:endParaRPr sz="2000" dirty="0">
              <a:latin typeface="Arial"/>
              <a:cs typeface="Arial"/>
            </a:endParaRPr>
          </a:p>
          <a:p>
            <a:pPr marL="355600" indent="-342900">
              <a:spcBef>
                <a:spcPts val="770"/>
              </a:spcBef>
              <a:buChar char="•"/>
              <a:tabLst>
                <a:tab pos="354965" algn="l"/>
                <a:tab pos="355600" algn="l"/>
              </a:tabLst>
            </a:pPr>
            <a:r>
              <a:rPr sz="2000" dirty="0">
                <a:latin typeface="Arial"/>
                <a:cs typeface="Arial"/>
              </a:rPr>
              <a:t>Sustainable</a:t>
            </a:r>
            <a:r>
              <a:rPr sz="2000" spc="-10" dirty="0">
                <a:latin typeface="Arial"/>
                <a:cs typeface="Arial"/>
              </a:rPr>
              <a:t> </a:t>
            </a:r>
            <a:r>
              <a:rPr sz="2000" spc="-20" dirty="0">
                <a:latin typeface="Arial"/>
                <a:cs typeface="Arial"/>
              </a:rPr>
              <a:t>use…</a:t>
            </a:r>
            <a:endParaRPr sz="2000" dirty="0">
              <a:latin typeface="Arial"/>
              <a:cs typeface="Arial"/>
            </a:endParaRPr>
          </a:p>
        </p:txBody>
      </p:sp>
    </p:spTree>
    <p:extLst>
      <p:ext uri="{BB962C8B-B14F-4D97-AF65-F5344CB8AC3E}">
        <p14:creationId xmlns:p14="http://schemas.microsoft.com/office/powerpoint/2010/main" val="384643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74201" y="992441"/>
            <a:ext cx="8067040" cy="3658053"/>
          </a:xfrm>
          <a:prstGeom prst="rect">
            <a:avLst/>
          </a:prstGeom>
          <a:solidFill>
            <a:schemeClr val="accent6">
              <a:lumMod val="50000"/>
            </a:schemeClr>
          </a:solidFill>
        </p:spPr>
        <p:txBody>
          <a:bodyPr vert="horz" wrap="square" lIns="0" tIns="13335" rIns="0" bIns="0" rtlCol="0">
            <a:spAutoFit/>
          </a:bodyPr>
          <a:lstStyle/>
          <a:p>
            <a:pPr marL="12700" marR="5080">
              <a:spcBef>
                <a:spcPts val="105"/>
              </a:spcBef>
            </a:pPr>
            <a:r>
              <a:rPr sz="2200" dirty="0">
                <a:latin typeface="Arial"/>
                <a:cs typeface="Arial"/>
              </a:rPr>
              <a:t>7.3</a:t>
            </a:r>
            <a:r>
              <a:rPr sz="2200" spc="-75" dirty="0">
                <a:latin typeface="Arial"/>
                <a:cs typeface="Arial"/>
              </a:rPr>
              <a:t> </a:t>
            </a:r>
            <a:r>
              <a:rPr sz="2200" dirty="0">
                <a:latin typeface="Arial"/>
                <a:cs typeface="Arial"/>
              </a:rPr>
              <a:t>The</a:t>
            </a:r>
            <a:r>
              <a:rPr sz="2200" spc="-135" dirty="0">
                <a:latin typeface="Arial"/>
                <a:cs typeface="Arial"/>
              </a:rPr>
              <a:t> </a:t>
            </a:r>
            <a:r>
              <a:rPr sz="2200" dirty="0">
                <a:latin typeface="Arial"/>
                <a:cs typeface="Arial"/>
              </a:rPr>
              <a:t>Applicant</a:t>
            </a:r>
            <a:r>
              <a:rPr sz="2200" spc="-20" dirty="0">
                <a:latin typeface="Arial"/>
                <a:cs typeface="Arial"/>
              </a:rPr>
              <a:t> </a:t>
            </a:r>
            <a:r>
              <a:rPr sz="2200" dirty="0">
                <a:latin typeface="Arial"/>
                <a:cs typeface="Arial"/>
              </a:rPr>
              <a:t>shall</a:t>
            </a:r>
            <a:r>
              <a:rPr sz="2200" spc="-30" dirty="0">
                <a:latin typeface="Arial"/>
                <a:cs typeface="Arial"/>
              </a:rPr>
              <a:t> </a:t>
            </a:r>
            <a:r>
              <a:rPr sz="2200" dirty="0">
                <a:latin typeface="Arial"/>
                <a:cs typeface="Arial"/>
              </a:rPr>
              <a:t>have</a:t>
            </a:r>
            <a:r>
              <a:rPr sz="2200" spc="-30" dirty="0">
                <a:latin typeface="Arial"/>
                <a:cs typeface="Arial"/>
              </a:rPr>
              <a:t> </a:t>
            </a:r>
            <a:r>
              <a:rPr sz="2200" dirty="0">
                <a:latin typeface="Arial"/>
                <a:cs typeface="Arial"/>
              </a:rPr>
              <a:t>a</a:t>
            </a:r>
            <a:r>
              <a:rPr sz="2200" spc="-10" dirty="0">
                <a:latin typeface="Arial"/>
                <a:cs typeface="Arial"/>
              </a:rPr>
              <a:t> </a:t>
            </a:r>
            <a:r>
              <a:rPr sz="2200" dirty="0">
                <a:latin typeface="Arial"/>
                <a:cs typeface="Arial"/>
              </a:rPr>
              <a:t>documented</a:t>
            </a:r>
            <a:r>
              <a:rPr sz="2200" spc="-60" dirty="0">
                <a:latin typeface="Arial"/>
                <a:cs typeface="Arial"/>
              </a:rPr>
              <a:t> </a:t>
            </a:r>
            <a:r>
              <a:rPr sz="2200" dirty="0">
                <a:latin typeface="Arial"/>
                <a:cs typeface="Arial"/>
              </a:rPr>
              <a:t>procedure</a:t>
            </a:r>
            <a:r>
              <a:rPr sz="2200" spc="-65" dirty="0">
                <a:latin typeface="Arial"/>
                <a:cs typeface="Arial"/>
              </a:rPr>
              <a:t> </a:t>
            </a:r>
            <a:r>
              <a:rPr sz="2200" dirty="0">
                <a:latin typeface="Arial"/>
                <a:cs typeface="Arial"/>
              </a:rPr>
              <a:t>for</a:t>
            </a:r>
            <a:r>
              <a:rPr sz="2200" spc="-25" dirty="0">
                <a:latin typeface="Arial"/>
                <a:cs typeface="Arial"/>
              </a:rPr>
              <a:t> </a:t>
            </a:r>
            <a:r>
              <a:rPr sz="2200" dirty="0">
                <a:latin typeface="Arial"/>
                <a:cs typeface="Arial"/>
              </a:rPr>
              <a:t>handling</a:t>
            </a:r>
            <a:r>
              <a:rPr sz="2200" spc="-30" dirty="0">
                <a:latin typeface="Arial"/>
                <a:cs typeface="Arial"/>
              </a:rPr>
              <a:t> </a:t>
            </a:r>
            <a:r>
              <a:rPr sz="2200" spc="-20" dirty="0">
                <a:latin typeface="Arial"/>
                <a:cs typeface="Arial"/>
              </a:rPr>
              <a:t>non-</a:t>
            </a:r>
            <a:r>
              <a:rPr sz="2200" dirty="0">
                <a:latin typeface="Arial"/>
                <a:cs typeface="Arial"/>
              </a:rPr>
              <a:t>conformities</a:t>
            </a:r>
            <a:r>
              <a:rPr sz="2200" spc="-65" dirty="0">
                <a:latin typeface="Arial"/>
                <a:cs typeface="Arial"/>
              </a:rPr>
              <a:t> </a:t>
            </a:r>
            <a:r>
              <a:rPr sz="2200" dirty="0">
                <a:latin typeface="Arial"/>
                <a:cs typeface="Arial"/>
              </a:rPr>
              <a:t>to</a:t>
            </a:r>
            <a:r>
              <a:rPr sz="2200" spc="-35" dirty="0">
                <a:latin typeface="Arial"/>
                <a:cs typeface="Arial"/>
              </a:rPr>
              <a:t> </a:t>
            </a:r>
            <a:r>
              <a:rPr sz="2200" dirty="0">
                <a:latin typeface="Arial"/>
                <a:cs typeface="Arial"/>
              </a:rPr>
              <a:t>this</a:t>
            </a:r>
            <a:r>
              <a:rPr sz="2200" spc="-25" dirty="0">
                <a:latin typeface="Arial"/>
                <a:cs typeface="Arial"/>
              </a:rPr>
              <a:t> </a:t>
            </a:r>
            <a:r>
              <a:rPr sz="2200" dirty="0">
                <a:latin typeface="Arial"/>
                <a:cs typeface="Arial"/>
              </a:rPr>
              <a:t>standard.</a:t>
            </a:r>
            <a:r>
              <a:rPr sz="2200" spc="-60" dirty="0">
                <a:latin typeface="Arial"/>
                <a:cs typeface="Arial"/>
              </a:rPr>
              <a:t> </a:t>
            </a:r>
            <a:r>
              <a:rPr sz="2200" dirty="0">
                <a:latin typeface="Arial"/>
                <a:cs typeface="Arial"/>
              </a:rPr>
              <a:t>Records</a:t>
            </a:r>
            <a:r>
              <a:rPr sz="2200" spc="-45" dirty="0">
                <a:latin typeface="Arial"/>
                <a:cs typeface="Arial"/>
              </a:rPr>
              <a:t> </a:t>
            </a:r>
            <a:r>
              <a:rPr sz="2200" dirty="0">
                <a:latin typeface="Arial"/>
                <a:cs typeface="Arial"/>
              </a:rPr>
              <a:t>of</a:t>
            </a:r>
            <a:r>
              <a:rPr sz="2200" spc="-35" dirty="0">
                <a:latin typeface="Arial"/>
                <a:cs typeface="Arial"/>
              </a:rPr>
              <a:t> </a:t>
            </a:r>
            <a:r>
              <a:rPr sz="2200" dirty="0">
                <a:latin typeface="Arial"/>
                <a:cs typeface="Arial"/>
              </a:rPr>
              <a:t>non-conformances</a:t>
            </a:r>
            <a:r>
              <a:rPr sz="2200" spc="-60" dirty="0">
                <a:latin typeface="Arial"/>
                <a:cs typeface="Arial"/>
              </a:rPr>
              <a:t> </a:t>
            </a:r>
            <a:r>
              <a:rPr sz="2200" spc="-10" dirty="0">
                <a:latin typeface="Arial"/>
                <a:cs typeface="Arial"/>
              </a:rPr>
              <a:t>shall include:</a:t>
            </a:r>
            <a:endParaRPr sz="2200" dirty="0">
              <a:latin typeface="Arial"/>
              <a:cs typeface="Arial"/>
            </a:endParaRPr>
          </a:p>
          <a:p>
            <a:pPr marL="812165" lvl="1" indent="-342900">
              <a:spcBef>
                <a:spcPts val="500"/>
              </a:spcBef>
              <a:buFont typeface="Courier New" panose="02070309020205020404" pitchFamily="49" charset="0"/>
              <a:buChar char="o"/>
              <a:tabLst>
                <a:tab pos="335915" algn="l"/>
              </a:tabLst>
            </a:pPr>
            <a:r>
              <a:rPr sz="2200" dirty="0">
                <a:latin typeface="Arial"/>
                <a:cs typeface="Arial"/>
              </a:rPr>
              <a:t>clearly</a:t>
            </a:r>
            <a:r>
              <a:rPr sz="2200" spc="-20" dirty="0">
                <a:latin typeface="Arial"/>
                <a:cs typeface="Arial"/>
              </a:rPr>
              <a:t> </a:t>
            </a:r>
            <a:r>
              <a:rPr sz="2200" dirty="0">
                <a:latin typeface="Arial"/>
                <a:cs typeface="Arial"/>
              </a:rPr>
              <a:t>documented</a:t>
            </a:r>
            <a:r>
              <a:rPr sz="2200" spc="-40" dirty="0">
                <a:latin typeface="Arial"/>
                <a:cs typeface="Arial"/>
              </a:rPr>
              <a:t> </a:t>
            </a:r>
            <a:r>
              <a:rPr sz="2200" dirty="0">
                <a:latin typeface="Arial"/>
                <a:cs typeface="Arial"/>
              </a:rPr>
              <a:t>details</a:t>
            </a:r>
            <a:r>
              <a:rPr sz="2200" spc="-10" dirty="0">
                <a:latin typeface="Arial"/>
                <a:cs typeface="Arial"/>
              </a:rPr>
              <a:t> </a:t>
            </a:r>
            <a:r>
              <a:rPr sz="2200" dirty="0">
                <a:latin typeface="Arial"/>
                <a:cs typeface="Arial"/>
              </a:rPr>
              <a:t>of the</a:t>
            </a:r>
            <a:r>
              <a:rPr sz="2200" spc="-5" dirty="0">
                <a:latin typeface="Arial"/>
                <a:cs typeface="Arial"/>
              </a:rPr>
              <a:t> </a:t>
            </a:r>
            <a:r>
              <a:rPr sz="2200" spc="-20" dirty="0">
                <a:latin typeface="Arial"/>
                <a:cs typeface="Arial"/>
              </a:rPr>
              <a:t>non-</a:t>
            </a:r>
            <a:r>
              <a:rPr sz="2200" spc="-10" dirty="0">
                <a:latin typeface="Arial"/>
                <a:cs typeface="Arial"/>
              </a:rPr>
              <a:t>conformity</a:t>
            </a:r>
            <a:r>
              <a:rPr lang="en-US" sz="2200" spc="-10" dirty="0">
                <a:latin typeface="Arial"/>
                <a:cs typeface="Arial"/>
              </a:rPr>
              <a:t>;</a:t>
            </a:r>
            <a:endParaRPr sz="2200" dirty="0">
              <a:latin typeface="Arial"/>
              <a:cs typeface="Arial"/>
            </a:endParaRPr>
          </a:p>
          <a:p>
            <a:pPr marL="812165" lvl="1" indent="-342900">
              <a:spcBef>
                <a:spcPts val="480"/>
              </a:spcBef>
              <a:buFont typeface="Courier New" panose="02070309020205020404" pitchFamily="49" charset="0"/>
              <a:buChar char="o"/>
              <a:tabLst>
                <a:tab pos="335915" algn="l"/>
              </a:tabLst>
            </a:pPr>
            <a:r>
              <a:rPr sz="2200" dirty="0">
                <a:latin typeface="Arial"/>
                <a:cs typeface="Arial"/>
              </a:rPr>
              <a:t>identification</a:t>
            </a:r>
            <a:r>
              <a:rPr sz="2200" spc="-35" dirty="0">
                <a:latin typeface="Arial"/>
                <a:cs typeface="Arial"/>
              </a:rPr>
              <a:t> </a:t>
            </a:r>
            <a:r>
              <a:rPr sz="2200" dirty="0">
                <a:latin typeface="Arial"/>
                <a:cs typeface="Arial"/>
              </a:rPr>
              <a:t>of</a:t>
            </a:r>
            <a:r>
              <a:rPr sz="2200" spc="-5" dirty="0">
                <a:latin typeface="Arial"/>
                <a:cs typeface="Arial"/>
              </a:rPr>
              <a:t> </a:t>
            </a:r>
            <a:r>
              <a:rPr sz="2200" dirty="0">
                <a:latin typeface="Arial"/>
                <a:cs typeface="Arial"/>
              </a:rPr>
              <a:t>the</a:t>
            </a:r>
            <a:r>
              <a:rPr sz="2200" spc="-15" dirty="0">
                <a:latin typeface="Arial"/>
                <a:cs typeface="Arial"/>
              </a:rPr>
              <a:t> </a:t>
            </a:r>
            <a:r>
              <a:rPr sz="2200" dirty="0">
                <a:latin typeface="Arial"/>
                <a:cs typeface="Arial"/>
              </a:rPr>
              <a:t>responsible</a:t>
            </a:r>
            <a:r>
              <a:rPr sz="2200" spc="-40" dirty="0">
                <a:latin typeface="Arial"/>
                <a:cs typeface="Arial"/>
              </a:rPr>
              <a:t> </a:t>
            </a:r>
            <a:r>
              <a:rPr sz="2200" dirty="0">
                <a:latin typeface="Arial"/>
                <a:cs typeface="Arial"/>
              </a:rPr>
              <a:t>person</a:t>
            </a:r>
            <a:r>
              <a:rPr sz="2200" spc="-40" dirty="0">
                <a:latin typeface="Arial"/>
                <a:cs typeface="Arial"/>
              </a:rPr>
              <a:t> </a:t>
            </a:r>
            <a:r>
              <a:rPr sz="2200" dirty="0">
                <a:latin typeface="Arial"/>
                <a:cs typeface="Arial"/>
              </a:rPr>
              <a:t>assessing</a:t>
            </a:r>
            <a:r>
              <a:rPr sz="2200" spc="-35" dirty="0">
                <a:latin typeface="Arial"/>
                <a:cs typeface="Arial"/>
              </a:rPr>
              <a:t> </a:t>
            </a:r>
            <a:r>
              <a:rPr sz="2200" spc="-30" dirty="0">
                <a:latin typeface="Arial"/>
                <a:cs typeface="Arial"/>
              </a:rPr>
              <a:t>non-</a:t>
            </a:r>
            <a:r>
              <a:rPr sz="2200" spc="-10" dirty="0">
                <a:latin typeface="Arial"/>
                <a:cs typeface="Arial"/>
              </a:rPr>
              <a:t>conformity</a:t>
            </a:r>
            <a:r>
              <a:rPr lang="en-US" sz="2200" spc="-10" dirty="0">
                <a:latin typeface="Arial"/>
                <a:cs typeface="Arial"/>
              </a:rPr>
              <a:t>;</a:t>
            </a:r>
            <a:endParaRPr sz="2200" dirty="0">
              <a:latin typeface="Arial"/>
              <a:cs typeface="Arial"/>
            </a:endParaRPr>
          </a:p>
          <a:p>
            <a:pPr marL="812165" lvl="1" indent="-342900">
              <a:spcBef>
                <a:spcPts val="484"/>
              </a:spcBef>
              <a:buFont typeface="Courier New" panose="02070309020205020404" pitchFamily="49" charset="0"/>
              <a:buChar char="o"/>
              <a:tabLst>
                <a:tab pos="335915" algn="l"/>
              </a:tabLst>
            </a:pPr>
            <a:r>
              <a:rPr sz="2200" dirty="0">
                <a:latin typeface="Arial"/>
                <a:cs typeface="Arial"/>
              </a:rPr>
              <a:t>root</a:t>
            </a:r>
            <a:r>
              <a:rPr sz="2200" spc="-15" dirty="0">
                <a:latin typeface="Arial"/>
                <a:cs typeface="Arial"/>
              </a:rPr>
              <a:t> </a:t>
            </a:r>
            <a:r>
              <a:rPr sz="2200" dirty="0">
                <a:latin typeface="Arial"/>
                <a:cs typeface="Arial"/>
              </a:rPr>
              <a:t>cause</a:t>
            </a:r>
            <a:r>
              <a:rPr sz="2200" spc="-25" dirty="0">
                <a:latin typeface="Arial"/>
                <a:cs typeface="Arial"/>
              </a:rPr>
              <a:t> </a:t>
            </a:r>
            <a:r>
              <a:rPr sz="2200" spc="-10" dirty="0">
                <a:latin typeface="Arial"/>
                <a:cs typeface="Arial"/>
              </a:rPr>
              <a:t>analysis</a:t>
            </a:r>
            <a:r>
              <a:rPr lang="en-US" sz="2200" spc="-10" dirty="0">
                <a:latin typeface="Arial"/>
                <a:cs typeface="Arial"/>
              </a:rPr>
              <a:t>;</a:t>
            </a:r>
            <a:endParaRPr sz="2200" dirty="0">
              <a:latin typeface="Arial"/>
              <a:cs typeface="Arial"/>
            </a:endParaRPr>
          </a:p>
          <a:p>
            <a:pPr marL="812165" lvl="1" indent="-342900">
              <a:spcBef>
                <a:spcPts val="480"/>
              </a:spcBef>
              <a:buFont typeface="Courier New" panose="02070309020205020404" pitchFamily="49" charset="0"/>
              <a:buChar char="o"/>
              <a:tabLst>
                <a:tab pos="335915" algn="l"/>
              </a:tabLst>
            </a:pPr>
            <a:r>
              <a:rPr sz="2200" dirty="0">
                <a:latin typeface="Arial"/>
                <a:cs typeface="Arial"/>
              </a:rPr>
              <a:t>clearly</a:t>
            </a:r>
            <a:r>
              <a:rPr sz="2200" spc="-20" dirty="0">
                <a:latin typeface="Arial"/>
                <a:cs typeface="Arial"/>
              </a:rPr>
              <a:t> </a:t>
            </a:r>
            <a:r>
              <a:rPr sz="2200" dirty="0">
                <a:latin typeface="Arial"/>
                <a:cs typeface="Arial"/>
              </a:rPr>
              <a:t>documented</a:t>
            </a:r>
            <a:r>
              <a:rPr sz="2200" spc="-40" dirty="0">
                <a:latin typeface="Arial"/>
                <a:cs typeface="Arial"/>
              </a:rPr>
              <a:t> </a:t>
            </a:r>
            <a:r>
              <a:rPr sz="2200" dirty="0">
                <a:latin typeface="Arial"/>
                <a:cs typeface="Arial"/>
              </a:rPr>
              <a:t>corrective</a:t>
            </a:r>
            <a:r>
              <a:rPr sz="2200" spc="-35" dirty="0">
                <a:latin typeface="Arial"/>
                <a:cs typeface="Arial"/>
              </a:rPr>
              <a:t> </a:t>
            </a:r>
            <a:r>
              <a:rPr sz="2200" dirty="0">
                <a:latin typeface="Arial"/>
                <a:cs typeface="Arial"/>
              </a:rPr>
              <a:t>action</a:t>
            </a:r>
            <a:r>
              <a:rPr sz="2200" spc="-25" dirty="0">
                <a:latin typeface="Arial"/>
                <a:cs typeface="Arial"/>
              </a:rPr>
              <a:t> </a:t>
            </a:r>
            <a:r>
              <a:rPr sz="2200" dirty="0">
                <a:latin typeface="Arial"/>
                <a:cs typeface="Arial"/>
              </a:rPr>
              <a:t>plans</a:t>
            </a:r>
            <a:r>
              <a:rPr sz="2200" spc="-10" dirty="0">
                <a:latin typeface="Arial"/>
                <a:cs typeface="Arial"/>
              </a:rPr>
              <a:t> </a:t>
            </a:r>
            <a:r>
              <a:rPr sz="2200" dirty="0">
                <a:latin typeface="Arial"/>
                <a:cs typeface="Arial"/>
              </a:rPr>
              <a:t>and</a:t>
            </a:r>
            <a:r>
              <a:rPr sz="2200" spc="-20" dirty="0">
                <a:latin typeface="Arial"/>
                <a:cs typeface="Arial"/>
              </a:rPr>
              <a:t> </a:t>
            </a:r>
            <a:r>
              <a:rPr sz="2200" dirty="0">
                <a:latin typeface="Arial"/>
                <a:cs typeface="Arial"/>
              </a:rPr>
              <a:t>timescale;</a:t>
            </a:r>
          </a:p>
          <a:p>
            <a:pPr marL="812165" lvl="1" indent="-342900">
              <a:lnSpc>
                <a:spcPts val="2390"/>
              </a:lnSpc>
              <a:spcBef>
                <a:spcPts val="480"/>
              </a:spcBef>
              <a:buFont typeface="Courier New" panose="02070309020205020404" pitchFamily="49" charset="0"/>
              <a:buChar char="o"/>
              <a:tabLst>
                <a:tab pos="335915" algn="l"/>
              </a:tabLst>
            </a:pPr>
            <a:r>
              <a:rPr sz="2200" dirty="0">
                <a:latin typeface="Arial"/>
                <a:cs typeface="Arial"/>
              </a:rPr>
              <a:t>documented</a:t>
            </a:r>
            <a:r>
              <a:rPr sz="2200" spc="-40" dirty="0">
                <a:latin typeface="Arial"/>
                <a:cs typeface="Arial"/>
              </a:rPr>
              <a:t> </a:t>
            </a:r>
            <a:r>
              <a:rPr sz="2200" dirty="0">
                <a:latin typeface="Arial"/>
                <a:cs typeface="Arial"/>
              </a:rPr>
              <a:t>verification</a:t>
            </a:r>
            <a:r>
              <a:rPr sz="2200" spc="-15" dirty="0">
                <a:latin typeface="Arial"/>
                <a:cs typeface="Arial"/>
              </a:rPr>
              <a:t> </a:t>
            </a:r>
            <a:r>
              <a:rPr sz="2200" dirty="0">
                <a:latin typeface="Arial"/>
                <a:cs typeface="Arial"/>
              </a:rPr>
              <a:t>that</a:t>
            </a:r>
            <a:r>
              <a:rPr sz="2200" spc="-15" dirty="0">
                <a:latin typeface="Arial"/>
                <a:cs typeface="Arial"/>
              </a:rPr>
              <a:t> </a:t>
            </a:r>
            <a:r>
              <a:rPr sz="2200" dirty="0">
                <a:latin typeface="Arial"/>
                <a:cs typeface="Arial"/>
              </a:rPr>
              <a:t>the</a:t>
            </a:r>
            <a:r>
              <a:rPr sz="2200" spc="-20" dirty="0">
                <a:latin typeface="Arial"/>
                <a:cs typeface="Arial"/>
              </a:rPr>
              <a:t> </a:t>
            </a:r>
            <a:r>
              <a:rPr sz="2200" dirty="0">
                <a:latin typeface="Arial"/>
                <a:cs typeface="Arial"/>
              </a:rPr>
              <a:t>corrective</a:t>
            </a:r>
            <a:r>
              <a:rPr sz="2200" spc="-40" dirty="0">
                <a:latin typeface="Arial"/>
                <a:cs typeface="Arial"/>
              </a:rPr>
              <a:t> </a:t>
            </a:r>
            <a:r>
              <a:rPr sz="2200" dirty="0">
                <a:latin typeface="Arial"/>
                <a:cs typeface="Arial"/>
              </a:rPr>
              <a:t>action</a:t>
            </a:r>
            <a:r>
              <a:rPr sz="2200" spc="-15" dirty="0">
                <a:latin typeface="Arial"/>
                <a:cs typeface="Arial"/>
              </a:rPr>
              <a:t> </a:t>
            </a:r>
            <a:r>
              <a:rPr sz="2200" dirty="0">
                <a:latin typeface="Arial"/>
                <a:cs typeface="Arial"/>
              </a:rPr>
              <a:t>has</a:t>
            </a:r>
            <a:r>
              <a:rPr sz="2200" spc="-15" dirty="0">
                <a:latin typeface="Arial"/>
                <a:cs typeface="Arial"/>
              </a:rPr>
              <a:t> </a:t>
            </a:r>
            <a:r>
              <a:rPr sz="2200" spc="-20" dirty="0">
                <a:latin typeface="Arial"/>
                <a:cs typeface="Arial"/>
              </a:rPr>
              <a:t>been</a:t>
            </a:r>
            <a:r>
              <a:rPr lang="en-US" sz="2200" spc="-20" dirty="0">
                <a:latin typeface="Arial"/>
                <a:cs typeface="Arial"/>
              </a:rPr>
              <a:t> </a:t>
            </a:r>
            <a:r>
              <a:rPr sz="2200" dirty="0">
                <a:latin typeface="Arial"/>
                <a:cs typeface="Arial"/>
              </a:rPr>
              <a:t>implemented</a:t>
            </a:r>
            <a:r>
              <a:rPr sz="2200" spc="-80" dirty="0">
                <a:latin typeface="Arial"/>
                <a:cs typeface="Arial"/>
              </a:rPr>
              <a:t> </a:t>
            </a:r>
            <a:r>
              <a:rPr sz="2200" dirty="0">
                <a:latin typeface="Arial"/>
                <a:cs typeface="Arial"/>
              </a:rPr>
              <a:t>and</a:t>
            </a:r>
            <a:r>
              <a:rPr sz="2200" spc="-55" dirty="0">
                <a:latin typeface="Arial"/>
                <a:cs typeface="Arial"/>
              </a:rPr>
              <a:t> </a:t>
            </a:r>
            <a:r>
              <a:rPr sz="2200" dirty="0">
                <a:latin typeface="Arial"/>
                <a:cs typeface="Arial"/>
              </a:rPr>
              <a:t>the</a:t>
            </a:r>
            <a:r>
              <a:rPr sz="2200" spc="-55" dirty="0">
                <a:latin typeface="Arial"/>
                <a:cs typeface="Arial"/>
              </a:rPr>
              <a:t> </a:t>
            </a:r>
            <a:r>
              <a:rPr sz="2200" dirty="0">
                <a:latin typeface="Arial"/>
                <a:cs typeface="Arial"/>
              </a:rPr>
              <a:t>nonconformity</a:t>
            </a:r>
            <a:r>
              <a:rPr sz="2200" spc="-70" dirty="0">
                <a:latin typeface="Arial"/>
                <a:cs typeface="Arial"/>
              </a:rPr>
              <a:t> </a:t>
            </a:r>
            <a:r>
              <a:rPr sz="2200" spc="-10" dirty="0">
                <a:latin typeface="Arial"/>
                <a:cs typeface="Arial"/>
              </a:rPr>
              <a:t>closed.</a:t>
            </a:r>
            <a:endParaRPr sz="2200" dirty="0">
              <a:latin typeface="Arial"/>
              <a:cs typeface="Arial"/>
            </a:endParaRPr>
          </a:p>
        </p:txBody>
      </p:sp>
      <p:sp>
        <p:nvSpPr>
          <p:cNvPr id="3" name="object 3"/>
          <p:cNvSpPr txBox="1"/>
          <p:nvPr/>
        </p:nvSpPr>
        <p:spPr>
          <a:xfrm>
            <a:off x="1874201" y="5115021"/>
            <a:ext cx="8067040" cy="941069"/>
          </a:xfrm>
          <a:prstGeom prst="rect">
            <a:avLst/>
          </a:prstGeom>
          <a:solidFill>
            <a:schemeClr val="accent6">
              <a:lumMod val="50000"/>
            </a:schemeClr>
          </a:solidFill>
        </p:spPr>
        <p:txBody>
          <a:bodyPr vert="horz" wrap="square" lIns="0" tIns="12700" rIns="0" bIns="0" rtlCol="0">
            <a:spAutoFit/>
          </a:bodyPr>
          <a:lstStyle/>
          <a:p>
            <a:pPr marL="12700" marR="5080">
              <a:spcBef>
                <a:spcPts val="100"/>
              </a:spcBef>
            </a:pPr>
            <a:r>
              <a:rPr sz="2000" dirty="0">
                <a:latin typeface="Arial"/>
                <a:cs typeface="Arial"/>
              </a:rPr>
              <a:t>7.4</a:t>
            </a:r>
            <a:r>
              <a:rPr sz="2000" spc="-35" dirty="0">
                <a:latin typeface="Arial"/>
                <a:cs typeface="Arial"/>
              </a:rPr>
              <a:t> </a:t>
            </a:r>
            <a:r>
              <a:rPr sz="2000" b="1" dirty="0">
                <a:latin typeface="Arial"/>
                <a:cs typeface="Arial"/>
              </a:rPr>
              <a:t>Corrective</a:t>
            </a:r>
            <a:r>
              <a:rPr sz="2000" b="1" spc="-25" dirty="0">
                <a:latin typeface="Arial"/>
                <a:cs typeface="Arial"/>
              </a:rPr>
              <a:t> </a:t>
            </a:r>
            <a:r>
              <a:rPr sz="2000" b="1" dirty="0">
                <a:latin typeface="Arial"/>
                <a:cs typeface="Arial"/>
              </a:rPr>
              <a:t>action</a:t>
            </a:r>
            <a:r>
              <a:rPr sz="2000" b="1" spc="-40" dirty="0">
                <a:latin typeface="Arial"/>
                <a:cs typeface="Arial"/>
              </a:rPr>
              <a:t> </a:t>
            </a:r>
            <a:r>
              <a:rPr sz="2000" b="1" dirty="0">
                <a:latin typeface="Arial"/>
                <a:cs typeface="Arial"/>
              </a:rPr>
              <a:t>plans</a:t>
            </a:r>
            <a:r>
              <a:rPr sz="2000" b="1" spc="-5" dirty="0">
                <a:latin typeface="Arial"/>
                <a:cs typeface="Arial"/>
              </a:rPr>
              <a:t> </a:t>
            </a:r>
            <a:r>
              <a:rPr sz="2000" dirty="0">
                <a:latin typeface="Arial"/>
                <a:cs typeface="Arial"/>
              </a:rPr>
              <a:t>shall</a:t>
            </a:r>
            <a:r>
              <a:rPr sz="2000" spc="-25" dirty="0">
                <a:latin typeface="Arial"/>
                <a:cs typeface="Arial"/>
              </a:rPr>
              <a:t> </a:t>
            </a:r>
            <a:r>
              <a:rPr sz="2000" dirty="0">
                <a:latin typeface="Arial"/>
                <a:cs typeface="Arial"/>
              </a:rPr>
              <a:t>be</a:t>
            </a:r>
            <a:r>
              <a:rPr sz="2000" spc="-20" dirty="0">
                <a:latin typeface="Arial"/>
                <a:cs typeface="Arial"/>
              </a:rPr>
              <a:t> </a:t>
            </a:r>
            <a:r>
              <a:rPr sz="2000" dirty="0">
                <a:latin typeface="Arial"/>
                <a:cs typeface="Arial"/>
              </a:rPr>
              <a:t>accurately</a:t>
            </a:r>
            <a:r>
              <a:rPr sz="2000" spc="-45" dirty="0">
                <a:latin typeface="Arial"/>
                <a:cs typeface="Arial"/>
              </a:rPr>
              <a:t> </a:t>
            </a:r>
            <a:r>
              <a:rPr sz="2000" spc="-10" dirty="0">
                <a:latin typeface="Arial"/>
                <a:cs typeface="Arial"/>
              </a:rPr>
              <a:t>documented; </a:t>
            </a:r>
            <a:r>
              <a:rPr sz="2000" dirty="0">
                <a:latin typeface="Arial"/>
                <a:cs typeface="Arial"/>
              </a:rPr>
              <a:t>identifying</a:t>
            </a:r>
            <a:r>
              <a:rPr sz="2000" spc="-25" dirty="0">
                <a:latin typeface="Arial"/>
                <a:cs typeface="Arial"/>
              </a:rPr>
              <a:t> </a:t>
            </a:r>
            <a:r>
              <a:rPr sz="2000" dirty="0">
                <a:latin typeface="Arial"/>
                <a:cs typeface="Arial"/>
              </a:rPr>
              <a:t>authorized</a:t>
            </a:r>
            <a:r>
              <a:rPr sz="2000" spc="-65" dirty="0">
                <a:latin typeface="Arial"/>
                <a:cs typeface="Arial"/>
              </a:rPr>
              <a:t> </a:t>
            </a:r>
            <a:r>
              <a:rPr sz="2000" dirty="0">
                <a:latin typeface="Arial"/>
                <a:cs typeface="Arial"/>
              </a:rPr>
              <a:t>responsible</a:t>
            </a:r>
            <a:r>
              <a:rPr sz="2000" spc="-60" dirty="0">
                <a:latin typeface="Arial"/>
                <a:cs typeface="Arial"/>
              </a:rPr>
              <a:t> </a:t>
            </a:r>
            <a:r>
              <a:rPr sz="2000" dirty="0">
                <a:latin typeface="Arial"/>
                <a:cs typeface="Arial"/>
              </a:rPr>
              <a:t>personnel</a:t>
            </a:r>
            <a:r>
              <a:rPr sz="2000" spc="-65" dirty="0">
                <a:latin typeface="Arial"/>
                <a:cs typeface="Arial"/>
              </a:rPr>
              <a:t> </a:t>
            </a:r>
            <a:r>
              <a:rPr sz="2000" dirty="0">
                <a:latin typeface="Arial"/>
                <a:cs typeface="Arial"/>
              </a:rPr>
              <a:t>and</a:t>
            </a:r>
            <a:r>
              <a:rPr sz="2000" spc="-35" dirty="0">
                <a:latin typeface="Arial"/>
                <a:cs typeface="Arial"/>
              </a:rPr>
              <a:t> </a:t>
            </a:r>
            <a:r>
              <a:rPr sz="2000" dirty="0">
                <a:latin typeface="Arial"/>
                <a:cs typeface="Arial"/>
              </a:rPr>
              <a:t>with</a:t>
            </a:r>
            <a:r>
              <a:rPr sz="2000" spc="-25" dirty="0">
                <a:latin typeface="Arial"/>
                <a:cs typeface="Arial"/>
              </a:rPr>
              <a:t> </a:t>
            </a:r>
            <a:r>
              <a:rPr sz="2000" dirty="0">
                <a:latin typeface="Arial"/>
                <a:cs typeface="Arial"/>
              </a:rPr>
              <a:t>specified</a:t>
            </a:r>
            <a:r>
              <a:rPr sz="2000" spc="-50" dirty="0">
                <a:latin typeface="Arial"/>
                <a:cs typeface="Arial"/>
              </a:rPr>
              <a:t> </a:t>
            </a:r>
            <a:r>
              <a:rPr sz="2000" spc="-20" dirty="0">
                <a:latin typeface="Arial"/>
                <a:cs typeface="Arial"/>
              </a:rPr>
              <a:t>time </a:t>
            </a:r>
            <a:r>
              <a:rPr sz="2000" dirty="0">
                <a:latin typeface="Arial"/>
                <a:cs typeface="Arial"/>
              </a:rPr>
              <a:t>limits</a:t>
            </a:r>
            <a:r>
              <a:rPr sz="2000" spc="-10" dirty="0">
                <a:latin typeface="Arial"/>
                <a:cs typeface="Arial"/>
              </a:rPr>
              <a:t> </a:t>
            </a:r>
            <a:r>
              <a:rPr sz="2000" dirty="0">
                <a:latin typeface="Arial"/>
                <a:cs typeface="Arial"/>
              </a:rPr>
              <a:t>to</a:t>
            </a:r>
            <a:r>
              <a:rPr sz="2000" spc="-30" dirty="0">
                <a:latin typeface="Arial"/>
                <a:cs typeface="Arial"/>
              </a:rPr>
              <a:t> </a:t>
            </a:r>
            <a:r>
              <a:rPr sz="2000" dirty="0">
                <a:latin typeface="Arial"/>
                <a:cs typeface="Arial"/>
              </a:rPr>
              <a:t>complete</a:t>
            </a:r>
            <a:r>
              <a:rPr sz="2000" spc="-40" dirty="0">
                <a:latin typeface="Arial"/>
                <a:cs typeface="Arial"/>
              </a:rPr>
              <a:t> </a:t>
            </a:r>
            <a:r>
              <a:rPr sz="2000" dirty="0">
                <a:latin typeface="Arial"/>
                <a:cs typeface="Arial"/>
              </a:rPr>
              <a:t>the</a:t>
            </a:r>
            <a:r>
              <a:rPr sz="2000" spc="-25" dirty="0">
                <a:latin typeface="Arial"/>
                <a:cs typeface="Arial"/>
              </a:rPr>
              <a:t> </a:t>
            </a:r>
            <a:r>
              <a:rPr sz="2000" spc="-10" dirty="0">
                <a:latin typeface="Arial"/>
                <a:cs typeface="Arial"/>
              </a:rPr>
              <a:t>plan.</a:t>
            </a:r>
            <a:endParaRPr sz="2000" dirty="0">
              <a:latin typeface="Arial"/>
              <a:cs typeface="Arial"/>
            </a:endParaRPr>
          </a:p>
        </p:txBody>
      </p:sp>
    </p:spTree>
    <p:extLst>
      <p:ext uri="{BB962C8B-B14F-4D97-AF65-F5344CB8AC3E}">
        <p14:creationId xmlns:p14="http://schemas.microsoft.com/office/powerpoint/2010/main" val="283465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07565" y="1743433"/>
            <a:ext cx="7246620" cy="1029128"/>
          </a:xfrm>
          <a:prstGeom prst="rect">
            <a:avLst/>
          </a:prstGeom>
          <a:solidFill>
            <a:schemeClr val="accent6">
              <a:lumMod val="50000"/>
            </a:schemeClr>
          </a:solidFill>
        </p:spPr>
        <p:txBody>
          <a:bodyPr vert="horz" wrap="square" lIns="0" tIns="13335" rIns="0" bIns="0" rtlCol="0">
            <a:spAutoFit/>
          </a:bodyPr>
          <a:lstStyle/>
          <a:p>
            <a:pPr marL="12700" marR="5080">
              <a:spcBef>
                <a:spcPts val="105"/>
              </a:spcBef>
            </a:pPr>
            <a:r>
              <a:rPr sz="2200" i="0" dirty="0">
                <a:solidFill>
                  <a:schemeClr val="tx1"/>
                </a:solidFill>
                <a:latin typeface="Arial" panose="020B0604020202020204" pitchFamily="34" charset="0"/>
                <a:cs typeface="Arial" panose="020B0604020202020204" pitchFamily="34" charset="0"/>
              </a:rPr>
              <a:t>7.5</a:t>
            </a:r>
            <a:r>
              <a:rPr sz="2200" i="0" spc="-65"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There</a:t>
            </a:r>
            <a:r>
              <a:rPr sz="2200" i="0" spc="-40"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shall</a:t>
            </a:r>
            <a:r>
              <a:rPr sz="2200" i="0" spc="-10"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be</a:t>
            </a:r>
            <a:r>
              <a:rPr sz="2200" i="0" spc="-25"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an</a:t>
            </a:r>
            <a:r>
              <a:rPr sz="2200" i="0" spc="-25"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internal</a:t>
            </a:r>
            <a:r>
              <a:rPr sz="2200" i="0" spc="-25"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audit</a:t>
            </a:r>
            <a:r>
              <a:rPr sz="2200" i="0" spc="-25"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plan,</a:t>
            </a:r>
            <a:r>
              <a:rPr sz="2200" i="0" spc="-10"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checklist,</a:t>
            </a:r>
            <a:r>
              <a:rPr sz="2200" i="0" spc="-65"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and</a:t>
            </a:r>
            <a:r>
              <a:rPr sz="2200" i="0" spc="-20" dirty="0">
                <a:solidFill>
                  <a:schemeClr val="tx1"/>
                </a:solidFill>
                <a:latin typeface="Arial" panose="020B0604020202020204" pitchFamily="34" charset="0"/>
                <a:cs typeface="Arial" panose="020B0604020202020204" pitchFamily="34" charset="0"/>
              </a:rPr>
              <a:t> </a:t>
            </a:r>
            <a:r>
              <a:rPr sz="2200" i="0" spc="-10" dirty="0">
                <a:solidFill>
                  <a:schemeClr val="tx1"/>
                </a:solidFill>
                <a:latin typeface="Arial" panose="020B0604020202020204" pitchFamily="34" charset="0"/>
                <a:cs typeface="Arial" panose="020B0604020202020204" pitchFamily="34" charset="0"/>
              </a:rPr>
              <a:t>schedule </a:t>
            </a:r>
            <a:r>
              <a:rPr sz="2200" i="0" dirty="0">
                <a:solidFill>
                  <a:schemeClr val="tx1"/>
                </a:solidFill>
                <a:latin typeface="Arial" panose="020B0604020202020204" pitchFamily="34" charset="0"/>
                <a:cs typeface="Arial" panose="020B0604020202020204" pitchFamily="34" charset="0"/>
              </a:rPr>
              <a:t>available</a:t>
            </a:r>
            <a:r>
              <a:rPr sz="2200" i="0" spc="-20"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to</a:t>
            </a:r>
            <a:r>
              <a:rPr sz="2200" i="0" spc="-15"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cover</a:t>
            </a:r>
            <a:r>
              <a:rPr sz="2200" i="0" spc="-40"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the</a:t>
            </a:r>
            <a:r>
              <a:rPr sz="2200" i="0" spc="-35"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central</a:t>
            </a:r>
            <a:r>
              <a:rPr sz="2200" i="0" spc="-45"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office</a:t>
            </a:r>
            <a:r>
              <a:rPr sz="2200" i="0" spc="-45"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and</a:t>
            </a:r>
            <a:r>
              <a:rPr sz="2200" i="0" spc="-30"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member</a:t>
            </a:r>
            <a:r>
              <a:rPr sz="2200" i="0" spc="-40" dirty="0">
                <a:solidFill>
                  <a:schemeClr val="tx1"/>
                </a:solidFill>
                <a:latin typeface="Arial" panose="020B0604020202020204" pitchFamily="34" charset="0"/>
                <a:cs typeface="Arial" panose="020B0604020202020204" pitchFamily="34" charset="0"/>
              </a:rPr>
              <a:t> </a:t>
            </a:r>
            <a:r>
              <a:rPr sz="2200" i="0" spc="-10" dirty="0">
                <a:solidFill>
                  <a:schemeClr val="tx1"/>
                </a:solidFill>
                <a:latin typeface="Arial" panose="020B0604020202020204" pitchFamily="34" charset="0"/>
                <a:cs typeface="Arial" panose="020B0604020202020204" pitchFamily="34" charset="0"/>
              </a:rPr>
              <a:t>sites.</a:t>
            </a:r>
            <a:endParaRPr sz="2200" dirty="0">
              <a:solidFill>
                <a:schemeClr val="tx1"/>
              </a:solidFill>
              <a:latin typeface="Arial" panose="020B0604020202020204" pitchFamily="34" charset="0"/>
              <a:cs typeface="Arial" panose="020B0604020202020204" pitchFamily="34" charset="0"/>
            </a:endParaRPr>
          </a:p>
        </p:txBody>
      </p:sp>
      <p:sp>
        <p:nvSpPr>
          <p:cNvPr id="3" name="object 3"/>
          <p:cNvSpPr txBox="1"/>
          <p:nvPr/>
        </p:nvSpPr>
        <p:spPr>
          <a:xfrm>
            <a:off x="2107565" y="3202623"/>
            <a:ext cx="7246620" cy="1644681"/>
          </a:xfrm>
          <a:prstGeom prst="rect">
            <a:avLst/>
          </a:prstGeom>
          <a:solidFill>
            <a:schemeClr val="accent6">
              <a:lumMod val="50000"/>
            </a:schemeClr>
          </a:solidFill>
        </p:spPr>
        <p:txBody>
          <a:bodyPr vert="horz" wrap="square" lIns="0" tIns="13335" rIns="0" bIns="0" rtlCol="0">
            <a:spAutoFit/>
          </a:bodyPr>
          <a:lstStyle/>
          <a:p>
            <a:pPr marL="12700" marR="5080">
              <a:spcBef>
                <a:spcPts val="105"/>
              </a:spcBef>
            </a:pPr>
            <a:r>
              <a:rPr sz="2200" dirty="0">
                <a:latin typeface="Arial"/>
                <a:cs typeface="Arial"/>
              </a:rPr>
              <a:t>7.6</a:t>
            </a:r>
            <a:r>
              <a:rPr sz="2200" spc="-35" dirty="0">
                <a:latin typeface="Arial"/>
                <a:cs typeface="Arial"/>
              </a:rPr>
              <a:t> </a:t>
            </a:r>
            <a:r>
              <a:rPr sz="2200" dirty="0">
                <a:latin typeface="Arial" panose="020B0604020202020204" pitchFamily="34" charset="0"/>
                <a:ea typeface="+mj-ea"/>
                <a:cs typeface="Arial" panose="020B0604020202020204" pitchFamily="34" charset="0"/>
              </a:rPr>
              <a:t>Internal audits of the member site and central office shall be carried out at least annually and prior to application for Multi-site certification.</a:t>
            </a:r>
          </a:p>
          <a:p>
            <a:pPr marL="812165" lvl="1" indent="-342900" algn="just">
              <a:lnSpc>
                <a:spcPts val="2390"/>
              </a:lnSpc>
              <a:spcBef>
                <a:spcPts val="20"/>
              </a:spcBef>
              <a:buFont typeface="Courier New" panose="02070309020205020404" pitchFamily="49" charset="0"/>
              <a:buChar char="o"/>
              <a:tabLst>
                <a:tab pos="335915" algn="l"/>
              </a:tabLst>
            </a:pPr>
            <a:r>
              <a:rPr sz="2200" dirty="0">
                <a:latin typeface="Arial"/>
                <a:cs typeface="Arial"/>
              </a:rPr>
              <a:t>the</a:t>
            </a:r>
            <a:r>
              <a:rPr sz="2200" spc="-5" dirty="0">
                <a:latin typeface="Arial"/>
                <a:cs typeface="Arial"/>
              </a:rPr>
              <a:t> </a:t>
            </a:r>
            <a:r>
              <a:rPr sz="2200" dirty="0">
                <a:latin typeface="Arial"/>
                <a:cs typeface="Arial"/>
              </a:rPr>
              <a:t>central</a:t>
            </a:r>
            <a:r>
              <a:rPr sz="2200" spc="-45" dirty="0">
                <a:latin typeface="Arial"/>
                <a:cs typeface="Arial"/>
              </a:rPr>
              <a:t> </a:t>
            </a:r>
            <a:r>
              <a:rPr sz="2200" dirty="0">
                <a:latin typeface="Arial"/>
                <a:cs typeface="Arial"/>
              </a:rPr>
              <a:t>office</a:t>
            </a:r>
            <a:r>
              <a:rPr sz="2200" spc="-10" dirty="0">
                <a:latin typeface="Arial"/>
                <a:cs typeface="Arial"/>
              </a:rPr>
              <a:t> </a:t>
            </a:r>
            <a:r>
              <a:rPr sz="2200" dirty="0">
                <a:latin typeface="Arial"/>
                <a:cs typeface="Arial"/>
              </a:rPr>
              <a:t>shall</a:t>
            </a:r>
            <a:r>
              <a:rPr sz="2200" spc="-5" dirty="0">
                <a:latin typeface="Arial"/>
                <a:cs typeface="Arial"/>
              </a:rPr>
              <a:t> </a:t>
            </a:r>
            <a:r>
              <a:rPr sz="2200" dirty="0">
                <a:latin typeface="Arial"/>
                <a:cs typeface="Arial"/>
              </a:rPr>
              <a:t>have</a:t>
            </a:r>
            <a:r>
              <a:rPr sz="2200" spc="-15" dirty="0">
                <a:latin typeface="Arial"/>
                <a:cs typeface="Arial"/>
              </a:rPr>
              <a:t> </a:t>
            </a:r>
            <a:r>
              <a:rPr sz="2200" dirty="0">
                <a:latin typeface="Arial"/>
                <a:cs typeface="Arial"/>
              </a:rPr>
              <a:t>a clear</a:t>
            </a:r>
            <a:r>
              <a:rPr sz="2200" spc="-25" dirty="0">
                <a:latin typeface="Arial"/>
                <a:cs typeface="Arial"/>
              </a:rPr>
              <a:t> </a:t>
            </a:r>
            <a:r>
              <a:rPr sz="2200" dirty="0">
                <a:latin typeface="Arial"/>
                <a:cs typeface="Arial"/>
              </a:rPr>
              <a:t>system</a:t>
            </a:r>
            <a:r>
              <a:rPr sz="2200" spc="-30" dirty="0">
                <a:latin typeface="Arial"/>
                <a:cs typeface="Arial"/>
              </a:rPr>
              <a:t> </a:t>
            </a:r>
            <a:r>
              <a:rPr sz="2200" dirty="0">
                <a:latin typeface="Arial"/>
                <a:cs typeface="Arial"/>
              </a:rPr>
              <a:t>for</a:t>
            </a:r>
            <a:r>
              <a:rPr sz="2200" spc="-20" dirty="0">
                <a:latin typeface="Arial"/>
                <a:cs typeface="Arial"/>
              </a:rPr>
              <a:t> </a:t>
            </a:r>
            <a:r>
              <a:rPr sz="2200" dirty="0">
                <a:latin typeface="Arial"/>
                <a:cs typeface="Arial"/>
              </a:rPr>
              <a:t>reporting</a:t>
            </a:r>
            <a:r>
              <a:rPr sz="2200" spc="-25" dirty="0">
                <a:latin typeface="Arial"/>
                <a:cs typeface="Arial"/>
              </a:rPr>
              <a:t> </a:t>
            </a:r>
            <a:r>
              <a:rPr sz="2200" dirty="0">
                <a:latin typeface="Arial"/>
                <a:cs typeface="Arial"/>
              </a:rPr>
              <a:t>on</a:t>
            </a:r>
            <a:r>
              <a:rPr sz="2200" spc="-10" dirty="0">
                <a:latin typeface="Arial"/>
                <a:cs typeface="Arial"/>
              </a:rPr>
              <a:t> these</a:t>
            </a:r>
            <a:r>
              <a:rPr lang="en-US" sz="2200" spc="-10" dirty="0">
                <a:latin typeface="Arial"/>
                <a:cs typeface="Arial"/>
              </a:rPr>
              <a:t> </a:t>
            </a:r>
            <a:r>
              <a:rPr sz="2200" dirty="0">
                <a:latin typeface="Arial"/>
                <a:cs typeface="Arial"/>
              </a:rPr>
              <a:t>inspections</a:t>
            </a:r>
            <a:r>
              <a:rPr sz="2200" spc="-45" dirty="0">
                <a:latin typeface="Arial"/>
                <a:cs typeface="Arial"/>
              </a:rPr>
              <a:t> </a:t>
            </a:r>
            <a:r>
              <a:rPr sz="2200" dirty="0">
                <a:latin typeface="Arial"/>
                <a:cs typeface="Arial"/>
              </a:rPr>
              <a:t>to</a:t>
            </a:r>
            <a:r>
              <a:rPr sz="2200" spc="-20" dirty="0">
                <a:latin typeface="Arial"/>
                <a:cs typeface="Arial"/>
              </a:rPr>
              <a:t> </a:t>
            </a:r>
            <a:r>
              <a:rPr sz="2200" dirty="0">
                <a:latin typeface="Arial"/>
                <a:cs typeface="Arial"/>
              </a:rPr>
              <a:t>the</a:t>
            </a:r>
            <a:r>
              <a:rPr sz="2200" spc="-30" dirty="0">
                <a:latin typeface="Arial"/>
                <a:cs typeface="Arial"/>
              </a:rPr>
              <a:t> </a:t>
            </a:r>
            <a:r>
              <a:rPr sz="2200" dirty="0">
                <a:latin typeface="Arial"/>
                <a:cs typeface="Arial"/>
              </a:rPr>
              <a:t>site</a:t>
            </a:r>
            <a:r>
              <a:rPr sz="2200" spc="-30" dirty="0">
                <a:latin typeface="Arial"/>
                <a:cs typeface="Arial"/>
              </a:rPr>
              <a:t> </a:t>
            </a:r>
            <a:r>
              <a:rPr sz="2200" spc="-10" dirty="0">
                <a:latin typeface="Arial"/>
                <a:cs typeface="Arial"/>
              </a:rPr>
              <a:t>managers.</a:t>
            </a:r>
            <a:endParaRPr sz="2200" dirty="0">
              <a:latin typeface="Arial"/>
              <a:cs typeface="Arial"/>
            </a:endParaRPr>
          </a:p>
        </p:txBody>
      </p:sp>
      <p:sp>
        <p:nvSpPr>
          <p:cNvPr id="4" name="object 4"/>
          <p:cNvSpPr txBox="1"/>
          <p:nvPr/>
        </p:nvSpPr>
        <p:spPr>
          <a:xfrm>
            <a:off x="1962151" y="5277366"/>
            <a:ext cx="7392034" cy="1028487"/>
          </a:xfrm>
          <a:prstGeom prst="rect">
            <a:avLst/>
          </a:prstGeom>
          <a:solidFill>
            <a:srgbClr val="FFFF00"/>
          </a:solidFill>
        </p:spPr>
        <p:txBody>
          <a:bodyPr vert="horz" wrap="square" lIns="0" tIns="12700" rIns="0" bIns="0" rtlCol="0">
            <a:spAutoFit/>
          </a:bodyPr>
          <a:lstStyle/>
          <a:p>
            <a:pPr marL="12700" marR="5080">
              <a:spcBef>
                <a:spcPts val="105"/>
              </a:spcBef>
            </a:pPr>
            <a:r>
              <a:rPr sz="2000" dirty="0">
                <a:solidFill>
                  <a:schemeClr val="accent6">
                    <a:lumMod val="50000"/>
                  </a:schemeClr>
                </a:solidFill>
                <a:latin typeface="Arial"/>
                <a:cs typeface="Arial"/>
              </a:rPr>
              <a:t>Note:</a:t>
            </a:r>
            <a:r>
              <a:rPr sz="2000" spc="-45" dirty="0">
                <a:solidFill>
                  <a:schemeClr val="accent6">
                    <a:lumMod val="50000"/>
                  </a:schemeClr>
                </a:solidFill>
                <a:latin typeface="Arial"/>
                <a:cs typeface="Arial"/>
              </a:rPr>
              <a:t> </a:t>
            </a:r>
            <a:r>
              <a:rPr sz="2200" dirty="0">
                <a:solidFill>
                  <a:schemeClr val="accent6">
                    <a:lumMod val="50000"/>
                  </a:schemeClr>
                </a:solidFill>
                <a:latin typeface="Arial" panose="020B0604020202020204" pitchFamily="34" charset="0"/>
                <a:ea typeface="+mj-ea"/>
                <a:cs typeface="Arial" panose="020B0604020202020204" pitchFamily="34" charset="0"/>
              </a:rPr>
              <a:t>The more robust the internal audit checks</a:t>
            </a:r>
            <a:r>
              <a:rPr lang="en-US" sz="2200" dirty="0">
                <a:solidFill>
                  <a:schemeClr val="accent6">
                    <a:lumMod val="50000"/>
                  </a:schemeClr>
                </a:solidFill>
                <a:latin typeface="Arial" panose="020B0604020202020204" pitchFamily="34" charset="0"/>
                <a:ea typeface="+mj-ea"/>
                <a:cs typeface="Arial" panose="020B0604020202020204" pitchFamily="34" charset="0"/>
              </a:rPr>
              <a:t>,</a:t>
            </a:r>
            <a:r>
              <a:rPr sz="2200" dirty="0">
                <a:solidFill>
                  <a:schemeClr val="accent6">
                    <a:lumMod val="50000"/>
                  </a:schemeClr>
                </a:solidFill>
                <a:latin typeface="Arial" panose="020B0604020202020204" pitchFamily="34" charset="0"/>
                <a:ea typeface="+mj-ea"/>
                <a:cs typeface="Arial" panose="020B0604020202020204" pitchFamily="34" charset="0"/>
              </a:rPr>
              <a:t> the LESS verification checks will need to be conducted by the CAB to prove that their systems are operating effectively.</a:t>
            </a:r>
          </a:p>
        </p:txBody>
      </p:sp>
    </p:spTree>
    <p:extLst>
      <p:ext uri="{BB962C8B-B14F-4D97-AF65-F5344CB8AC3E}">
        <p14:creationId xmlns:p14="http://schemas.microsoft.com/office/powerpoint/2010/main" val="302638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9941" y="2061623"/>
            <a:ext cx="7656195" cy="690574"/>
          </a:xfrm>
          <a:prstGeom prst="rect">
            <a:avLst/>
          </a:prstGeom>
          <a:solidFill>
            <a:schemeClr val="accent6">
              <a:lumMod val="50000"/>
            </a:schemeClr>
          </a:solidFill>
        </p:spPr>
        <p:txBody>
          <a:bodyPr vert="horz" wrap="square" lIns="0" tIns="13335" rIns="0" bIns="0" rtlCol="0">
            <a:spAutoFit/>
          </a:bodyPr>
          <a:lstStyle/>
          <a:p>
            <a:pPr marL="12700">
              <a:spcBef>
                <a:spcPts val="105"/>
              </a:spcBef>
            </a:pPr>
            <a:r>
              <a:rPr sz="2200" dirty="0">
                <a:latin typeface="Arial"/>
                <a:cs typeface="Arial"/>
              </a:rPr>
              <a:t>7.7</a:t>
            </a:r>
            <a:r>
              <a:rPr sz="2200" spc="-45" dirty="0">
                <a:latin typeface="Arial"/>
                <a:cs typeface="Arial"/>
              </a:rPr>
              <a:t> </a:t>
            </a:r>
            <a:r>
              <a:rPr sz="2200" dirty="0">
                <a:latin typeface="Arial"/>
                <a:cs typeface="Arial"/>
              </a:rPr>
              <a:t>Internal</a:t>
            </a:r>
            <a:r>
              <a:rPr sz="2200" spc="-45" dirty="0">
                <a:latin typeface="Arial"/>
                <a:cs typeface="Arial"/>
              </a:rPr>
              <a:t> </a:t>
            </a:r>
            <a:r>
              <a:rPr sz="2200" dirty="0">
                <a:latin typeface="Arial"/>
                <a:cs typeface="Arial"/>
              </a:rPr>
              <a:t>auditors</a:t>
            </a:r>
            <a:r>
              <a:rPr sz="2200" spc="-35" dirty="0">
                <a:latin typeface="Arial"/>
                <a:cs typeface="Arial"/>
              </a:rPr>
              <a:t> </a:t>
            </a:r>
            <a:r>
              <a:rPr sz="2200" dirty="0">
                <a:latin typeface="Arial"/>
                <a:cs typeface="Arial"/>
              </a:rPr>
              <a:t>shall</a:t>
            </a:r>
            <a:r>
              <a:rPr sz="2200" spc="-35" dirty="0">
                <a:latin typeface="Arial"/>
                <a:cs typeface="Arial"/>
              </a:rPr>
              <a:t> </a:t>
            </a:r>
            <a:r>
              <a:rPr sz="2200" dirty="0">
                <a:latin typeface="Arial"/>
                <a:cs typeface="Arial"/>
              </a:rPr>
              <a:t>be</a:t>
            </a:r>
            <a:r>
              <a:rPr sz="2200" spc="-15" dirty="0">
                <a:latin typeface="Arial"/>
                <a:cs typeface="Arial"/>
              </a:rPr>
              <a:t> </a:t>
            </a:r>
            <a:r>
              <a:rPr sz="2200" dirty="0">
                <a:latin typeface="Arial"/>
                <a:cs typeface="Arial"/>
              </a:rPr>
              <a:t>suitably</a:t>
            </a:r>
            <a:r>
              <a:rPr sz="2200" spc="-45" dirty="0">
                <a:latin typeface="Arial"/>
                <a:cs typeface="Arial"/>
              </a:rPr>
              <a:t> </a:t>
            </a:r>
            <a:r>
              <a:rPr sz="2200" dirty="0">
                <a:latin typeface="Arial"/>
                <a:cs typeface="Arial"/>
              </a:rPr>
              <a:t>trained</a:t>
            </a:r>
            <a:r>
              <a:rPr sz="2200" spc="-40" dirty="0">
                <a:latin typeface="Arial"/>
                <a:cs typeface="Arial"/>
              </a:rPr>
              <a:t> </a:t>
            </a:r>
            <a:r>
              <a:rPr sz="2200" dirty="0">
                <a:latin typeface="Arial"/>
                <a:cs typeface="Arial"/>
              </a:rPr>
              <a:t>and</a:t>
            </a:r>
            <a:r>
              <a:rPr sz="2200" spc="-30" dirty="0">
                <a:latin typeface="Arial"/>
                <a:cs typeface="Arial"/>
              </a:rPr>
              <a:t> </a:t>
            </a:r>
            <a:r>
              <a:rPr sz="2200" dirty="0">
                <a:latin typeface="Arial"/>
                <a:cs typeface="Arial"/>
              </a:rPr>
              <a:t>independent</a:t>
            </a:r>
            <a:r>
              <a:rPr sz="2200" spc="-50" dirty="0">
                <a:latin typeface="Arial"/>
                <a:cs typeface="Arial"/>
              </a:rPr>
              <a:t> </a:t>
            </a:r>
            <a:r>
              <a:rPr sz="2200" dirty="0">
                <a:latin typeface="Arial"/>
                <a:cs typeface="Arial"/>
              </a:rPr>
              <a:t>of</a:t>
            </a:r>
            <a:r>
              <a:rPr sz="2200" spc="-30" dirty="0">
                <a:latin typeface="Arial"/>
                <a:cs typeface="Arial"/>
              </a:rPr>
              <a:t> </a:t>
            </a:r>
            <a:r>
              <a:rPr sz="2200" spc="-25" dirty="0">
                <a:latin typeface="Arial"/>
                <a:cs typeface="Arial"/>
              </a:rPr>
              <a:t>the</a:t>
            </a:r>
            <a:r>
              <a:rPr lang="en-US" sz="2200" spc="-25" dirty="0">
                <a:latin typeface="Arial"/>
                <a:cs typeface="Arial"/>
              </a:rPr>
              <a:t> </a:t>
            </a:r>
            <a:r>
              <a:rPr sz="2200" dirty="0">
                <a:latin typeface="Arial"/>
                <a:cs typeface="Arial"/>
              </a:rPr>
              <a:t>area</a:t>
            </a:r>
            <a:r>
              <a:rPr sz="2200" spc="-45" dirty="0">
                <a:latin typeface="Arial"/>
                <a:cs typeface="Arial"/>
              </a:rPr>
              <a:t> </a:t>
            </a:r>
            <a:r>
              <a:rPr sz="2200" dirty="0">
                <a:latin typeface="Arial"/>
                <a:cs typeface="Arial"/>
              </a:rPr>
              <a:t>being</a:t>
            </a:r>
            <a:r>
              <a:rPr sz="2200" spc="-35" dirty="0">
                <a:latin typeface="Arial"/>
                <a:cs typeface="Arial"/>
              </a:rPr>
              <a:t> </a:t>
            </a:r>
            <a:r>
              <a:rPr sz="2200" spc="-10" dirty="0">
                <a:latin typeface="Arial"/>
                <a:cs typeface="Arial"/>
              </a:rPr>
              <a:t>audited.</a:t>
            </a:r>
            <a:endParaRPr sz="2200" dirty="0">
              <a:latin typeface="Arial"/>
              <a:cs typeface="Arial"/>
            </a:endParaRPr>
          </a:p>
        </p:txBody>
      </p:sp>
      <p:sp>
        <p:nvSpPr>
          <p:cNvPr id="3" name="object 3"/>
          <p:cNvSpPr txBox="1"/>
          <p:nvPr/>
        </p:nvSpPr>
        <p:spPr>
          <a:xfrm>
            <a:off x="2059941" y="3226436"/>
            <a:ext cx="7656195" cy="1367682"/>
          </a:xfrm>
          <a:prstGeom prst="rect">
            <a:avLst/>
          </a:prstGeom>
          <a:solidFill>
            <a:schemeClr val="accent6">
              <a:lumMod val="50000"/>
            </a:schemeClr>
          </a:solidFill>
        </p:spPr>
        <p:txBody>
          <a:bodyPr vert="horz" wrap="square" lIns="0" tIns="13335" rIns="0" bIns="0" rtlCol="0">
            <a:spAutoFit/>
          </a:bodyPr>
          <a:lstStyle/>
          <a:p>
            <a:pPr marL="12700" marR="5080">
              <a:spcBef>
                <a:spcPts val="105"/>
              </a:spcBef>
            </a:pPr>
            <a:r>
              <a:rPr sz="2200" dirty="0">
                <a:latin typeface="Arial"/>
                <a:cs typeface="Arial"/>
              </a:rPr>
              <a:t>7.8</a:t>
            </a:r>
            <a:r>
              <a:rPr sz="2200" spc="-135" dirty="0">
                <a:latin typeface="Arial"/>
                <a:cs typeface="Arial"/>
              </a:rPr>
              <a:t> </a:t>
            </a:r>
            <a:r>
              <a:rPr sz="2200" dirty="0">
                <a:latin typeface="Arial"/>
                <a:cs typeface="Arial"/>
              </a:rPr>
              <a:t>All</a:t>
            </a:r>
            <a:r>
              <a:rPr sz="2200" spc="-15" dirty="0">
                <a:latin typeface="Arial"/>
                <a:cs typeface="Arial"/>
              </a:rPr>
              <a:t> </a:t>
            </a:r>
            <a:r>
              <a:rPr sz="2200" dirty="0">
                <a:latin typeface="Arial"/>
                <a:cs typeface="Arial"/>
              </a:rPr>
              <a:t>records</a:t>
            </a:r>
            <a:r>
              <a:rPr sz="2200" spc="-55" dirty="0">
                <a:latin typeface="Arial"/>
                <a:cs typeface="Arial"/>
              </a:rPr>
              <a:t> </a:t>
            </a:r>
            <a:r>
              <a:rPr sz="2200" dirty="0">
                <a:latin typeface="Arial"/>
                <a:cs typeface="Arial"/>
              </a:rPr>
              <a:t>of</a:t>
            </a:r>
            <a:r>
              <a:rPr sz="2200" spc="-20" dirty="0">
                <a:latin typeface="Arial"/>
                <a:cs typeface="Arial"/>
              </a:rPr>
              <a:t> </a:t>
            </a:r>
            <a:r>
              <a:rPr sz="2200" dirty="0">
                <a:latin typeface="Arial"/>
                <a:cs typeface="Arial"/>
              </a:rPr>
              <a:t>the</a:t>
            </a:r>
            <a:r>
              <a:rPr sz="2200" spc="-30" dirty="0">
                <a:latin typeface="Arial"/>
                <a:cs typeface="Arial"/>
              </a:rPr>
              <a:t> </a:t>
            </a:r>
            <a:r>
              <a:rPr sz="2200" dirty="0">
                <a:latin typeface="Arial"/>
                <a:cs typeface="Arial"/>
              </a:rPr>
              <a:t>internal</a:t>
            </a:r>
            <a:r>
              <a:rPr sz="2200" spc="-35" dirty="0">
                <a:latin typeface="Arial"/>
                <a:cs typeface="Arial"/>
              </a:rPr>
              <a:t> </a:t>
            </a:r>
            <a:r>
              <a:rPr sz="2200" dirty="0">
                <a:latin typeface="Arial"/>
                <a:cs typeface="Arial"/>
              </a:rPr>
              <a:t>audit</a:t>
            </a:r>
            <a:r>
              <a:rPr sz="2200" spc="-10" dirty="0">
                <a:latin typeface="Arial"/>
                <a:cs typeface="Arial"/>
              </a:rPr>
              <a:t> </a:t>
            </a:r>
            <a:r>
              <a:rPr sz="2200" dirty="0">
                <a:latin typeface="Arial"/>
                <a:cs typeface="Arial"/>
              </a:rPr>
              <a:t>plan,</a:t>
            </a:r>
            <a:r>
              <a:rPr sz="2200" spc="-30" dirty="0">
                <a:latin typeface="Arial"/>
                <a:cs typeface="Arial"/>
              </a:rPr>
              <a:t> </a:t>
            </a:r>
            <a:r>
              <a:rPr sz="2200" dirty="0">
                <a:latin typeface="Arial"/>
                <a:cs typeface="Arial"/>
              </a:rPr>
              <a:t>audit</a:t>
            </a:r>
            <a:r>
              <a:rPr sz="2200" spc="-30" dirty="0">
                <a:latin typeface="Arial"/>
                <a:cs typeface="Arial"/>
              </a:rPr>
              <a:t> </a:t>
            </a:r>
            <a:r>
              <a:rPr sz="2200" dirty="0">
                <a:latin typeface="Arial"/>
                <a:cs typeface="Arial"/>
              </a:rPr>
              <a:t>findings</a:t>
            </a:r>
            <a:r>
              <a:rPr sz="2200" spc="-25" dirty="0">
                <a:latin typeface="Arial"/>
                <a:cs typeface="Arial"/>
              </a:rPr>
              <a:t> </a:t>
            </a:r>
            <a:r>
              <a:rPr sz="2200" dirty="0">
                <a:latin typeface="Arial"/>
                <a:cs typeface="Arial"/>
              </a:rPr>
              <a:t>and</a:t>
            </a:r>
            <a:r>
              <a:rPr sz="2200" spc="-25" dirty="0">
                <a:latin typeface="Arial"/>
                <a:cs typeface="Arial"/>
              </a:rPr>
              <a:t> </a:t>
            </a:r>
            <a:r>
              <a:rPr sz="2200" dirty="0">
                <a:latin typeface="Arial"/>
                <a:cs typeface="Arial"/>
              </a:rPr>
              <a:t>follow</a:t>
            </a:r>
            <a:r>
              <a:rPr sz="2200" spc="-5" dirty="0">
                <a:latin typeface="Arial"/>
                <a:cs typeface="Arial"/>
              </a:rPr>
              <a:t> </a:t>
            </a:r>
            <a:r>
              <a:rPr sz="2200" spc="-25" dirty="0">
                <a:latin typeface="Arial"/>
                <a:cs typeface="Arial"/>
              </a:rPr>
              <a:t>up </a:t>
            </a:r>
            <a:r>
              <a:rPr sz="2200" dirty="0">
                <a:latin typeface="Arial"/>
                <a:cs typeface="Arial"/>
              </a:rPr>
              <a:t>of</a:t>
            </a:r>
            <a:r>
              <a:rPr sz="2200" spc="-40" dirty="0">
                <a:latin typeface="Arial"/>
                <a:cs typeface="Arial"/>
              </a:rPr>
              <a:t> </a:t>
            </a:r>
            <a:r>
              <a:rPr sz="2200" dirty="0">
                <a:latin typeface="Arial"/>
                <a:cs typeface="Arial"/>
              </a:rPr>
              <a:t>corrective</a:t>
            </a:r>
            <a:r>
              <a:rPr sz="2200" spc="-60" dirty="0">
                <a:latin typeface="Arial"/>
                <a:cs typeface="Arial"/>
              </a:rPr>
              <a:t> </a:t>
            </a:r>
            <a:r>
              <a:rPr sz="2200" dirty="0">
                <a:latin typeface="Arial"/>
                <a:cs typeface="Arial"/>
              </a:rPr>
              <a:t>actions</a:t>
            </a:r>
            <a:r>
              <a:rPr sz="2200" spc="-40" dirty="0">
                <a:latin typeface="Arial"/>
                <a:cs typeface="Arial"/>
              </a:rPr>
              <a:t> </a:t>
            </a:r>
            <a:r>
              <a:rPr sz="2200" dirty="0">
                <a:latin typeface="Arial"/>
                <a:cs typeface="Arial"/>
              </a:rPr>
              <a:t>resulting</a:t>
            </a:r>
            <a:r>
              <a:rPr sz="2200" spc="-45" dirty="0">
                <a:latin typeface="Arial"/>
                <a:cs typeface="Arial"/>
              </a:rPr>
              <a:t> </a:t>
            </a:r>
            <a:r>
              <a:rPr sz="2200" dirty="0">
                <a:latin typeface="Arial"/>
                <a:cs typeface="Arial"/>
              </a:rPr>
              <a:t>from</a:t>
            </a:r>
            <a:r>
              <a:rPr sz="2200" spc="-50" dirty="0">
                <a:latin typeface="Arial"/>
                <a:cs typeface="Arial"/>
              </a:rPr>
              <a:t> </a:t>
            </a:r>
            <a:r>
              <a:rPr sz="2200" dirty="0">
                <a:latin typeface="Arial"/>
                <a:cs typeface="Arial"/>
              </a:rPr>
              <a:t>an</a:t>
            </a:r>
            <a:r>
              <a:rPr sz="2200" spc="-30" dirty="0">
                <a:latin typeface="Arial"/>
                <a:cs typeface="Arial"/>
              </a:rPr>
              <a:t> </a:t>
            </a:r>
            <a:r>
              <a:rPr sz="2200" dirty="0">
                <a:latin typeface="Arial"/>
                <a:cs typeface="Arial"/>
              </a:rPr>
              <a:t>internal</a:t>
            </a:r>
            <a:r>
              <a:rPr sz="2200" spc="-30" dirty="0">
                <a:latin typeface="Arial"/>
                <a:cs typeface="Arial"/>
              </a:rPr>
              <a:t> </a:t>
            </a:r>
            <a:r>
              <a:rPr sz="2200" dirty="0">
                <a:latin typeface="Arial"/>
                <a:cs typeface="Arial"/>
              </a:rPr>
              <a:t>audit</a:t>
            </a:r>
            <a:r>
              <a:rPr sz="2200" spc="-40" dirty="0">
                <a:latin typeface="Arial"/>
                <a:cs typeface="Arial"/>
              </a:rPr>
              <a:t> </a:t>
            </a:r>
            <a:r>
              <a:rPr sz="2200" dirty="0">
                <a:latin typeface="Arial"/>
                <a:cs typeface="Arial"/>
              </a:rPr>
              <a:t>shall</a:t>
            </a:r>
            <a:r>
              <a:rPr sz="2200" spc="-15" dirty="0">
                <a:latin typeface="Arial"/>
                <a:cs typeface="Arial"/>
              </a:rPr>
              <a:t> </a:t>
            </a:r>
            <a:r>
              <a:rPr sz="2200" spc="-25" dirty="0">
                <a:latin typeface="Arial"/>
                <a:cs typeface="Arial"/>
              </a:rPr>
              <a:t>be </a:t>
            </a:r>
            <a:r>
              <a:rPr sz="2200" dirty="0">
                <a:latin typeface="Arial"/>
                <a:cs typeface="Arial"/>
              </a:rPr>
              <a:t>maintained</a:t>
            </a:r>
            <a:r>
              <a:rPr sz="2200" spc="-45" dirty="0">
                <a:latin typeface="Arial"/>
                <a:cs typeface="Arial"/>
              </a:rPr>
              <a:t> </a:t>
            </a:r>
            <a:r>
              <a:rPr sz="2200" dirty="0">
                <a:latin typeface="Arial"/>
                <a:cs typeface="Arial"/>
              </a:rPr>
              <a:t>and</a:t>
            </a:r>
            <a:r>
              <a:rPr sz="2200" spc="-25" dirty="0">
                <a:latin typeface="Arial"/>
                <a:cs typeface="Arial"/>
              </a:rPr>
              <a:t> </a:t>
            </a:r>
            <a:r>
              <a:rPr sz="2200" dirty="0">
                <a:latin typeface="Arial"/>
                <a:cs typeface="Arial"/>
              </a:rPr>
              <a:t>available</a:t>
            </a:r>
            <a:r>
              <a:rPr sz="2200" spc="-5" dirty="0">
                <a:latin typeface="Arial"/>
                <a:cs typeface="Arial"/>
              </a:rPr>
              <a:t> </a:t>
            </a:r>
            <a:r>
              <a:rPr sz="2200" dirty="0">
                <a:latin typeface="Arial"/>
                <a:cs typeface="Arial"/>
              </a:rPr>
              <a:t>to</a:t>
            </a:r>
            <a:r>
              <a:rPr sz="2200" spc="-30" dirty="0">
                <a:latin typeface="Arial"/>
                <a:cs typeface="Arial"/>
              </a:rPr>
              <a:t> </a:t>
            </a:r>
            <a:r>
              <a:rPr sz="2200" dirty="0">
                <a:latin typeface="Arial"/>
                <a:cs typeface="Arial"/>
              </a:rPr>
              <a:t>the</a:t>
            </a:r>
            <a:r>
              <a:rPr sz="2200" spc="-30" dirty="0">
                <a:latin typeface="Arial"/>
                <a:cs typeface="Arial"/>
              </a:rPr>
              <a:t> </a:t>
            </a:r>
            <a:r>
              <a:rPr sz="2200" dirty="0">
                <a:latin typeface="Arial"/>
                <a:cs typeface="Arial"/>
              </a:rPr>
              <a:t>Certification</a:t>
            </a:r>
            <a:r>
              <a:rPr sz="2200" spc="-40" dirty="0">
                <a:latin typeface="Arial"/>
                <a:cs typeface="Arial"/>
              </a:rPr>
              <a:t> </a:t>
            </a:r>
            <a:r>
              <a:rPr sz="2200" dirty="0">
                <a:latin typeface="Arial"/>
                <a:cs typeface="Arial"/>
              </a:rPr>
              <a:t>Body</a:t>
            </a:r>
            <a:r>
              <a:rPr sz="2200" spc="-20" dirty="0">
                <a:latin typeface="Arial"/>
                <a:cs typeface="Arial"/>
              </a:rPr>
              <a:t> </a:t>
            </a:r>
            <a:r>
              <a:rPr sz="2200" dirty="0">
                <a:latin typeface="Arial"/>
                <a:cs typeface="Arial"/>
              </a:rPr>
              <a:t>on</a:t>
            </a:r>
            <a:r>
              <a:rPr sz="2200" spc="-25" dirty="0">
                <a:latin typeface="Arial"/>
                <a:cs typeface="Arial"/>
              </a:rPr>
              <a:t> </a:t>
            </a:r>
            <a:r>
              <a:rPr sz="2200" spc="-10" dirty="0">
                <a:latin typeface="Arial"/>
                <a:cs typeface="Arial"/>
              </a:rPr>
              <a:t>request.</a:t>
            </a:r>
            <a:endParaRPr sz="2200" dirty="0">
              <a:latin typeface="Arial"/>
              <a:cs typeface="Arial"/>
            </a:endParaRPr>
          </a:p>
        </p:txBody>
      </p:sp>
    </p:spTree>
    <p:extLst>
      <p:ext uri="{BB962C8B-B14F-4D97-AF65-F5344CB8AC3E}">
        <p14:creationId xmlns:p14="http://schemas.microsoft.com/office/powerpoint/2010/main" val="429230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90897" y="1422281"/>
            <a:ext cx="7541259" cy="1029128"/>
          </a:xfrm>
          <a:prstGeom prst="rect">
            <a:avLst/>
          </a:prstGeom>
          <a:solidFill>
            <a:schemeClr val="accent6">
              <a:lumMod val="50000"/>
            </a:schemeClr>
          </a:solidFill>
        </p:spPr>
        <p:txBody>
          <a:bodyPr vert="horz" wrap="square" lIns="0" tIns="13335" rIns="0" bIns="0" rtlCol="0">
            <a:spAutoFit/>
          </a:bodyPr>
          <a:lstStyle/>
          <a:p>
            <a:pPr marL="12700" marR="5080">
              <a:spcBef>
                <a:spcPts val="105"/>
              </a:spcBef>
            </a:pPr>
            <a:r>
              <a:rPr sz="2200" i="0" dirty="0">
                <a:solidFill>
                  <a:schemeClr val="tx1"/>
                </a:solidFill>
                <a:latin typeface="Arial" panose="020B0604020202020204" pitchFamily="34" charset="0"/>
                <a:cs typeface="Arial" panose="020B0604020202020204" pitchFamily="34" charset="0"/>
              </a:rPr>
              <a:t>7.9</a:t>
            </a:r>
            <a:r>
              <a:rPr sz="2200" i="0" spc="-80" dirty="0">
                <a:solidFill>
                  <a:schemeClr val="tx1"/>
                </a:solidFill>
                <a:latin typeface="Arial" panose="020B0604020202020204" pitchFamily="34" charset="0"/>
                <a:cs typeface="Arial" panose="020B0604020202020204" pitchFamily="34" charset="0"/>
              </a:rPr>
              <a:t> </a:t>
            </a:r>
            <a:r>
              <a:rPr sz="2200" dirty="0">
                <a:solidFill>
                  <a:schemeClr val="tx1"/>
                </a:solidFill>
                <a:latin typeface="Arial" panose="020B0604020202020204" pitchFamily="34" charset="0"/>
                <a:ea typeface="+mn-ea"/>
                <a:cs typeface="Arial" panose="020B0604020202020204" pitchFamily="34" charset="0"/>
              </a:rPr>
              <a:t>There shall be a documented procedure for the identification of certified products to enable traceability of all certified product to the applicable sites.</a:t>
            </a:r>
          </a:p>
        </p:txBody>
      </p:sp>
      <p:sp>
        <p:nvSpPr>
          <p:cNvPr id="3" name="object 3"/>
          <p:cNvSpPr txBox="1"/>
          <p:nvPr/>
        </p:nvSpPr>
        <p:spPr>
          <a:xfrm>
            <a:off x="2090897" y="2764473"/>
            <a:ext cx="7541259" cy="3534942"/>
          </a:xfrm>
          <a:prstGeom prst="rect">
            <a:avLst/>
          </a:prstGeom>
          <a:solidFill>
            <a:schemeClr val="accent6">
              <a:lumMod val="50000"/>
            </a:schemeClr>
          </a:solidFill>
        </p:spPr>
        <p:txBody>
          <a:bodyPr vert="horz" wrap="square" lIns="0" tIns="13335" rIns="0" bIns="0" rtlCol="0">
            <a:spAutoFit/>
          </a:bodyPr>
          <a:lstStyle/>
          <a:p>
            <a:pPr marL="12700" marR="5080">
              <a:spcBef>
                <a:spcPts val="105"/>
              </a:spcBef>
            </a:pPr>
            <a:r>
              <a:rPr sz="2200" dirty="0">
                <a:latin typeface="Arial" panose="020B0604020202020204" pitchFamily="34" charset="0"/>
                <a:cs typeface="Arial" panose="020B0604020202020204" pitchFamily="34" charset="0"/>
              </a:rPr>
              <a:t>7.10</a:t>
            </a:r>
            <a:r>
              <a:rPr sz="2200" spc="-6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There</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shall</a:t>
            </a:r>
            <a:r>
              <a:rPr sz="2200" spc="-1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be</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evidence</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that</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central</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office</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tests</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a:t>
            </a:r>
            <a:r>
              <a:rPr sz="2200" spc="-30"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traceability </a:t>
            </a:r>
            <a:r>
              <a:rPr sz="2200" dirty="0">
                <a:latin typeface="Arial" panose="020B0604020202020204" pitchFamily="34" charset="0"/>
                <a:cs typeface="Arial" panose="020B0604020202020204" pitchFamily="34" charset="0"/>
              </a:rPr>
              <a:t>system</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across</a:t>
            </a:r>
            <a:r>
              <a:rPr sz="2200" spc="-5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Multi-site</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Organization</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for</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range</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of</a:t>
            </a:r>
            <a:r>
              <a:rPr sz="2200" spc="-1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RFM</a:t>
            </a:r>
            <a:r>
              <a:rPr sz="2200" spc="-15"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Chain </a:t>
            </a:r>
            <a:r>
              <a:rPr sz="2200" dirty="0">
                <a:latin typeface="Arial" panose="020B0604020202020204" pitchFamily="34" charset="0"/>
                <a:cs typeface="Arial" panose="020B0604020202020204" pitchFamily="34" charset="0"/>
              </a:rPr>
              <a:t>of</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Custody</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certified</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products</a:t>
            </a:r>
            <a:r>
              <a:rPr sz="2200" spc="-6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to</a:t>
            </a:r>
            <a:r>
              <a:rPr sz="2200" spc="-1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ensure</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traceability</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can</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be</a:t>
            </a:r>
            <a:r>
              <a:rPr sz="2200" spc="-20"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determined </a:t>
            </a:r>
            <a:r>
              <a:rPr sz="2200" dirty="0">
                <a:latin typeface="Arial" panose="020B0604020202020204" pitchFamily="34" charset="0"/>
                <a:cs typeface="Arial" panose="020B0604020202020204" pitchFamily="34" charset="0"/>
              </a:rPr>
              <a:t>from</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incoming</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product</a:t>
            </a:r>
            <a:r>
              <a:rPr sz="2200" spc="-5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to</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finished</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product</a:t>
            </a:r>
            <a:r>
              <a:rPr sz="2200" spc="-5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and</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vice</a:t>
            </a:r>
            <a:r>
              <a:rPr sz="2200" spc="-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versa.</a:t>
            </a:r>
            <a:r>
              <a:rPr sz="2200" spc="-8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This</a:t>
            </a:r>
            <a:r>
              <a:rPr sz="2200" spc="-20"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shall:</a:t>
            </a:r>
            <a:endParaRPr lang="en-US" sz="2200" spc="-10" dirty="0">
              <a:latin typeface="Arial" panose="020B0604020202020204" pitchFamily="34" charset="0"/>
              <a:cs typeface="Arial" panose="020B0604020202020204" pitchFamily="34" charset="0"/>
            </a:endParaRPr>
          </a:p>
          <a:p>
            <a:pPr marL="12700" marR="5080">
              <a:spcBef>
                <a:spcPts val="105"/>
              </a:spcBef>
            </a:pPr>
            <a:endParaRPr sz="800" dirty="0">
              <a:latin typeface="Arial" panose="020B0604020202020204" pitchFamily="34" charset="0"/>
              <a:cs typeface="Arial" panose="020B0604020202020204" pitchFamily="34" charset="0"/>
            </a:endParaRPr>
          </a:p>
          <a:p>
            <a:pPr marL="812165" lvl="1" indent="-342900">
              <a:spcBef>
                <a:spcPts val="25"/>
              </a:spcBef>
              <a:buFont typeface="Courier New" panose="02070309020205020404" pitchFamily="49" charset="0"/>
              <a:buChar char="o"/>
              <a:tabLst>
                <a:tab pos="335915" algn="l"/>
              </a:tabLst>
            </a:pPr>
            <a:r>
              <a:rPr sz="2200" dirty="0">
                <a:latin typeface="Arial" panose="020B0604020202020204" pitchFamily="34" charset="0"/>
                <a:cs typeface="Arial" panose="020B0604020202020204" pitchFamily="34" charset="0"/>
              </a:rPr>
              <a:t>be carried</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out</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at</a:t>
            </a:r>
            <a:r>
              <a:rPr sz="2200" spc="-1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least</a:t>
            </a:r>
            <a:r>
              <a:rPr sz="2200" spc="-20"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annually.</a:t>
            </a:r>
            <a:endParaRPr sz="2200" dirty="0">
              <a:latin typeface="Arial" panose="020B0604020202020204" pitchFamily="34" charset="0"/>
              <a:cs typeface="Arial" panose="020B0604020202020204" pitchFamily="34" charset="0"/>
            </a:endParaRPr>
          </a:p>
          <a:p>
            <a:pPr marL="812165" lvl="1" indent="-342900">
              <a:buFont typeface="Courier New" panose="02070309020205020404" pitchFamily="49" charset="0"/>
              <a:buChar char="o"/>
              <a:tabLst>
                <a:tab pos="335915" algn="l"/>
              </a:tabLst>
            </a:pPr>
            <a:r>
              <a:rPr sz="2200" dirty="0">
                <a:latin typeface="Arial" panose="020B0604020202020204" pitchFamily="34" charset="0"/>
                <a:cs typeface="Arial" panose="020B0604020202020204" pitchFamily="34" charset="0"/>
              </a:rPr>
              <a:t>include</a:t>
            </a:r>
            <a:r>
              <a:rPr sz="2200" spc="-1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 quantity</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check/mass</a:t>
            </a:r>
            <a:r>
              <a:rPr sz="2200" spc="-45"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balance.</a:t>
            </a:r>
            <a:endParaRPr sz="2200" dirty="0">
              <a:latin typeface="Arial" panose="020B0604020202020204" pitchFamily="34" charset="0"/>
              <a:cs typeface="Arial" panose="020B0604020202020204" pitchFamily="34" charset="0"/>
            </a:endParaRPr>
          </a:p>
          <a:p>
            <a:pPr marL="812165" lvl="1" indent="-342900">
              <a:buFont typeface="Courier New" panose="02070309020205020404" pitchFamily="49" charset="0"/>
              <a:buChar char="o"/>
              <a:tabLst>
                <a:tab pos="335915" algn="l"/>
              </a:tabLst>
            </a:pPr>
            <a:r>
              <a:rPr sz="2200" dirty="0">
                <a:latin typeface="Arial" panose="020B0604020202020204" pitchFamily="34" charset="0"/>
                <a:cs typeface="Arial" panose="020B0604020202020204" pitchFamily="34" charset="0"/>
              </a:rPr>
              <a:t>traceability</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challenge</a:t>
            </a:r>
            <a:r>
              <a:rPr sz="2200" spc="-1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(backwards</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and</a:t>
            </a:r>
            <a:r>
              <a:rPr sz="2200" spc="-1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forwards);</a:t>
            </a:r>
            <a:r>
              <a:rPr sz="2200" spc="-50" dirty="0">
                <a:latin typeface="Arial" panose="020B0604020202020204" pitchFamily="34" charset="0"/>
                <a:cs typeface="Arial" panose="020B0604020202020204" pitchFamily="34" charset="0"/>
              </a:rPr>
              <a:t> </a:t>
            </a:r>
            <a:r>
              <a:rPr sz="2200" spc="-25" dirty="0">
                <a:latin typeface="Arial" panose="020B0604020202020204" pitchFamily="34" charset="0"/>
                <a:cs typeface="Arial" panose="020B0604020202020204" pitchFamily="34" charset="0"/>
              </a:rPr>
              <a:t>and</a:t>
            </a:r>
            <a:endParaRPr sz="2200" dirty="0">
              <a:latin typeface="Arial" panose="020B0604020202020204" pitchFamily="34" charset="0"/>
              <a:cs typeface="Arial" panose="020B0604020202020204" pitchFamily="34" charset="0"/>
            </a:endParaRPr>
          </a:p>
          <a:p>
            <a:pPr marL="812165" lvl="1" indent="-342900">
              <a:buFont typeface="Courier New" panose="02070309020205020404" pitchFamily="49" charset="0"/>
              <a:buChar char="o"/>
              <a:tabLst>
                <a:tab pos="335915" algn="l"/>
              </a:tabLst>
            </a:pPr>
            <a:r>
              <a:rPr sz="2200" dirty="0">
                <a:latin typeface="Arial" panose="020B0604020202020204" pitchFamily="34" charset="0"/>
                <a:cs typeface="Arial" panose="020B0604020202020204" pitchFamily="34" charset="0"/>
              </a:rPr>
              <a:t>be</a:t>
            </a:r>
            <a:r>
              <a:rPr sz="2200" spc="-1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documented</a:t>
            </a:r>
            <a:r>
              <a:rPr sz="2200" spc="-6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and</a:t>
            </a:r>
            <a:r>
              <a:rPr sz="2200" spc="-1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results</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shall</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be</a:t>
            </a:r>
            <a:r>
              <a:rPr sz="2200" spc="-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retained</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for</a:t>
            </a:r>
            <a:r>
              <a:rPr sz="2200" spc="-25"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inspection.</a:t>
            </a:r>
            <a:endParaRP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747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9939" y="2412674"/>
            <a:ext cx="7634129" cy="1367682"/>
          </a:xfrm>
          <a:prstGeom prst="rect">
            <a:avLst/>
          </a:prstGeom>
          <a:solidFill>
            <a:schemeClr val="accent6">
              <a:lumMod val="50000"/>
            </a:schemeClr>
          </a:solidFill>
        </p:spPr>
        <p:txBody>
          <a:bodyPr vert="horz" wrap="square" lIns="0" tIns="13335" rIns="0" bIns="0" rtlCol="0">
            <a:spAutoFit/>
          </a:bodyPr>
          <a:lstStyle/>
          <a:p>
            <a:pPr marL="12700" marR="5080">
              <a:spcBef>
                <a:spcPts val="105"/>
              </a:spcBef>
            </a:pPr>
            <a:r>
              <a:rPr sz="2200" i="0" spc="-45" dirty="0">
                <a:solidFill>
                  <a:schemeClr val="tx1"/>
                </a:solidFill>
                <a:latin typeface="Arial" panose="020B0604020202020204" pitchFamily="34" charset="0"/>
                <a:cs typeface="Arial" panose="020B0604020202020204" pitchFamily="34" charset="0"/>
              </a:rPr>
              <a:t>7.11</a:t>
            </a:r>
            <a:r>
              <a:rPr sz="2200" i="0" spc="-135"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All</a:t>
            </a:r>
            <a:r>
              <a:rPr sz="2200" i="0" spc="-15"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traceability</a:t>
            </a:r>
            <a:r>
              <a:rPr sz="2200" i="0" spc="-30"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records</a:t>
            </a:r>
            <a:r>
              <a:rPr sz="2200" i="0" spc="-50"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shall</a:t>
            </a:r>
            <a:r>
              <a:rPr sz="2200" i="0" spc="-5"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be</a:t>
            </a:r>
            <a:r>
              <a:rPr sz="2200" i="0" spc="-25"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kept</a:t>
            </a:r>
            <a:r>
              <a:rPr sz="2200" i="0" spc="-25"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for</a:t>
            </a:r>
            <a:r>
              <a:rPr sz="2200" i="0" spc="-30"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a</a:t>
            </a:r>
            <a:r>
              <a:rPr sz="2200" i="0" spc="-5"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reasonable</a:t>
            </a:r>
            <a:r>
              <a:rPr sz="2200" i="0" spc="-55"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period</a:t>
            </a:r>
            <a:r>
              <a:rPr sz="2200" i="0" spc="-15" dirty="0">
                <a:solidFill>
                  <a:schemeClr val="tx1"/>
                </a:solidFill>
                <a:latin typeface="Arial" panose="020B0604020202020204" pitchFamily="34" charset="0"/>
                <a:cs typeface="Arial" panose="020B0604020202020204" pitchFamily="34" charset="0"/>
              </a:rPr>
              <a:t> </a:t>
            </a:r>
            <a:r>
              <a:rPr sz="2200" i="0" spc="-25" dirty="0">
                <a:solidFill>
                  <a:schemeClr val="tx1"/>
                </a:solidFill>
                <a:latin typeface="Arial" panose="020B0604020202020204" pitchFamily="34" charset="0"/>
                <a:cs typeface="Arial" panose="020B0604020202020204" pitchFamily="34" charset="0"/>
              </a:rPr>
              <a:t>to </a:t>
            </a:r>
            <a:r>
              <a:rPr sz="2200" i="0" dirty="0">
                <a:solidFill>
                  <a:schemeClr val="tx1"/>
                </a:solidFill>
                <a:latin typeface="Arial" panose="020B0604020202020204" pitchFamily="34" charset="0"/>
                <a:cs typeface="Arial" panose="020B0604020202020204" pitchFamily="34" charset="0"/>
              </a:rPr>
              <a:t>correspond</a:t>
            </a:r>
            <a:r>
              <a:rPr sz="2200" i="0" spc="-65"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with</a:t>
            </a:r>
            <a:r>
              <a:rPr sz="2200" i="0" spc="-20"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the</a:t>
            </a:r>
            <a:r>
              <a:rPr sz="2200" i="0" spc="-30"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shelf</a:t>
            </a:r>
            <a:r>
              <a:rPr sz="2200" i="0" spc="-30"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life</a:t>
            </a:r>
            <a:r>
              <a:rPr sz="2200" i="0" spc="-10"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of</a:t>
            </a:r>
            <a:r>
              <a:rPr sz="2200" i="0" spc="-20"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the</a:t>
            </a:r>
            <a:r>
              <a:rPr sz="2200" i="0" spc="-20"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product</a:t>
            </a:r>
            <a:r>
              <a:rPr sz="2200" i="0" spc="-60"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or</a:t>
            </a:r>
            <a:r>
              <a:rPr sz="2200" i="0" spc="-25"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for</a:t>
            </a:r>
            <a:r>
              <a:rPr sz="2200" i="0" spc="-40"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a</a:t>
            </a:r>
            <a:r>
              <a:rPr sz="2200" i="0" spc="-10"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minimum</a:t>
            </a:r>
            <a:r>
              <a:rPr sz="2200" i="0" spc="-35"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of</a:t>
            </a:r>
            <a:r>
              <a:rPr sz="2200" i="0" spc="-30" dirty="0">
                <a:solidFill>
                  <a:schemeClr val="tx1"/>
                </a:solidFill>
                <a:latin typeface="Arial" panose="020B0604020202020204" pitchFamily="34" charset="0"/>
                <a:cs typeface="Arial" panose="020B0604020202020204" pitchFamily="34" charset="0"/>
              </a:rPr>
              <a:t> </a:t>
            </a:r>
            <a:r>
              <a:rPr sz="2200" i="0" spc="-50" dirty="0">
                <a:solidFill>
                  <a:schemeClr val="tx1"/>
                </a:solidFill>
                <a:latin typeface="Arial" panose="020B0604020202020204" pitchFamily="34" charset="0"/>
                <a:cs typeface="Arial" panose="020B0604020202020204" pitchFamily="34" charset="0"/>
              </a:rPr>
              <a:t>3</a:t>
            </a:r>
            <a:r>
              <a:rPr sz="2200" i="0" spc="500"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years.</a:t>
            </a:r>
            <a:r>
              <a:rPr sz="2200" i="0" spc="-100"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Traceability</a:t>
            </a:r>
            <a:r>
              <a:rPr sz="2200" i="0" spc="-50"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records</a:t>
            </a:r>
            <a:r>
              <a:rPr sz="2200" i="0" spc="-70"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shall</a:t>
            </a:r>
            <a:r>
              <a:rPr sz="2200" i="0" spc="-45"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be</a:t>
            </a:r>
            <a:r>
              <a:rPr sz="2200" i="0" spc="-20"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accurate,</a:t>
            </a:r>
            <a:r>
              <a:rPr sz="2200" i="0" spc="-65"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legible</a:t>
            </a:r>
            <a:r>
              <a:rPr sz="2200" i="0" spc="-20" dirty="0">
                <a:solidFill>
                  <a:schemeClr val="tx1"/>
                </a:solidFill>
                <a:latin typeface="Arial" panose="020B0604020202020204" pitchFamily="34" charset="0"/>
                <a:cs typeface="Arial" panose="020B0604020202020204" pitchFamily="34" charset="0"/>
              </a:rPr>
              <a:t> </a:t>
            </a:r>
            <a:r>
              <a:rPr sz="2200" i="0" dirty="0">
                <a:solidFill>
                  <a:schemeClr val="tx1"/>
                </a:solidFill>
                <a:latin typeface="Arial" panose="020B0604020202020204" pitchFamily="34" charset="0"/>
                <a:cs typeface="Arial" panose="020B0604020202020204" pitchFamily="34" charset="0"/>
              </a:rPr>
              <a:t>and</a:t>
            </a:r>
            <a:r>
              <a:rPr sz="2200" i="0" spc="-35" dirty="0">
                <a:solidFill>
                  <a:schemeClr val="tx1"/>
                </a:solidFill>
                <a:latin typeface="Arial" panose="020B0604020202020204" pitchFamily="34" charset="0"/>
                <a:cs typeface="Arial" panose="020B0604020202020204" pitchFamily="34" charset="0"/>
              </a:rPr>
              <a:t> </a:t>
            </a:r>
            <a:r>
              <a:rPr sz="2200" i="0" spc="-10" dirty="0">
                <a:solidFill>
                  <a:schemeClr val="tx1"/>
                </a:solidFill>
                <a:latin typeface="Arial" panose="020B0604020202020204" pitchFamily="34" charset="0"/>
                <a:cs typeface="Arial" panose="020B0604020202020204" pitchFamily="34" charset="0"/>
              </a:rPr>
              <a:t>unadulterated.</a:t>
            </a:r>
            <a:endParaRPr sz="2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8561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3757528332"/>
              </p:ext>
            </p:extLst>
          </p:nvPr>
        </p:nvGraphicFramePr>
        <p:xfrm>
          <a:off x="1023938" y="1976707"/>
          <a:ext cx="10144124" cy="4524503"/>
        </p:xfrm>
        <a:graphic>
          <a:graphicData uri="http://schemas.openxmlformats.org/drawingml/2006/table">
            <a:tbl>
              <a:tblPr firstRow="1" bandRow="1">
                <a:tableStyleId>{2D5ABB26-0587-4C30-8999-92F81FD0307C}</a:tableStyleId>
              </a:tblPr>
              <a:tblGrid>
                <a:gridCol w="827221">
                  <a:extLst>
                    <a:ext uri="{9D8B030D-6E8A-4147-A177-3AD203B41FA5}">
                      <a16:colId xmlns:a16="http://schemas.microsoft.com/office/drawing/2014/main" val="20000"/>
                    </a:ext>
                  </a:extLst>
                </a:gridCol>
                <a:gridCol w="653241">
                  <a:extLst>
                    <a:ext uri="{9D8B030D-6E8A-4147-A177-3AD203B41FA5}">
                      <a16:colId xmlns:a16="http://schemas.microsoft.com/office/drawing/2014/main" val="20001"/>
                    </a:ext>
                  </a:extLst>
                </a:gridCol>
                <a:gridCol w="8663662">
                  <a:extLst>
                    <a:ext uri="{9D8B030D-6E8A-4147-A177-3AD203B41FA5}">
                      <a16:colId xmlns:a16="http://schemas.microsoft.com/office/drawing/2014/main" val="20002"/>
                    </a:ext>
                  </a:extLst>
                </a:gridCol>
              </a:tblGrid>
              <a:tr h="292735">
                <a:tc>
                  <a:txBody>
                    <a:bodyPr/>
                    <a:lstStyle/>
                    <a:p>
                      <a:pPr algn="ctr">
                        <a:lnSpc>
                          <a:spcPts val="1620"/>
                        </a:lnSpc>
                        <a:spcBef>
                          <a:spcPts val="585"/>
                        </a:spcBef>
                      </a:pPr>
                      <a:r>
                        <a:rPr sz="2000" spc="-10" dirty="0">
                          <a:solidFill>
                            <a:schemeClr val="bg1">
                              <a:lumMod val="75000"/>
                              <a:lumOff val="25000"/>
                            </a:schemeClr>
                          </a:solidFill>
                          <a:latin typeface="Arial"/>
                          <a:cs typeface="Arial"/>
                        </a:rPr>
                        <a:t>Clause</a:t>
                      </a:r>
                      <a:endParaRPr sz="2000" dirty="0">
                        <a:solidFill>
                          <a:schemeClr val="bg1">
                            <a:lumMod val="75000"/>
                            <a:lumOff val="25000"/>
                          </a:schemeClr>
                        </a:solidFill>
                        <a:latin typeface="Arial"/>
                        <a:cs typeface="Arial"/>
                      </a:endParaRPr>
                    </a:p>
                  </a:txBody>
                  <a:tcPr marL="0" marR="0" marT="742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 algn="ctr">
                        <a:lnSpc>
                          <a:spcPts val="1620"/>
                        </a:lnSpc>
                        <a:spcBef>
                          <a:spcPts val="585"/>
                        </a:spcBef>
                      </a:pPr>
                      <a:r>
                        <a:rPr sz="2000" spc="-20" dirty="0">
                          <a:solidFill>
                            <a:schemeClr val="bg1">
                              <a:lumMod val="75000"/>
                              <a:lumOff val="25000"/>
                            </a:schemeClr>
                          </a:solidFill>
                          <a:latin typeface="Arial"/>
                          <a:cs typeface="Arial"/>
                        </a:rPr>
                        <a:t>Page</a:t>
                      </a:r>
                      <a:endParaRPr sz="2000" dirty="0">
                        <a:solidFill>
                          <a:schemeClr val="bg1">
                            <a:lumMod val="75000"/>
                            <a:lumOff val="25000"/>
                          </a:schemeClr>
                        </a:solidFill>
                        <a:latin typeface="Arial"/>
                        <a:cs typeface="Arial"/>
                      </a:endParaRPr>
                    </a:p>
                  </a:txBody>
                  <a:tcPr marL="0" marR="0" marT="742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 algn="ctr">
                        <a:lnSpc>
                          <a:spcPts val="1620"/>
                        </a:lnSpc>
                        <a:spcBef>
                          <a:spcPts val="585"/>
                        </a:spcBef>
                      </a:pPr>
                      <a:r>
                        <a:rPr sz="2000" spc="-10" dirty="0">
                          <a:solidFill>
                            <a:schemeClr val="bg1">
                              <a:lumMod val="75000"/>
                              <a:lumOff val="25000"/>
                            </a:schemeClr>
                          </a:solidFill>
                          <a:latin typeface="Arial"/>
                          <a:cs typeface="Arial"/>
                        </a:rPr>
                        <a:t>Change</a:t>
                      </a:r>
                      <a:endParaRPr sz="2000" dirty="0">
                        <a:solidFill>
                          <a:schemeClr val="bg1">
                            <a:lumMod val="75000"/>
                            <a:lumOff val="25000"/>
                          </a:schemeClr>
                        </a:solidFill>
                        <a:latin typeface="Arial"/>
                        <a:cs typeface="Arial"/>
                      </a:endParaRPr>
                    </a:p>
                  </a:txBody>
                  <a:tcPr marL="0" marR="0" marT="742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92735">
                <a:tc>
                  <a:txBody>
                    <a:bodyPr/>
                    <a:lstStyle/>
                    <a:p>
                      <a:pPr algn="ctr">
                        <a:lnSpc>
                          <a:spcPts val="1620"/>
                        </a:lnSpc>
                        <a:spcBef>
                          <a:spcPts val="585"/>
                        </a:spcBef>
                      </a:pPr>
                      <a:r>
                        <a:rPr sz="2000" spc="-25" dirty="0">
                          <a:latin typeface="Arial"/>
                          <a:cs typeface="Arial"/>
                        </a:rPr>
                        <a:t>1.1</a:t>
                      </a:r>
                      <a:endParaRPr sz="2000" dirty="0">
                        <a:latin typeface="Arial"/>
                        <a:cs typeface="Arial"/>
                      </a:endParaRPr>
                    </a:p>
                  </a:txBody>
                  <a:tcPr marL="0" marR="0" marT="74295" marB="0">
                    <a:lnL w="12700">
                      <a:solidFill>
                        <a:srgbClr val="FFFFFF"/>
                      </a:solidFill>
                      <a:prstDash val="solid"/>
                    </a:lnL>
                    <a:lnR w="12700">
                      <a:solidFill>
                        <a:srgbClr val="FFFFFF"/>
                      </a:solidFill>
                      <a:prstDash val="solid"/>
                    </a:lnR>
                    <a:lnT w="12700" cap="flat" cmpd="sng" algn="ctr">
                      <a:solidFill>
                        <a:schemeClr val="tx1"/>
                      </a:solidFill>
                      <a:prstDash val="solid"/>
                      <a:round/>
                      <a:headEnd type="none" w="med" len="med"/>
                      <a:tailEnd type="none" w="med" len="med"/>
                    </a:lnT>
                    <a:lnB w="12700">
                      <a:solidFill>
                        <a:srgbClr val="FFFFFF"/>
                      </a:solidFill>
                      <a:prstDash val="solid"/>
                    </a:lnB>
                    <a:solidFill>
                      <a:schemeClr val="accent2">
                        <a:lumMod val="50000"/>
                      </a:schemeClr>
                    </a:solidFill>
                  </a:tcPr>
                </a:tc>
                <a:tc>
                  <a:txBody>
                    <a:bodyPr/>
                    <a:lstStyle/>
                    <a:p>
                      <a:pPr marL="635" algn="ctr">
                        <a:lnSpc>
                          <a:spcPts val="1620"/>
                        </a:lnSpc>
                        <a:spcBef>
                          <a:spcPts val="585"/>
                        </a:spcBef>
                      </a:pPr>
                      <a:r>
                        <a:rPr sz="2000" dirty="0">
                          <a:latin typeface="Arial"/>
                          <a:cs typeface="Arial"/>
                        </a:rPr>
                        <a:t>9</a:t>
                      </a:r>
                    </a:p>
                  </a:txBody>
                  <a:tcPr marL="0" marR="0" marT="74295" marB="0">
                    <a:lnL w="12700">
                      <a:solidFill>
                        <a:srgbClr val="FFFFFF"/>
                      </a:solidFill>
                      <a:prstDash val="solid"/>
                    </a:lnL>
                    <a:lnR w="12700">
                      <a:solidFill>
                        <a:srgbClr val="FFFFFF"/>
                      </a:solidFill>
                      <a:prstDash val="solid"/>
                    </a:lnR>
                    <a:lnT w="12700" cap="flat" cmpd="sng" algn="ctr">
                      <a:solidFill>
                        <a:schemeClr val="tx1"/>
                      </a:solidFill>
                      <a:prstDash val="solid"/>
                      <a:round/>
                      <a:headEnd type="none" w="med" len="med"/>
                      <a:tailEnd type="none" w="med" len="med"/>
                    </a:lnT>
                    <a:lnB w="12700">
                      <a:solidFill>
                        <a:srgbClr val="FFFFFF"/>
                      </a:solidFill>
                      <a:prstDash val="solid"/>
                    </a:lnB>
                    <a:solidFill>
                      <a:schemeClr val="accent2">
                        <a:lumMod val="50000"/>
                      </a:schemeClr>
                    </a:solidFill>
                  </a:tcPr>
                </a:tc>
                <a:tc>
                  <a:txBody>
                    <a:bodyPr/>
                    <a:lstStyle/>
                    <a:p>
                      <a:pPr marL="6350">
                        <a:lnSpc>
                          <a:spcPts val="1620"/>
                        </a:lnSpc>
                        <a:spcBef>
                          <a:spcPts val="585"/>
                        </a:spcBef>
                      </a:pPr>
                      <a:r>
                        <a:rPr sz="2000" dirty="0">
                          <a:latin typeface="Arial"/>
                          <a:cs typeface="Arial"/>
                        </a:rPr>
                        <a:t>Need</a:t>
                      </a:r>
                      <a:r>
                        <a:rPr sz="2000" spc="-35" dirty="0">
                          <a:latin typeface="Arial"/>
                          <a:cs typeface="Arial"/>
                        </a:rPr>
                        <a:t> </a:t>
                      </a:r>
                      <a:r>
                        <a:rPr sz="2000" dirty="0">
                          <a:latin typeface="Arial"/>
                          <a:cs typeface="Arial"/>
                        </a:rPr>
                        <a:t>for</a:t>
                      </a:r>
                      <a:r>
                        <a:rPr sz="2000" spc="-25" dirty="0">
                          <a:latin typeface="Arial"/>
                          <a:cs typeface="Arial"/>
                        </a:rPr>
                        <a:t> </a:t>
                      </a:r>
                      <a:r>
                        <a:rPr sz="2000" dirty="0">
                          <a:latin typeface="Arial"/>
                          <a:cs typeface="Arial"/>
                        </a:rPr>
                        <a:t>signature</a:t>
                      </a:r>
                      <a:r>
                        <a:rPr sz="2000" spc="-45" dirty="0">
                          <a:latin typeface="Arial"/>
                          <a:cs typeface="Arial"/>
                        </a:rPr>
                        <a:t> </a:t>
                      </a:r>
                      <a:r>
                        <a:rPr sz="2000" dirty="0">
                          <a:latin typeface="Arial"/>
                          <a:cs typeface="Arial"/>
                        </a:rPr>
                        <a:t>of</a:t>
                      </a:r>
                      <a:r>
                        <a:rPr sz="2000" spc="-20" dirty="0">
                          <a:latin typeface="Arial"/>
                          <a:cs typeface="Arial"/>
                        </a:rPr>
                        <a:t> </a:t>
                      </a:r>
                      <a:r>
                        <a:rPr sz="2000" dirty="0">
                          <a:latin typeface="Arial"/>
                          <a:cs typeface="Arial"/>
                        </a:rPr>
                        <a:t>policy</a:t>
                      </a:r>
                      <a:r>
                        <a:rPr sz="2000" spc="-25" dirty="0">
                          <a:latin typeface="Arial"/>
                          <a:cs typeface="Arial"/>
                        </a:rPr>
                        <a:t> </a:t>
                      </a:r>
                      <a:r>
                        <a:rPr sz="2000" dirty="0">
                          <a:latin typeface="Arial"/>
                          <a:cs typeface="Arial"/>
                        </a:rPr>
                        <a:t>and</a:t>
                      </a:r>
                      <a:r>
                        <a:rPr sz="2000" spc="-25" dirty="0">
                          <a:latin typeface="Arial"/>
                          <a:cs typeface="Arial"/>
                        </a:rPr>
                        <a:t> </a:t>
                      </a:r>
                      <a:r>
                        <a:rPr sz="2000" spc="-10" dirty="0">
                          <a:latin typeface="Arial"/>
                          <a:cs typeface="Arial"/>
                        </a:rPr>
                        <a:t>communication</a:t>
                      </a:r>
                      <a:r>
                        <a:rPr sz="2000" spc="-50" dirty="0">
                          <a:latin typeface="Arial"/>
                          <a:cs typeface="Arial"/>
                        </a:rPr>
                        <a:t> </a:t>
                      </a:r>
                      <a:r>
                        <a:rPr sz="2000" dirty="0">
                          <a:latin typeface="Arial"/>
                          <a:cs typeface="Arial"/>
                        </a:rPr>
                        <a:t>to</a:t>
                      </a:r>
                      <a:r>
                        <a:rPr sz="2000" spc="-20" dirty="0">
                          <a:latin typeface="Arial"/>
                          <a:cs typeface="Arial"/>
                        </a:rPr>
                        <a:t> </a:t>
                      </a:r>
                      <a:r>
                        <a:rPr sz="2000" spc="-10" dirty="0">
                          <a:latin typeface="Arial"/>
                          <a:cs typeface="Arial"/>
                        </a:rPr>
                        <a:t>staff</a:t>
                      </a:r>
                      <a:endParaRPr sz="2000" dirty="0">
                        <a:latin typeface="Arial"/>
                        <a:cs typeface="Arial"/>
                      </a:endParaRPr>
                    </a:p>
                  </a:txBody>
                  <a:tcPr marL="0" marR="0" marT="74295" marB="0">
                    <a:lnL w="12700">
                      <a:solidFill>
                        <a:srgbClr val="FFFFFF"/>
                      </a:solidFill>
                      <a:prstDash val="solid"/>
                    </a:lnL>
                    <a:lnR w="12700">
                      <a:solidFill>
                        <a:srgbClr val="FFFFFF"/>
                      </a:solidFill>
                      <a:prstDash val="solid"/>
                    </a:lnR>
                    <a:lnT w="12700" cap="flat" cmpd="sng" algn="ctr">
                      <a:solidFill>
                        <a:schemeClr val="tx1"/>
                      </a:solidFill>
                      <a:prstDash val="solid"/>
                      <a:round/>
                      <a:headEnd type="none" w="med" len="med"/>
                      <a:tailEnd type="none" w="med" len="med"/>
                    </a:lnT>
                    <a:lnB w="12700">
                      <a:solidFill>
                        <a:srgbClr val="FFFFFF"/>
                      </a:solidFill>
                      <a:prstDash val="solid"/>
                    </a:lnB>
                    <a:solidFill>
                      <a:schemeClr val="accent2">
                        <a:lumMod val="50000"/>
                      </a:schemeClr>
                    </a:solidFill>
                  </a:tcPr>
                </a:tc>
                <a:extLst>
                  <a:ext uri="{0D108BD9-81ED-4DB2-BD59-A6C34878D82A}">
                    <a16:rowId xmlns:a16="http://schemas.microsoft.com/office/drawing/2014/main" val="10001"/>
                  </a:ext>
                </a:extLst>
              </a:tr>
              <a:tr h="292735">
                <a:tc>
                  <a:txBody>
                    <a:bodyPr/>
                    <a:lstStyle/>
                    <a:p>
                      <a:pPr algn="ctr">
                        <a:lnSpc>
                          <a:spcPts val="1620"/>
                        </a:lnSpc>
                        <a:spcBef>
                          <a:spcPts val="585"/>
                        </a:spcBef>
                      </a:pPr>
                      <a:r>
                        <a:rPr sz="2000" spc="-25" dirty="0">
                          <a:latin typeface="Arial"/>
                          <a:cs typeface="Arial"/>
                        </a:rPr>
                        <a:t>1.2</a:t>
                      </a:r>
                      <a:endParaRPr sz="2000" dirty="0">
                        <a:latin typeface="Arial"/>
                        <a:cs typeface="Arial"/>
                      </a:endParaRPr>
                    </a:p>
                  </a:txBody>
                  <a:tcPr marL="0" marR="0" marT="742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marL="635" algn="ctr">
                        <a:lnSpc>
                          <a:spcPts val="1620"/>
                        </a:lnSpc>
                        <a:spcBef>
                          <a:spcPts val="585"/>
                        </a:spcBef>
                      </a:pPr>
                      <a:r>
                        <a:rPr sz="2000" dirty="0">
                          <a:latin typeface="Arial"/>
                          <a:cs typeface="Arial"/>
                        </a:rPr>
                        <a:t>9</a:t>
                      </a:r>
                    </a:p>
                  </a:txBody>
                  <a:tcPr marL="0" marR="0" marT="742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marL="6350">
                        <a:lnSpc>
                          <a:spcPts val="1620"/>
                        </a:lnSpc>
                        <a:spcBef>
                          <a:spcPts val="585"/>
                        </a:spcBef>
                      </a:pPr>
                      <a:r>
                        <a:rPr sz="2000" dirty="0">
                          <a:latin typeface="Arial"/>
                          <a:cs typeface="Arial"/>
                        </a:rPr>
                        <a:t>Change</a:t>
                      </a:r>
                      <a:r>
                        <a:rPr sz="2000" spc="-45" dirty="0">
                          <a:latin typeface="Arial"/>
                          <a:cs typeface="Arial"/>
                        </a:rPr>
                        <a:t> </a:t>
                      </a:r>
                      <a:r>
                        <a:rPr sz="2000" dirty="0">
                          <a:latin typeface="Arial"/>
                          <a:cs typeface="Arial"/>
                        </a:rPr>
                        <a:t>of</a:t>
                      </a:r>
                      <a:r>
                        <a:rPr sz="2000" spc="-25" dirty="0">
                          <a:latin typeface="Arial"/>
                          <a:cs typeface="Arial"/>
                        </a:rPr>
                        <a:t> </a:t>
                      </a:r>
                      <a:r>
                        <a:rPr sz="2000" dirty="0">
                          <a:latin typeface="Arial"/>
                          <a:cs typeface="Arial"/>
                        </a:rPr>
                        <a:t>terminology</a:t>
                      </a:r>
                      <a:r>
                        <a:rPr sz="2000" spc="-35" dirty="0">
                          <a:latin typeface="Arial"/>
                          <a:cs typeface="Arial"/>
                        </a:rPr>
                        <a:t> </a:t>
                      </a:r>
                      <a:r>
                        <a:rPr sz="2000" dirty="0">
                          <a:latin typeface="Arial"/>
                          <a:cs typeface="Arial"/>
                        </a:rPr>
                        <a:t>-</a:t>
                      </a:r>
                      <a:r>
                        <a:rPr sz="2000" spc="-15" dirty="0">
                          <a:latin typeface="Arial"/>
                          <a:cs typeface="Arial"/>
                        </a:rPr>
                        <a:t> </a:t>
                      </a:r>
                      <a:r>
                        <a:rPr sz="2000" dirty="0">
                          <a:latin typeface="Arial"/>
                          <a:cs typeface="Arial"/>
                        </a:rPr>
                        <a:t>certified</a:t>
                      </a:r>
                      <a:r>
                        <a:rPr sz="2000" spc="-55" dirty="0">
                          <a:latin typeface="Arial"/>
                          <a:cs typeface="Arial"/>
                        </a:rPr>
                        <a:t> </a:t>
                      </a:r>
                      <a:r>
                        <a:rPr sz="2000" dirty="0">
                          <a:latin typeface="Arial"/>
                          <a:cs typeface="Arial"/>
                        </a:rPr>
                        <a:t>seal</a:t>
                      </a:r>
                      <a:r>
                        <a:rPr sz="2000" spc="-35" dirty="0">
                          <a:latin typeface="Arial"/>
                          <a:cs typeface="Arial"/>
                        </a:rPr>
                        <a:t> </a:t>
                      </a:r>
                      <a:r>
                        <a:rPr sz="2000" dirty="0">
                          <a:latin typeface="Arial"/>
                          <a:cs typeface="Arial"/>
                        </a:rPr>
                        <a:t>to</a:t>
                      </a:r>
                      <a:r>
                        <a:rPr sz="2000" spc="-20" dirty="0">
                          <a:latin typeface="Arial"/>
                          <a:cs typeface="Arial"/>
                        </a:rPr>
                        <a:t> </a:t>
                      </a:r>
                      <a:r>
                        <a:rPr sz="2000" dirty="0">
                          <a:latin typeface="Arial"/>
                          <a:cs typeface="Arial"/>
                        </a:rPr>
                        <a:t>RFM</a:t>
                      </a:r>
                      <a:r>
                        <a:rPr sz="2000" spc="-20" dirty="0">
                          <a:latin typeface="Arial"/>
                          <a:cs typeface="Arial"/>
                        </a:rPr>
                        <a:t> </a:t>
                      </a:r>
                      <a:r>
                        <a:rPr sz="2000" spc="-10" dirty="0">
                          <a:latin typeface="Arial"/>
                          <a:cs typeface="Arial"/>
                        </a:rPr>
                        <a:t>certification</a:t>
                      </a:r>
                      <a:r>
                        <a:rPr sz="2000" spc="-50" dirty="0">
                          <a:latin typeface="Arial"/>
                          <a:cs typeface="Arial"/>
                        </a:rPr>
                        <a:t> </a:t>
                      </a:r>
                      <a:r>
                        <a:rPr sz="2000" spc="-20" dirty="0">
                          <a:latin typeface="Arial"/>
                          <a:cs typeface="Arial"/>
                        </a:rPr>
                        <a:t>Mark</a:t>
                      </a:r>
                      <a:endParaRPr sz="2000" dirty="0">
                        <a:latin typeface="Arial"/>
                        <a:cs typeface="Arial"/>
                      </a:endParaRPr>
                    </a:p>
                  </a:txBody>
                  <a:tcPr marL="0" marR="0" marT="742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extLst>
                  <a:ext uri="{0D108BD9-81ED-4DB2-BD59-A6C34878D82A}">
                    <a16:rowId xmlns:a16="http://schemas.microsoft.com/office/drawing/2014/main" val="10002"/>
                  </a:ext>
                </a:extLst>
              </a:tr>
              <a:tr h="264160">
                <a:tc>
                  <a:txBody>
                    <a:bodyPr/>
                    <a:lstStyle/>
                    <a:p>
                      <a:pPr algn="ctr">
                        <a:lnSpc>
                          <a:spcPts val="1620"/>
                        </a:lnSpc>
                        <a:spcBef>
                          <a:spcPts val="360"/>
                        </a:spcBef>
                      </a:pPr>
                      <a:r>
                        <a:rPr sz="2000" spc="-25" dirty="0">
                          <a:latin typeface="Arial"/>
                          <a:cs typeface="Arial"/>
                        </a:rPr>
                        <a:t>1.3</a:t>
                      </a:r>
                      <a:endParaRPr sz="2000" dirty="0">
                        <a:latin typeface="Arial"/>
                        <a:cs typeface="Arial"/>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marL="635" algn="ctr">
                        <a:lnSpc>
                          <a:spcPts val="1620"/>
                        </a:lnSpc>
                        <a:spcBef>
                          <a:spcPts val="360"/>
                        </a:spcBef>
                      </a:pPr>
                      <a:r>
                        <a:rPr sz="2000" dirty="0">
                          <a:latin typeface="Arial"/>
                          <a:cs typeface="Arial"/>
                        </a:rPr>
                        <a:t>9</a:t>
                      </a: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marL="6350">
                        <a:lnSpc>
                          <a:spcPts val="1620"/>
                        </a:lnSpc>
                        <a:spcBef>
                          <a:spcPts val="360"/>
                        </a:spcBef>
                      </a:pPr>
                      <a:r>
                        <a:rPr sz="2000" dirty="0">
                          <a:latin typeface="Arial"/>
                          <a:cs typeface="Arial"/>
                        </a:rPr>
                        <a:t>Change</a:t>
                      </a:r>
                      <a:r>
                        <a:rPr sz="2000" spc="-45" dirty="0">
                          <a:latin typeface="Arial"/>
                          <a:cs typeface="Arial"/>
                        </a:rPr>
                        <a:t> </a:t>
                      </a:r>
                      <a:r>
                        <a:rPr sz="2000" dirty="0">
                          <a:latin typeface="Arial"/>
                          <a:cs typeface="Arial"/>
                        </a:rPr>
                        <a:t>of</a:t>
                      </a:r>
                      <a:r>
                        <a:rPr sz="2000" spc="-25" dirty="0">
                          <a:latin typeface="Arial"/>
                          <a:cs typeface="Arial"/>
                        </a:rPr>
                        <a:t> </a:t>
                      </a:r>
                      <a:r>
                        <a:rPr sz="2000" spc="-10" dirty="0">
                          <a:latin typeface="Arial"/>
                          <a:cs typeface="Arial"/>
                        </a:rPr>
                        <a:t>terminology</a:t>
                      </a:r>
                      <a:r>
                        <a:rPr sz="2000" spc="-50" dirty="0">
                          <a:latin typeface="Arial"/>
                          <a:cs typeface="Arial"/>
                        </a:rPr>
                        <a:t> </a:t>
                      </a:r>
                      <a:r>
                        <a:rPr sz="2000" dirty="0">
                          <a:latin typeface="Arial"/>
                          <a:cs typeface="Arial"/>
                        </a:rPr>
                        <a:t>from</a:t>
                      </a:r>
                      <a:r>
                        <a:rPr sz="2000" spc="-35" dirty="0">
                          <a:latin typeface="Arial"/>
                          <a:cs typeface="Arial"/>
                        </a:rPr>
                        <a:t> </a:t>
                      </a:r>
                      <a:r>
                        <a:rPr sz="2000" dirty="0">
                          <a:latin typeface="Arial"/>
                          <a:cs typeface="Arial"/>
                        </a:rPr>
                        <a:t>all</a:t>
                      </a:r>
                      <a:r>
                        <a:rPr sz="2000" spc="-10" dirty="0">
                          <a:latin typeface="Arial"/>
                          <a:cs typeface="Arial"/>
                        </a:rPr>
                        <a:t> </a:t>
                      </a:r>
                      <a:r>
                        <a:rPr sz="2000" dirty="0">
                          <a:latin typeface="Arial"/>
                          <a:cs typeface="Arial"/>
                        </a:rPr>
                        <a:t>seafood</a:t>
                      </a:r>
                      <a:r>
                        <a:rPr sz="2000" spc="-65" dirty="0">
                          <a:latin typeface="Arial"/>
                          <a:cs typeface="Arial"/>
                        </a:rPr>
                        <a:t> </a:t>
                      </a:r>
                      <a:r>
                        <a:rPr sz="2000" dirty="0">
                          <a:latin typeface="Arial"/>
                          <a:cs typeface="Arial"/>
                        </a:rPr>
                        <a:t>products</a:t>
                      </a:r>
                      <a:r>
                        <a:rPr sz="2000" spc="-50" dirty="0">
                          <a:latin typeface="Arial"/>
                          <a:cs typeface="Arial"/>
                        </a:rPr>
                        <a:t> </a:t>
                      </a:r>
                      <a:r>
                        <a:rPr sz="2000" dirty="0">
                          <a:latin typeface="Arial"/>
                          <a:cs typeface="Arial"/>
                        </a:rPr>
                        <a:t>to</a:t>
                      </a:r>
                      <a:r>
                        <a:rPr sz="2000" spc="-15" dirty="0">
                          <a:latin typeface="Arial"/>
                          <a:cs typeface="Arial"/>
                        </a:rPr>
                        <a:t> </a:t>
                      </a:r>
                      <a:r>
                        <a:rPr sz="2000" dirty="0">
                          <a:latin typeface="Arial"/>
                          <a:cs typeface="Arial"/>
                        </a:rPr>
                        <a:t>-</a:t>
                      </a:r>
                      <a:r>
                        <a:rPr sz="2000" spc="-10" dirty="0">
                          <a:latin typeface="Arial"/>
                          <a:cs typeface="Arial"/>
                        </a:rPr>
                        <a:t> </a:t>
                      </a:r>
                      <a:r>
                        <a:rPr sz="2000" dirty="0">
                          <a:latin typeface="Arial"/>
                          <a:cs typeface="Arial"/>
                        </a:rPr>
                        <a:t>RFM</a:t>
                      </a:r>
                      <a:r>
                        <a:rPr sz="2000" spc="-20" dirty="0">
                          <a:latin typeface="Arial"/>
                          <a:cs typeface="Arial"/>
                        </a:rPr>
                        <a:t> </a:t>
                      </a:r>
                      <a:r>
                        <a:rPr sz="2000" dirty="0">
                          <a:latin typeface="Arial"/>
                          <a:cs typeface="Arial"/>
                        </a:rPr>
                        <a:t>certified</a:t>
                      </a:r>
                      <a:r>
                        <a:rPr sz="2000" spc="-55" dirty="0">
                          <a:latin typeface="Arial"/>
                          <a:cs typeface="Arial"/>
                        </a:rPr>
                        <a:t> </a:t>
                      </a:r>
                      <a:r>
                        <a:rPr sz="2000" dirty="0">
                          <a:latin typeface="Arial"/>
                          <a:cs typeface="Arial"/>
                        </a:rPr>
                        <a:t>seafood</a:t>
                      </a:r>
                      <a:r>
                        <a:rPr sz="2000" spc="-60" dirty="0">
                          <a:latin typeface="Arial"/>
                          <a:cs typeface="Arial"/>
                        </a:rPr>
                        <a:t> </a:t>
                      </a:r>
                      <a:r>
                        <a:rPr sz="2000" spc="-10" dirty="0">
                          <a:latin typeface="Arial"/>
                          <a:cs typeface="Arial"/>
                        </a:rPr>
                        <a:t>products</a:t>
                      </a:r>
                      <a:endParaRPr sz="2000" dirty="0">
                        <a:latin typeface="Arial"/>
                        <a:cs typeface="Arial"/>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extLst>
                  <a:ext uri="{0D108BD9-81ED-4DB2-BD59-A6C34878D82A}">
                    <a16:rowId xmlns:a16="http://schemas.microsoft.com/office/drawing/2014/main" val="10003"/>
                  </a:ext>
                </a:extLst>
              </a:tr>
              <a:tr h="292735">
                <a:tc>
                  <a:txBody>
                    <a:bodyPr/>
                    <a:lstStyle/>
                    <a:p>
                      <a:pPr algn="ctr">
                        <a:lnSpc>
                          <a:spcPts val="1620"/>
                        </a:lnSpc>
                        <a:spcBef>
                          <a:spcPts val="585"/>
                        </a:spcBef>
                      </a:pPr>
                      <a:r>
                        <a:rPr sz="2000" spc="-25" dirty="0">
                          <a:latin typeface="Arial"/>
                          <a:cs typeface="Arial"/>
                        </a:rPr>
                        <a:t>1.4</a:t>
                      </a:r>
                      <a:endParaRPr sz="2000" dirty="0">
                        <a:latin typeface="Arial"/>
                        <a:cs typeface="Arial"/>
                      </a:endParaRPr>
                    </a:p>
                  </a:txBody>
                  <a:tcPr marL="0" marR="0" marT="742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marL="635" algn="ctr">
                        <a:lnSpc>
                          <a:spcPts val="1620"/>
                        </a:lnSpc>
                        <a:spcBef>
                          <a:spcPts val="585"/>
                        </a:spcBef>
                      </a:pPr>
                      <a:r>
                        <a:rPr sz="2000" dirty="0">
                          <a:latin typeface="Arial"/>
                          <a:cs typeface="Arial"/>
                        </a:rPr>
                        <a:t>9</a:t>
                      </a:r>
                    </a:p>
                  </a:txBody>
                  <a:tcPr marL="0" marR="0" marT="742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marL="6350">
                        <a:lnSpc>
                          <a:spcPts val="1620"/>
                        </a:lnSpc>
                        <a:spcBef>
                          <a:spcPts val="585"/>
                        </a:spcBef>
                      </a:pPr>
                      <a:r>
                        <a:rPr sz="2000" dirty="0">
                          <a:latin typeface="Arial"/>
                          <a:cs typeface="Arial"/>
                        </a:rPr>
                        <a:t>More</a:t>
                      </a:r>
                      <a:r>
                        <a:rPr sz="2000" spc="-60" dirty="0">
                          <a:latin typeface="Arial"/>
                          <a:cs typeface="Arial"/>
                        </a:rPr>
                        <a:t> </a:t>
                      </a:r>
                      <a:r>
                        <a:rPr sz="2000" dirty="0">
                          <a:latin typeface="Arial"/>
                          <a:cs typeface="Arial"/>
                        </a:rPr>
                        <a:t>specificity</a:t>
                      </a:r>
                      <a:r>
                        <a:rPr sz="2000" spc="-75" dirty="0">
                          <a:latin typeface="Arial"/>
                          <a:cs typeface="Arial"/>
                        </a:rPr>
                        <a:t> </a:t>
                      </a:r>
                      <a:r>
                        <a:rPr sz="2000" dirty="0">
                          <a:latin typeface="Arial"/>
                          <a:cs typeface="Arial"/>
                        </a:rPr>
                        <a:t>to</a:t>
                      </a:r>
                      <a:r>
                        <a:rPr sz="2000" spc="-35" dirty="0">
                          <a:latin typeface="Arial"/>
                          <a:cs typeface="Arial"/>
                        </a:rPr>
                        <a:t> </a:t>
                      </a:r>
                      <a:r>
                        <a:rPr sz="2000" dirty="0">
                          <a:latin typeface="Arial"/>
                          <a:cs typeface="Arial"/>
                        </a:rPr>
                        <a:t>traceability</a:t>
                      </a:r>
                      <a:r>
                        <a:rPr sz="2000" spc="-65" dirty="0">
                          <a:latin typeface="Arial"/>
                          <a:cs typeface="Arial"/>
                        </a:rPr>
                        <a:t> </a:t>
                      </a:r>
                      <a:r>
                        <a:rPr sz="2000" dirty="0">
                          <a:latin typeface="Arial"/>
                          <a:cs typeface="Arial"/>
                        </a:rPr>
                        <a:t>system</a:t>
                      </a:r>
                      <a:r>
                        <a:rPr sz="2000" spc="-50" dirty="0">
                          <a:latin typeface="Arial"/>
                          <a:cs typeface="Arial"/>
                        </a:rPr>
                        <a:t> </a:t>
                      </a:r>
                      <a:r>
                        <a:rPr sz="2000" spc="-10" dirty="0">
                          <a:latin typeface="Arial"/>
                          <a:cs typeface="Arial"/>
                        </a:rPr>
                        <a:t>requirements</a:t>
                      </a:r>
                      <a:endParaRPr sz="2000" dirty="0">
                        <a:latin typeface="Arial"/>
                        <a:cs typeface="Arial"/>
                      </a:endParaRPr>
                    </a:p>
                  </a:txBody>
                  <a:tcPr marL="0" marR="0" marT="742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extLst>
                  <a:ext uri="{0D108BD9-81ED-4DB2-BD59-A6C34878D82A}">
                    <a16:rowId xmlns:a16="http://schemas.microsoft.com/office/drawing/2014/main" val="10004"/>
                  </a:ext>
                </a:extLst>
              </a:tr>
              <a:tr h="292735">
                <a:tc>
                  <a:txBody>
                    <a:bodyPr/>
                    <a:lstStyle/>
                    <a:p>
                      <a:pPr algn="ctr">
                        <a:lnSpc>
                          <a:spcPts val="1620"/>
                        </a:lnSpc>
                        <a:spcBef>
                          <a:spcPts val="585"/>
                        </a:spcBef>
                      </a:pPr>
                      <a:r>
                        <a:rPr sz="2000" spc="-25" dirty="0">
                          <a:latin typeface="Arial"/>
                          <a:cs typeface="Arial"/>
                        </a:rPr>
                        <a:t>1.5</a:t>
                      </a:r>
                      <a:endParaRPr sz="2000" dirty="0">
                        <a:latin typeface="Arial"/>
                        <a:cs typeface="Arial"/>
                      </a:endParaRPr>
                    </a:p>
                  </a:txBody>
                  <a:tcPr marL="0" marR="0" marT="742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marL="635" algn="ctr">
                        <a:lnSpc>
                          <a:spcPts val="1620"/>
                        </a:lnSpc>
                        <a:spcBef>
                          <a:spcPts val="585"/>
                        </a:spcBef>
                      </a:pPr>
                      <a:r>
                        <a:rPr sz="2000" dirty="0">
                          <a:latin typeface="Arial"/>
                          <a:cs typeface="Arial"/>
                        </a:rPr>
                        <a:t>9</a:t>
                      </a:r>
                    </a:p>
                  </a:txBody>
                  <a:tcPr marL="0" marR="0" marT="742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marL="6350">
                        <a:lnSpc>
                          <a:spcPts val="1620"/>
                        </a:lnSpc>
                        <a:spcBef>
                          <a:spcPts val="585"/>
                        </a:spcBef>
                      </a:pPr>
                      <a:r>
                        <a:rPr sz="2000" dirty="0">
                          <a:latin typeface="Arial"/>
                          <a:cs typeface="Arial"/>
                        </a:rPr>
                        <a:t>Specific</a:t>
                      </a:r>
                      <a:r>
                        <a:rPr sz="2000" spc="-40" dirty="0">
                          <a:latin typeface="Arial"/>
                          <a:cs typeface="Arial"/>
                        </a:rPr>
                        <a:t> </a:t>
                      </a:r>
                      <a:r>
                        <a:rPr sz="2000" dirty="0">
                          <a:latin typeface="Arial"/>
                          <a:cs typeface="Arial"/>
                        </a:rPr>
                        <a:t>requirement</a:t>
                      </a:r>
                      <a:r>
                        <a:rPr sz="2000" spc="-30" dirty="0">
                          <a:latin typeface="Arial"/>
                          <a:cs typeface="Arial"/>
                        </a:rPr>
                        <a:t> </a:t>
                      </a:r>
                      <a:r>
                        <a:rPr sz="2000" dirty="0">
                          <a:latin typeface="Arial"/>
                          <a:cs typeface="Arial"/>
                        </a:rPr>
                        <a:t>for</a:t>
                      </a:r>
                      <a:r>
                        <a:rPr sz="2000" spc="-25" dirty="0">
                          <a:latin typeface="Arial"/>
                          <a:cs typeface="Arial"/>
                        </a:rPr>
                        <a:t> </a:t>
                      </a:r>
                      <a:r>
                        <a:rPr sz="2000" spc="-10" dirty="0">
                          <a:latin typeface="Arial"/>
                          <a:cs typeface="Arial"/>
                        </a:rPr>
                        <a:t>identification</a:t>
                      </a:r>
                      <a:r>
                        <a:rPr sz="2000" spc="-40" dirty="0">
                          <a:latin typeface="Arial"/>
                          <a:cs typeface="Arial"/>
                        </a:rPr>
                        <a:t> </a:t>
                      </a:r>
                      <a:r>
                        <a:rPr sz="2000" dirty="0">
                          <a:latin typeface="Arial"/>
                          <a:cs typeface="Arial"/>
                        </a:rPr>
                        <a:t>coding</a:t>
                      </a:r>
                      <a:r>
                        <a:rPr sz="2000" spc="-30" dirty="0">
                          <a:latin typeface="Arial"/>
                          <a:cs typeface="Arial"/>
                        </a:rPr>
                        <a:t> </a:t>
                      </a:r>
                      <a:r>
                        <a:rPr sz="2000" spc="-10" dirty="0">
                          <a:latin typeface="Arial"/>
                          <a:cs typeface="Arial"/>
                        </a:rPr>
                        <a:t>removed</a:t>
                      </a:r>
                      <a:endParaRPr sz="2000" dirty="0">
                        <a:latin typeface="Arial"/>
                        <a:cs typeface="Arial"/>
                      </a:endParaRPr>
                    </a:p>
                  </a:txBody>
                  <a:tcPr marL="0" marR="0" marT="742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extLst>
                  <a:ext uri="{0D108BD9-81ED-4DB2-BD59-A6C34878D82A}">
                    <a16:rowId xmlns:a16="http://schemas.microsoft.com/office/drawing/2014/main" val="10005"/>
                  </a:ext>
                </a:extLst>
              </a:tr>
              <a:tr h="292100">
                <a:tc>
                  <a:txBody>
                    <a:bodyPr/>
                    <a:lstStyle/>
                    <a:p>
                      <a:pPr algn="ctr">
                        <a:lnSpc>
                          <a:spcPts val="1614"/>
                        </a:lnSpc>
                        <a:spcBef>
                          <a:spcPts val="585"/>
                        </a:spcBef>
                      </a:pPr>
                      <a:r>
                        <a:rPr sz="2000" spc="-25" dirty="0">
                          <a:latin typeface="Arial"/>
                          <a:cs typeface="Arial"/>
                        </a:rPr>
                        <a:t>1.6</a:t>
                      </a:r>
                      <a:endParaRPr sz="2000" dirty="0">
                        <a:latin typeface="Arial"/>
                        <a:cs typeface="Arial"/>
                      </a:endParaRPr>
                    </a:p>
                  </a:txBody>
                  <a:tcPr marL="0" marR="0" marT="742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marL="635" algn="ctr">
                        <a:lnSpc>
                          <a:spcPts val="1614"/>
                        </a:lnSpc>
                        <a:spcBef>
                          <a:spcPts val="585"/>
                        </a:spcBef>
                      </a:pPr>
                      <a:r>
                        <a:rPr sz="2000" dirty="0">
                          <a:latin typeface="Arial"/>
                          <a:cs typeface="Arial"/>
                        </a:rPr>
                        <a:t>9</a:t>
                      </a:r>
                    </a:p>
                  </a:txBody>
                  <a:tcPr marL="0" marR="0" marT="742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marL="6350">
                        <a:lnSpc>
                          <a:spcPts val="1614"/>
                        </a:lnSpc>
                        <a:spcBef>
                          <a:spcPts val="585"/>
                        </a:spcBef>
                      </a:pPr>
                      <a:r>
                        <a:rPr sz="2000" dirty="0">
                          <a:latin typeface="Arial"/>
                          <a:cs typeface="Arial"/>
                        </a:rPr>
                        <a:t>As</a:t>
                      </a:r>
                      <a:r>
                        <a:rPr sz="2000" spc="-20" dirty="0">
                          <a:latin typeface="Arial"/>
                          <a:cs typeface="Arial"/>
                        </a:rPr>
                        <a:t> </a:t>
                      </a:r>
                      <a:r>
                        <a:rPr sz="2000" dirty="0">
                          <a:latin typeface="Arial"/>
                          <a:cs typeface="Arial"/>
                        </a:rPr>
                        <a:t>per</a:t>
                      </a:r>
                      <a:r>
                        <a:rPr sz="2000" spc="-35" dirty="0">
                          <a:latin typeface="Arial"/>
                          <a:cs typeface="Arial"/>
                        </a:rPr>
                        <a:t> </a:t>
                      </a:r>
                      <a:r>
                        <a:rPr sz="2000" dirty="0">
                          <a:latin typeface="Arial"/>
                          <a:cs typeface="Arial"/>
                        </a:rPr>
                        <a:t>previous</a:t>
                      </a:r>
                      <a:r>
                        <a:rPr sz="2000" spc="-30" dirty="0">
                          <a:latin typeface="Arial"/>
                          <a:cs typeface="Arial"/>
                        </a:rPr>
                        <a:t> </a:t>
                      </a:r>
                      <a:r>
                        <a:rPr sz="2000" dirty="0">
                          <a:latin typeface="Arial"/>
                          <a:cs typeface="Arial"/>
                        </a:rPr>
                        <a:t>1.5</a:t>
                      </a:r>
                      <a:r>
                        <a:rPr sz="2000" spc="-40" dirty="0">
                          <a:latin typeface="Arial"/>
                          <a:cs typeface="Arial"/>
                        </a:rPr>
                        <a:t> </a:t>
                      </a:r>
                      <a:r>
                        <a:rPr sz="2000" dirty="0">
                          <a:latin typeface="Arial"/>
                          <a:cs typeface="Arial"/>
                        </a:rPr>
                        <a:t>-</a:t>
                      </a:r>
                      <a:r>
                        <a:rPr sz="2000" spc="-20" dirty="0">
                          <a:latin typeface="Arial"/>
                          <a:cs typeface="Arial"/>
                        </a:rPr>
                        <a:t> </a:t>
                      </a:r>
                      <a:r>
                        <a:rPr sz="2000" dirty="0">
                          <a:latin typeface="Arial"/>
                          <a:cs typeface="Arial"/>
                        </a:rPr>
                        <a:t>requirement</a:t>
                      </a:r>
                      <a:r>
                        <a:rPr sz="2000" spc="-65" dirty="0">
                          <a:latin typeface="Arial"/>
                          <a:cs typeface="Arial"/>
                        </a:rPr>
                        <a:t> </a:t>
                      </a:r>
                      <a:r>
                        <a:rPr sz="2000" dirty="0">
                          <a:latin typeface="Arial"/>
                          <a:cs typeface="Arial"/>
                        </a:rPr>
                        <a:t>to</a:t>
                      </a:r>
                      <a:r>
                        <a:rPr sz="2000" spc="-35" dirty="0">
                          <a:latin typeface="Arial"/>
                          <a:cs typeface="Arial"/>
                        </a:rPr>
                        <a:t> </a:t>
                      </a:r>
                      <a:r>
                        <a:rPr sz="2000" dirty="0">
                          <a:latin typeface="Arial"/>
                          <a:cs typeface="Arial"/>
                        </a:rPr>
                        <a:t>comply</a:t>
                      </a:r>
                      <a:r>
                        <a:rPr sz="2000" spc="-30" dirty="0">
                          <a:latin typeface="Arial"/>
                          <a:cs typeface="Arial"/>
                        </a:rPr>
                        <a:t> </a:t>
                      </a:r>
                      <a:r>
                        <a:rPr sz="2000" dirty="0">
                          <a:latin typeface="Arial"/>
                          <a:cs typeface="Arial"/>
                        </a:rPr>
                        <a:t>with</a:t>
                      </a:r>
                      <a:r>
                        <a:rPr sz="2000" spc="-20" dirty="0">
                          <a:latin typeface="Arial"/>
                          <a:cs typeface="Arial"/>
                        </a:rPr>
                        <a:t> </a:t>
                      </a:r>
                      <a:r>
                        <a:rPr sz="2000" spc="-10" dirty="0">
                          <a:latin typeface="Arial"/>
                          <a:cs typeface="Arial"/>
                        </a:rPr>
                        <a:t>legislation</a:t>
                      </a:r>
                      <a:endParaRPr sz="2000" dirty="0">
                        <a:latin typeface="Arial"/>
                        <a:cs typeface="Arial"/>
                      </a:endParaRPr>
                    </a:p>
                  </a:txBody>
                  <a:tcPr marL="0" marR="0" marT="742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extLst>
                  <a:ext uri="{0D108BD9-81ED-4DB2-BD59-A6C34878D82A}">
                    <a16:rowId xmlns:a16="http://schemas.microsoft.com/office/drawing/2014/main" val="10006"/>
                  </a:ext>
                </a:extLst>
              </a:tr>
              <a:tr h="292735">
                <a:tc>
                  <a:txBody>
                    <a:bodyPr/>
                    <a:lstStyle/>
                    <a:p>
                      <a:pPr algn="ctr">
                        <a:lnSpc>
                          <a:spcPts val="1614"/>
                        </a:lnSpc>
                        <a:spcBef>
                          <a:spcPts val="585"/>
                        </a:spcBef>
                      </a:pPr>
                      <a:r>
                        <a:rPr sz="2000" spc="-25" dirty="0">
                          <a:latin typeface="Arial"/>
                          <a:cs typeface="Arial"/>
                        </a:rPr>
                        <a:t>1.7</a:t>
                      </a:r>
                      <a:endParaRPr sz="2000" dirty="0">
                        <a:latin typeface="Arial"/>
                        <a:cs typeface="Arial"/>
                      </a:endParaRPr>
                    </a:p>
                  </a:txBody>
                  <a:tcPr marL="0" marR="0" marT="742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marL="635" algn="ctr">
                        <a:lnSpc>
                          <a:spcPts val="1614"/>
                        </a:lnSpc>
                        <a:spcBef>
                          <a:spcPts val="585"/>
                        </a:spcBef>
                      </a:pPr>
                      <a:r>
                        <a:rPr sz="2000" dirty="0">
                          <a:latin typeface="Arial"/>
                          <a:cs typeface="Arial"/>
                        </a:rPr>
                        <a:t>9</a:t>
                      </a:r>
                    </a:p>
                  </a:txBody>
                  <a:tcPr marL="0" marR="0" marT="742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marL="6350">
                        <a:lnSpc>
                          <a:spcPts val="1614"/>
                        </a:lnSpc>
                        <a:spcBef>
                          <a:spcPts val="585"/>
                        </a:spcBef>
                      </a:pPr>
                      <a:r>
                        <a:rPr sz="2000" dirty="0">
                          <a:latin typeface="Arial"/>
                          <a:cs typeface="Arial"/>
                        </a:rPr>
                        <a:t>As</a:t>
                      </a:r>
                      <a:r>
                        <a:rPr sz="2000" spc="-20" dirty="0">
                          <a:latin typeface="Arial"/>
                          <a:cs typeface="Arial"/>
                        </a:rPr>
                        <a:t> </a:t>
                      </a:r>
                      <a:r>
                        <a:rPr sz="2000" dirty="0">
                          <a:latin typeface="Arial"/>
                          <a:cs typeface="Arial"/>
                        </a:rPr>
                        <a:t>per</a:t>
                      </a:r>
                      <a:r>
                        <a:rPr sz="2000" spc="-35" dirty="0">
                          <a:latin typeface="Arial"/>
                          <a:cs typeface="Arial"/>
                        </a:rPr>
                        <a:t> </a:t>
                      </a:r>
                      <a:r>
                        <a:rPr sz="2000" dirty="0">
                          <a:latin typeface="Arial"/>
                          <a:cs typeface="Arial"/>
                        </a:rPr>
                        <a:t>previous</a:t>
                      </a:r>
                      <a:r>
                        <a:rPr sz="2000" spc="-30" dirty="0">
                          <a:latin typeface="Arial"/>
                          <a:cs typeface="Arial"/>
                        </a:rPr>
                        <a:t> </a:t>
                      </a:r>
                      <a:r>
                        <a:rPr sz="2000" dirty="0">
                          <a:latin typeface="Arial"/>
                          <a:cs typeface="Arial"/>
                        </a:rPr>
                        <a:t>1.6</a:t>
                      </a:r>
                      <a:r>
                        <a:rPr sz="2000" spc="-40" dirty="0">
                          <a:latin typeface="Arial"/>
                          <a:cs typeface="Arial"/>
                        </a:rPr>
                        <a:t> </a:t>
                      </a:r>
                      <a:r>
                        <a:rPr sz="2000" dirty="0">
                          <a:latin typeface="Arial"/>
                          <a:cs typeface="Arial"/>
                        </a:rPr>
                        <a:t>need</a:t>
                      </a:r>
                      <a:r>
                        <a:rPr sz="2000" spc="-40" dirty="0">
                          <a:latin typeface="Arial"/>
                          <a:cs typeface="Arial"/>
                        </a:rPr>
                        <a:t> </a:t>
                      </a:r>
                      <a:r>
                        <a:rPr sz="2000" dirty="0">
                          <a:latin typeface="Arial"/>
                          <a:cs typeface="Arial"/>
                        </a:rPr>
                        <a:t>for</a:t>
                      </a:r>
                      <a:r>
                        <a:rPr sz="2000" spc="-30" dirty="0">
                          <a:latin typeface="Arial"/>
                          <a:cs typeface="Arial"/>
                        </a:rPr>
                        <a:t> </a:t>
                      </a:r>
                      <a:r>
                        <a:rPr sz="2000" spc="-10" dirty="0">
                          <a:latin typeface="Arial"/>
                          <a:cs typeface="Arial"/>
                        </a:rPr>
                        <a:t>segregation</a:t>
                      </a:r>
                      <a:endParaRPr sz="2000" dirty="0">
                        <a:latin typeface="Arial"/>
                        <a:cs typeface="Arial"/>
                      </a:endParaRPr>
                    </a:p>
                  </a:txBody>
                  <a:tcPr marL="0" marR="0" marT="742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extLst>
                  <a:ext uri="{0D108BD9-81ED-4DB2-BD59-A6C34878D82A}">
                    <a16:rowId xmlns:a16="http://schemas.microsoft.com/office/drawing/2014/main" val="10007"/>
                  </a:ext>
                </a:extLst>
              </a:tr>
              <a:tr h="292735">
                <a:tc>
                  <a:txBody>
                    <a:bodyPr/>
                    <a:lstStyle/>
                    <a:p>
                      <a:pPr algn="ctr">
                        <a:lnSpc>
                          <a:spcPts val="1620"/>
                        </a:lnSpc>
                        <a:spcBef>
                          <a:spcPts val="585"/>
                        </a:spcBef>
                      </a:pPr>
                      <a:r>
                        <a:rPr sz="2000" spc="-25" dirty="0">
                          <a:latin typeface="Arial"/>
                          <a:cs typeface="Arial"/>
                        </a:rPr>
                        <a:t>1.8</a:t>
                      </a:r>
                      <a:endParaRPr sz="2000" dirty="0">
                        <a:latin typeface="Arial"/>
                        <a:cs typeface="Arial"/>
                      </a:endParaRPr>
                    </a:p>
                  </a:txBody>
                  <a:tcPr marL="0" marR="0" marT="742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marL="635" algn="ctr">
                        <a:lnSpc>
                          <a:spcPts val="1620"/>
                        </a:lnSpc>
                        <a:spcBef>
                          <a:spcPts val="585"/>
                        </a:spcBef>
                      </a:pPr>
                      <a:r>
                        <a:rPr sz="2000" dirty="0">
                          <a:latin typeface="Arial"/>
                          <a:cs typeface="Arial"/>
                        </a:rPr>
                        <a:t>9</a:t>
                      </a:r>
                    </a:p>
                  </a:txBody>
                  <a:tcPr marL="0" marR="0" marT="742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marL="6350">
                        <a:lnSpc>
                          <a:spcPts val="1620"/>
                        </a:lnSpc>
                        <a:spcBef>
                          <a:spcPts val="585"/>
                        </a:spcBef>
                      </a:pPr>
                      <a:r>
                        <a:rPr sz="2000" dirty="0">
                          <a:latin typeface="Arial"/>
                          <a:cs typeface="Arial"/>
                        </a:rPr>
                        <a:t>As</a:t>
                      </a:r>
                      <a:r>
                        <a:rPr sz="2000" spc="-20" dirty="0">
                          <a:latin typeface="Arial"/>
                          <a:cs typeface="Arial"/>
                        </a:rPr>
                        <a:t> </a:t>
                      </a:r>
                      <a:r>
                        <a:rPr sz="2000" dirty="0">
                          <a:latin typeface="Arial"/>
                          <a:cs typeface="Arial"/>
                        </a:rPr>
                        <a:t>per</a:t>
                      </a:r>
                      <a:r>
                        <a:rPr sz="2000" spc="-25" dirty="0">
                          <a:latin typeface="Arial"/>
                          <a:cs typeface="Arial"/>
                        </a:rPr>
                        <a:t> </a:t>
                      </a:r>
                      <a:r>
                        <a:rPr sz="2000" dirty="0">
                          <a:latin typeface="Arial"/>
                          <a:cs typeface="Arial"/>
                        </a:rPr>
                        <a:t>previous</a:t>
                      </a:r>
                      <a:r>
                        <a:rPr sz="2000" spc="-25" dirty="0">
                          <a:latin typeface="Arial"/>
                          <a:cs typeface="Arial"/>
                        </a:rPr>
                        <a:t> </a:t>
                      </a:r>
                      <a:r>
                        <a:rPr sz="2000" dirty="0">
                          <a:latin typeface="Arial"/>
                          <a:cs typeface="Arial"/>
                        </a:rPr>
                        <a:t>1.7</a:t>
                      </a:r>
                      <a:r>
                        <a:rPr sz="2000" spc="-25" dirty="0">
                          <a:latin typeface="Arial"/>
                          <a:cs typeface="Arial"/>
                        </a:rPr>
                        <a:t> </a:t>
                      </a:r>
                      <a:r>
                        <a:rPr sz="2000" dirty="0">
                          <a:latin typeface="Arial"/>
                          <a:cs typeface="Arial"/>
                        </a:rPr>
                        <a:t>-</a:t>
                      </a:r>
                      <a:r>
                        <a:rPr sz="2000" spc="-10" dirty="0">
                          <a:latin typeface="Arial"/>
                          <a:cs typeface="Arial"/>
                        </a:rPr>
                        <a:t> </a:t>
                      </a:r>
                      <a:r>
                        <a:rPr sz="2000" dirty="0">
                          <a:latin typeface="Arial"/>
                          <a:cs typeface="Arial"/>
                        </a:rPr>
                        <a:t>need</a:t>
                      </a:r>
                      <a:r>
                        <a:rPr sz="2000" spc="-25" dirty="0">
                          <a:latin typeface="Arial"/>
                          <a:cs typeface="Arial"/>
                        </a:rPr>
                        <a:t> </a:t>
                      </a:r>
                      <a:r>
                        <a:rPr sz="2000" dirty="0">
                          <a:latin typeface="Arial"/>
                          <a:cs typeface="Arial"/>
                        </a:rPr>
                        <a:t>for</a:t>
                      </a:r>
                      <a:r>
                        <a:rPr sz="2000" spc="-20" dirty="0">
                          <a:latin typeface="Arial"/>
                          <a:cs typeface="Arial"/>
                        </a:rPr>
                        <a:t> </a:t>
                      </a:r>
                      <a:r>
                        <a:rPr sz="2000" spc="-10" dirty="0">
                          <a:latin typeface="Arial"/>
                          <a:cs typeface="Arial"/>
                        </a:rPr>
                        <a:t>certification</a:t>
                      </a:r>
                      <a:r>
                        <a:rPr sz="2000" spc="-60" dirty="0">
                          <a:latin typeface="Arial"/>
                          <a:cs typeface="Arial"/>
                        </a:rPr>
                        <a:t> </a:t>
                      </a:r>
                      <a:r>
                        <a:rPr sz="2000" dirty="0">
                          <a:latin typeface="Arial"/>
                          <a:cs typeface="Arial"/>
                        </a:rPr>
                        <a:t>of </a:t>
                      </a:r>
                      <a:r>
                        <a:rPr sz="2000" spc="-10" dirty="0">
                          <a:latin typeface="Arial"/>
                          <a:cs typeface="Arial"/>
                        </a:rPr>
                        <a:t>subcontractors</a:t>
                      </a:r>
                      <a:endParaRPr sz="2000" dirty="0">
                        <a:latin typeface="Arial"/>
                        <a:cs typeface="Arial"/>
                      </a:endParaRPr>
                    </a:p>
                  </a:txBody>
                  <a:tcPr marL="0" marR="0" marT="742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extLst>
                  <a:ext uri="{0D108BD9-81ED-4DB2-BD59-A6C34878D82A}">
                    <a16:rowId xmlns:a16="http://schemas.microsoft.com/office/drawing/2014/main" val="10008"/>
                  </a:ext>
                </a:extLst>
              </a:tr>
              <a:tr h="288290">
                <a:tc>
                  <a:txBody>
                    <a:bodyPr/>
                    <a:lstStyle/>
                    <a:p>
                      <a:pPr algn="ctr">
                        <a:lnSpc>
                          <a:spcPts val="1614"/>
                        </a:lnSpc>
                        <a:spcBef>
                          <a:spcPts val="555"/>
                        </a:spcBef>
                      </a:pPr>
                      <a:r>
                        <a:rPr sz="2000" spc="-25" dirty="0">
                          <a:latin typeface="Arial"/>
                          <a:cs typeface="Arial"/>
                        </a:rPr>
                        <a:t>1.9</a:t>
                      </a:r>
                      <a:endParaRPr sz="2000" dirty="0">
                        <a:latin typeface="Arial"/>
                        <a:cs typeface="Arial"/>
                      </a:endParaRPr>
                    </a:p>
                  </a:txBody>
                  <a:tcPr marL="0" marR="0" marT="704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marL="635" algn="ctr">
                        <a:lnSpc>
                          <a:spcPts val="1614"/>
                        </a:lnSpc>
                        <a:spcBef>
                          <a:spcPts val="555"/>
                        </a:spcBef>
                      </a:pPr>
                      <a:r>
                        <a:rPr sz="2000" dirty="0">
                          <a:latin typeface="Arial"/>
                          <a:cs typeface="Arial"/>
                        </a:rPr>
                        <a:t>9</a:t>
                      </a:r>
                    </a:p>
                  </a:txBody>
                  <a:tcPr marL="0" marR="0" marT="704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marL="6350">
                        <a:lnSpc>
                          <a:spcPts val="1614"/>
                        </a:lnSpc>
                        <a:spcBef>
                          <a:spcPts val="555"/>
                        </a:spcBef>
                      </a:pPr>
                      <a:r>
                        <a:rPr sz="2000" dirty="0">
                          <a:latin typeface="Arial"/>
                          <a:cs typeface="Arial"/>
                        </a:rPr>
                        <a:t>As</a:t>
                      </a:r>
                      <a:r>
                        <a:rPr sz="2000" spc="-15" dirty="0">
                          <a:latin typeface="Arial"/>
                          <a:cs typeface="Arial"/>
                        </a:rPr>
                        <a:t> </a:t>
                      </a:r>
                      <a:r>
                        <a:rPr sz="2000" dirty="0">
                          <a:latin typeface="Arial"/>
                          <a:cs typeface="Arial"/>
                        </a:rPr>
                        <a:t>per</a:t>
                      </a:r>
                      <a:r>
                        <a:rPr sz="2000" spc="-25" dirty="0">
                          <a:latin typeface="Arial"/>
                          <a:cs typeface="Arial"/>
                        </a:rPr>
                        <a:t> </a:t>
                      </a:r>
                      <a:r>
                        <a:rPr sz="2000" dirty="0">
                          <a:latin typeface="Arial"/>
                          <a:cs typeface="Arial"/>
                        </a:rPr>
                        <a:t>previous</a:t>
                      </a:r>
                      <a:r>
                        <a:rPr sz="2000" spc="-25" dirty="0">
                          <a:latin typeface="Arial"/>
                          <a:cs typeface="Arial"/>
                        </a:rPr>
                        <a:t> </a:t>
                      </a:r>
                      <a:r>
                        <a:rPr sz="2000" dirty="0">
                          <a:latin typeface="Arial"/>
                          <a:cs typeface="Arial"/>
                        </a:rPr>
                        <a:t>1.8</a:t>
                      </a:r>
                      <a:r>
                        <a:rPr sz="2000" spc="-35" dirty="0">
                          <a:latin typeface="Arial"/>
                          <a:cs typeface="Arial"/>
                        </a:rPr>
                        <a:t> </a:t>
                      </a:r>
                      <a:r>
                        <a:rPr sz="2000" dirty="0">
                          <a:latin typeface="Arial"/>
                          <a:cs typeface="Arial"/>
                        </a:rPr>
                        <a:t>need</a:t>
                      </a:r>
                      <a:r>
                        <a:rPr sz="2000" spc="-35" dirty="0">
                          <a:latin typeface="Arial"/>
                          <a:cs typeface="Arial"/>
                        </a:rPr>
                        <a:t> </a:t>
                      </a:r>
                      <a:r>
                        <a:rPr sz="2000" dirty="0">
                          <a:latin typeface="Arial"/>
                          <a:cs typeface="Arial"/>
                        </a:rPr>
                        <a:t>for</a:t>
                      </a:r>
                      <a:r>
                        <a:rPr sz="2000" spc="-25" dirty="0">
                          <a:latin typeface="Arial"/>
                          <a:cs typeface="Arial"/>
                        </a:rPr>
                        <a:t> </a:t>
                      </a:r>
                      <a:r>
                        <a:rPr sz="2000" spc="-10" dirty="0">
                          <a:latin typeface="Arial"/>
                          <a:cs typeface="Arial"/>
                        </a:rPr>
                        <a:t>tamper-proofing</a:t>
                      </a:r>
                      <a:r>
                        <a:rPr sz="2000" spc="-50" dirty="0">
                          <a:latin typeface="Arial"/>
                          <a:cs typeface="Arial"/>
                        </a:rPr>
                        <a:t> </a:t>
                      </a:r>
                      <a:r>
                        <a:rPr sz="2000" dirty="0">
                          <a:latin typeface="Arial"/>
                          <a:cs typeface="Arial"/>
                        </a:rPr>
                        <a:t>during</a:t>
                      </a:r>
                      <a:r>
                        <a:rPr sz="2000" spc="-45" dirty="0">
                          <a:latin typeface="Arial"/>
                          <a:cs typeface="Arial"/>
                        </a:rPr>
                        <a:t> </a:t>
                      </a:r>
                      <a:r>
                        <a:rPr sz="2000" dirty="0">
                          <a:latin typeface="Arial"/>
                          <a:cs typeface="Arial"/>
                        </a:rPr>
                        <a:t>third</a:t>
                      </a:r>
                      <a:r>
                        <a:rPr sz="2000" spc="-35" dirty="0">
                          <a:latin typeface="Arial"/>
                          <a:cs typeface="Arial"/>
                        </a:rPr>
                        <a:t> </a:t>
                      </a:r>
                      <a:r>
                        <a:rPr sz="2000" dirty="0">
                          <a:latin typeface="Arial"/>
                          <a:cs typeface="Arial"/>
                        </a:rPr>
                        <a:t>party</a:t>
                      </a:r>
                      <a:r>
                        <a:rPr sz="2000" spc="-35" dirty="0">
                          <a:latin typeface="Arial"/>
                          <a:cs typeface="Arial"/>
                        </a:rPr>
                        <a:t> </a:t>
                      </a:r>
                      <a:r>
                        <a:rPr sz="2000" dirty="0">
                          <a:latin typeface="Arial"/>
                          <a:cs typeface="Arial"/>
                        </a:rPr>
                        <a:t>transport</a:t>
                      </a:r>
                      <a:r>
                        <a:rPr sz="2000" spc="-45" dirty="0">
                          <a:latin typeface="Arial"/>
                          <a:cs typeface="Arial"/>
                        </a:rPr>
                        <a:t> </a:t>
                      </a:r>
                      <a:r>
                        <a:rPr sz="2000" dirty="0">
                          <a:latin typeface="Arial"/>
                          <a:cs typeface="Arial"/>
                        </a:rPr>
                        <a:t>and</a:t>
                      </a:r>
                      <a:r>
                        <a:rPr sz="2000" spc="-25" dirty="0">
                          <a:latin typeface="Arial"/>
                          <a:cs typeface="Arial"/>
                        </a:rPr>
                        <a:t> </a:t>
                      </a:r>
                      <a:r>
                        <a:rPr sz="2000" spc="-10" dirty="0">
                          <a:latin typeface="Arial"/>
                          <a:cs typeface="Arial"/>
                        </a:rPr>
                        <a:t>storage</a:t>
                      </a:r>
                      <a:endParaRPr sz="2000" dirty="0">
                        <a:latin typeface="Arial"/>
                        <a:cs typeface="Arial"/>
                      </a:endParaRPr>
                    </a:p>
                  </a:txBody>
                  <a:tcPr marL="0" marR="0" marT="704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extLst>
                  <a:ext uri="{0D108BD9-81ED-4DB2-BD59-A6C34878D82A}">
                    <a16:rowId xmlns:a16="http://schemas.microsoft.com/office/drawing/2014/main" val="10009"/>
                  </a:ext>
                </a:extLst>
              </a:tr>
              <a:tr h="292735">
                <a:tc>
                  <a:txBody>
                    <a:bodyPr/>
                    <a:lstStyle/>
                    <a:p>
                      <a:pPr algn="ctr">
                        <a:lnSpc>
                          <a:spcPts val="1614"/>
                        </a:lnSpc>
                        <a:spcBef>
                          <a:spcPts val="590"/>
                        </a:spcBef>
                      </a:pPr>
                      <a:r>
                        <a:rPr sz="2000" spc="-25" dirty="0">
                          <a:latin typeface="Arial"/>
                          <a:cs typeface="Arial"/>
                        </a:rPr>
                        <a:t>2.5</a:t>
                      </a:r>
                      <a:endParaRPr sz="2000" dirty="0">
                        <a:latin typeface="Arial"/>
                        <a:cs typeface="Arial"/>
                      </a:endParaRPr>
                    </a:p>
                  </a:txBody>
                  <a:tcPr marL="0" marR="0" marT="749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algn="ctr">
                        <a:lnSpc>
                          <a:spcPts val="1614"/>
                        </a:lnSpc>
                        <a:spcBef>
                          <a:spcPts val="590"/>
                        </a:spcBef>
                      </a:pPr>
                      <a:r>
                        <a:rPr sz="2000" spc="-25" dirty="0">
                          <a:latin typeface="Arial"/>
                          <a:cs typeface="Arial"/>
                        </a:rPr>
                        <a:t>10</a:t>
                      </a:r>
                      <a:endParaRPr sz="2000" dirty="0">
                        <a:latin typeface="Arial"/>
                        <a:cs typeface="Arial"/>
                      </a:endParaRPr>
                    </a:p>
                  </a:txBody>
                  <a:tcPr marL="0" marR="0" marT="749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marL="6350">
                        <a:lnSpc>
                          <a:spcPts val="1614"/>
                        </a:lnSpc>
                        <a:spcBef>
                          <a:spcPts val="590"/>
                        </a:spcBef>
                      </a:pPr>
                      <a:r>
                        <a:rPr sz="2000" dirty="0">
                          <a:latin typeface="Arial"/>
                          <a:cs typeface="Arial"/>
                        </a:rPr>
                        <a:t>Need</a:t>
                      </a:r>
                      <a:r>
                        <a:rPr sz="2000" spc="-35" dirty="0">
                          <a:latin typeface="Arial"/>
                          <a:cs typeface="Arial"/>
                        </a:rPr>
                        <a:t> </a:t>
                      </a:r>
                      <a:r>
                        <a:rPr sz="2000" dirty="0">
                          <a:latin typeface="Arial"/>
                          <a:cs typeface="Arial"/>
                        </a:rPr>
                        <a:t>for</a:t>
                      </a:r>
                      <a:r>
                        <a:rPr sz="2000" spc="-25" dirty="0">
                          <a:latin typeface="Arial"/>
                          <a:cs typeface="Arial"/>
                        </a:rPr>
                        <a:t> </a:t>
                      </a:r>
                      <a:r>
                        <a:rPr sz="2000" dirty="0">
                          <a:latin typeface="Arial"/>
                          <a:cs typeface="Arial"/>
                        </a:rPr>
                        <a:t>a</a:t>
                      </a:r>
                      <a:r>
                        <a:rPr sz="2000" spc="-15" dirty="0">
                          <a:latin typeface="Arial"/>
                          <a:cs typeface="Arial"/>
                        </a:rPr>
                        <a:t> </a:t>
                      </a:r>
                      <a:r>
                        <a:rPr sz="2000" dirty="0">
                          <a:latin typeface="Arial"/>
                          <a:cs typeface="Arial"/>
                        </a:rPr>
                        <a:t>procedure</a:t>
                      </a:r>
                      <a:r>
                        <a:rPr sz="2000" spc="-50" dirty="0">
                          <a:latin typeface="Arial"/>
                          <a:cs typeface="Arial"/>
                        </a:rPr>
                        <a:t> </a:t>
                      </a:r>
                      <a:r>
                        <a:rPr sz="2000" dirty="0">
                          <a:latin typeface="Arial"/>
                          <a:cs typeface="Arial"/>
                        </a:rPr>
                        <a:t>to</a:t>
                      </a:r>
                      <a:r>
                        <a:rPr sz="2000" spc="-25" dirty="0">
                          <a:latin typeface="Arial"/>
                          <a:cs typeface="Arial"/>
                        </a:rPr>
                        <a:t> </a:t>
                      </a:r>
                      <a:r>
                        <a:rPr sz="2000" dirty="0">
                          <a:latin typeface="Arial"/>
                          <a:cs typeface="Arial"/>
                        </a:rPr>
                        <a:t>deal</a:t>
                      </a:r>
                      <a:r>
                        <a:rPr sz="2000" spc="-25" dirty="0">
                          <a:latin typeface="Arial"/>
                          <a:cs typeface="Arial"/>
                        </a:rPr>
                        <a:t> </a:t>
                      </a:r>
                      <a:r>
                        <a:rPr sz="2000" dirty="0">
                          <a:latin typeface="Arial"/>
                          <a:cs typeface="Arial"/>
                        </a:rPr>
                        <a:t>with non-</a:t>
                      </a:r>
                      <a:r>
                        <a:rPr sz="2000" spc="-10" dirty="0">
                          <a:latin typeface="Arial"/>
                          <a:cs typeface="Arial"/>
                        </a:rPr>
                        <a:t>conformities</a:t>
                      </a:r>
                      <a:r>
                        <a:rPr sz="2000" spc="-45" dirty="0">
                          <a:latin typeface="Arial"/>
                          <a:cs typeface="Arial"/>
                        </a:rPr>
                        <a:t> </a:t>
                      </a:r>
                      <a:r>
                        <a:rPr sz="2000" dirty="0">
                          <a:latin typeface="Arial"/>
                          <a:cs typeface="Arial"/>
                        </a:rPr>
                        <a:t>in</a:t>
                      </a:r>
                      <a:r>
                        <a:rPr sz="2000" spc="-15" dirty="0">
                          <a:latin typeface="Arial"/>
                          <a:cs typeface="Arial"/>
                        </a:rPr>
                        <a:t> </a:t>
                      </a:r>
                      <a:r>
                        <a:rPr sz="2000" dirty="0">
                          <a:latin typeface="Arial"/>
                          <a:cs typeface="Arial"/>
                        </a:rPr>
                        <a:t>the</a:t>
                      </a:r>
                      <a:r>
                        <a:rPr sz="2000" spc="-65" dirty="0">
                          <a:latin typeface="Arial"/>
                          <a:cs typeface="Arial"/>
                        </a:rPr>
                        <a:t> </a:t>
                      </a:r>
                      <a:r>
                        <a:rPr sz="2000" spc="-10" dirty="0">
                          <a:latin typeface="Arial"/>
                          <a:cs typeface="Arial"/>
                        </a:rPr>
                        <a:t>Traceability</a:t>
                      </a:r>
                      <a:r>
                        <a:rPr sz="2000" spc="-40" dirty="0">
                          <a:latin typeface="Arial"/>
                          <a:cs typeface="Arial"/>
                        </a:rPr>
                        <a:t> </a:t>
                      </a:r>
                      <a:r>
                        <a:rPr sz="2000" spc="-10" dirty="0">
                          <a:latin typeface="Arial"/>
                          <a:cs typeface="Arial"/>
                        </a:rPr>
                        <a:t>system</a:t>
                      </a:r>
                      <a:endParaRPr sz="2000" dirty="0">
                        <a:latin typeface="Arial"/>
                        <a:cs typeface="Arial"/>
                      </a:endParaRPr>
                    </a:p>
                  </a:txBody>
                  <a:tcPr marL="0" marR="0" marT="749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extLst>
                  <a:ext uri="{0D108BD9-81ED-4DB2-BD59-A6C34878D82A}">
                    <a16:rowId xmlns:a16="http://schemas.microsoft.com/office/drawing/2014/main" val="10010"/>
                  </a:ext>
                </a:extLst>
              </a:tr>
              <a:tr h="292735">
                <a:tc>
                  <a:txBody>
                    <a:bodyPr/>
                    <a:lstStyle/>
                    <a:p>
                      <a:pPr algn="ctr">
                        <a:lnSpc>
                          <a:spcPts val="1614"/>
                        </a:lnSpc>
                        <a:spcBef>
                          <a:spcPts val="590"/>
                        </a:spcBef>
                      </a:pPr>
                      <a:r>
                        <a:rPr sz="2000" spc="-25" dirty="0">
                          <a:latin typeface="Arial"/>
                          <a:cs typeface="Arial"/>
                        </a:rPr>
                        <a:t>2.6</a:t>
                      </a:r>
                      <a:endParaRPr sz="2000" dirty="0">
                        <a:latin typeface="Arial"/>
                        <a:cs typeface="Arial"/>
                      </a:endParaRPr>
                    </a:p>
                  </a:txBody>
                  <a:tcPr marL="0" marR="0" marT="749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algn="ctr">
                        <a:lnSpc>
                          <a:spcPts val="1614"/>
                        </a:lnSpc>
                        <a:spcBef>
                          <a:spcPts val="590"/>
                        </a:spcBef>
                      </a:pPr>
                      <a:r>
                        <a:rPr sz="2000" spc="-25" dirty="0">
                          <a:latin typeface="Arial"/>
                          <a:cs typeface="Arial"/>
                        </a:rPr>
                        <a:t>10</a:t>
                      </a:r>
                      <a:endParaRPr sz="2000" dirty="0">
                        <a:latin typeface="Arial"/>
                        <a:cs typeface="Arial"/>
                      </a:endParaRPr>
                    </a:p>
                  </a:txBody>
                  <a:tcPr marL="0" marR="0" marT="749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marL="6350">
                        <a:lnSpc>
                          <a:spcPts val="1614"/>
                        </a:lnSpc>
                        <a:spcBef>
                          <a:spcPts val="590"/>
                        </a:spcBef>
                      </a:pPr>
                      <a:r>
                        <a:rPr sz="2000" dirty="0">
                          <a:latin typeface="Arial"/>
                          <a:cs typeface="Arial"/>
                        </a:rPr>
                        <a:t>Added</a:t>
                      </a:r>
                      <a:r>
                        <a:rPr sz="2000" spc="-40" dirty="0">
                          <a:latin typeface="Arial"/>
                          <a:cs typeface="Arial"/>
                        </a:rPr>
                        <a:t> </a:t>
                      </a:r>
                      <a:r>
                        <a:rPr sz="2000" dirty="0">
                          <a:latin typeface="Arial"/>
                          <a:cs typeface="Arial"/>
                        </a:rPr>
                        <a:t>specificics</a:t>
                      </a:r>
                      <a:r>
                        <a:rPr sz="2000" spc="-50" dirty="0">
                          <a:latin typeface="Arial"/>
                          <a:cs typeface="Arial"/>
                        </a:rPr>
                        <a:t> </a:t>
                      </a:r>
                      <a:r>
                        <a:rPr sz="2000" dirty="0">
                          <a:latin typeface="Arial"/>
                          <a:cs typeface="Arial"/>
                        </a:rPr>
                        <a:t>to</a:t>
                      </a:r>
                      <a:r>
                        <a:rPr sz="2000" spc="-35" dirty="0">
                          <a:latin typeface="Arial"/>
                          <a:cs typeface="Arial"/>
                        </a:rPr>
                        <a:t> </a:t>
                      </a:r>
                      <a:r>
                        <a:rPr sz="2000" dirty="0">
                          <a:latin typeface="Arial"/>
                          <a:cs typeface="Arial"/>
                        </a:rPr>
                        <a:t>recall</a:t>
                      </a:r>
                      <a:r>
                        <a:rPr sz="2000" spc="-35" dirty="0">
                          <a:latin typeface="Arial"/>
                          <a:cs typeface="Arial"/>
                        </a:rPr>
                        <a:t> </a:t>
                      </a:r>
                      <a:r>
                        <a:rPr sz="2000" dirty="0">
                          <a:latin typeface="Arial"/>
                          <a:cs typeface="Arial"/>
                        </a:rPr>
                        <a:t>and</a:t>
                      </a:r>
                      <a:r>
                        <a:rPr sz="2000" spc="-35" dirty="0">
                          <a:latin typeface="Arial"/>
                          <a:cs typeface="Arial"/>
                        </a:rPr>
                        <a:t> </a:t>
                      </a:r>
                      <a:r>
                        <a:rPr sz="2000" spc="-10" dirty="0">
                          <a:latin typeface="Arial"/>
                          <a:cs typeface="Arial"/>
                        </a:rPr>
                        <a:t>timeline</a:t>
                      </a:r>
                      <a:endParaRPr sz="2000" dirty="0">
                        <a:latin typeface="Arial"/>
                        <a:cs typeface="Arial"/>
                      </a:endParaRPr>
                    </a:p>
                  </a:txBody>
                  <a:tcPr marL="0" marR="0" marT="749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extLst>
                  <a:ext uri="{0D108BD9-81ED-4DB2-BD59-A6C34878D82A}">
                    <a16:rowId xmlns:a16="http://schemas.microsoft.com/office/drawing/2014/main" val="10011"/>
                  </a:ext>
                </a:extLst>
              </a:tr>
              <a:tr h="292100">
                <a:tc>
                  <a:txBody>
                    <a:bodyPr/>
                    <a:lstStyle/>
                    <a:p>
                      <a:pPr algn="ctr">
                        <a:lnSpc>
                          <a:spcPts val="1614"/>
                        </a:lnSpc>
                        <a:spcBef>
                          <a:spcPts val="590"/>
                        </a:spcBef>
                      </a:pPr>
                      <a:r>
                        <a:rPr sz="2000" spc="-25" dirty="0">
                          <a:latin typeface="Arial"/>
                          <a:cs typeface="Arial"/>
                        </a:rPr>
                        <a:t>3.6</a:t>
                      </a:r>
                      <a:endParaRPr sz="2000" dirty="0">
                        <a:latin typeface="Arial"/>
                        <a:cs typeface="Arial"/>
                      </a:endParaRPr>
                    </a:p>
                  </a:txBody>
                  <a:tcPr marL="0" marR="0" marT="749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algn="ctr">
                        <a:lnSpc>
                          <a:spcPts val="1614"/>
                        </a:lnSpc>
                        <a:spcBef>
                          <a:spcPts val="590"/>
                        </a:spcBef>
                      </a:pPr>
                      <a:r>
                        <a:rPr sz="2000" spc="-25" dirty="0">
                          <a:latin typeface="Arial"/>
                          <a:cs typeface="Arial"/>
                        </a:rPr>
                        <a:t>10</a:t>
                      </a:r>
                      <a:endParaRPr sz="2000" dirty="0">
                        <a:latin typeface="Arial"/>
                        <a:cs typeface="Arial"/>
                      </a:endParaRPr>
                    </a:p>
                  </a:txBody>
                  <a:tcPr marL="0" marR="0" marT="749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marL="6350">
                        <a:lnSpc>
                          <a:spcPts val="1614"/>
                        </a:lnSpc>
                        <a:spcBef>
                          <a:spcPts val="590"/>
                        </a:spcBef>
                      </a:pPr>
                      <a:r>
                        <a:rPr sz="2000" dirty="0">
                          <a:latin typeface="Arial"/>
                          <a:cs typeface="Arial"/>
                        </a:rPr>
                        <a:t>Removal</a:t>
                      </a:r>
                      <a:r>
                        <a:rPr sz="2000" spc="-25" dirty="0">
                          <a:latin typeface="Arial"/>
                          <a:cs typeface="Arial"/>
                        </a:rPr>
                        <a:t> </a:t>
                      </a:r>
                      <a:r>
                        <a:rPr sz="2000" spc="-10" dirty="0">
                          <a:latin typeface="Arial"/>
                          <a:cs typeface="Arial"/>
                        </a:rPr>
                        <a:t>of</a:t>
                      </a:r>
                      <a:r>
                        <a:rPr sz="2000" spc="-100" dirty="0">
                          <a:latin typeface="Arial"/>
                          <a:cs typeface="Arial"/>
                        </a:rPr>
                        <a:t> </a:t>
                      </a:r>
                      <a:r>
                        <a:rPr sz="2000" dirty="0">
                          <a:latin typeface="Arial"/>
                          <a:cs typeface="Arial"/>
                        </a:rPr>
                        <a:t>Alaska</a:t>
                      </a:r>
                      <a:r>
                        <a:rPr sz="2000" spc="-30" dirty="0">
                          <a:latin typeface="Arial"/>
                          <a:cs typeface="Arial"/>
                        </a:rPr>
                        <a:t> </a:t>
                      </a:r>
                      <a:r>
                        <a:rPr sz="2000" spc="-10" dirty="0">
                          <a:latin typeface="Arial"/>
                          <a:cs typeface="Arial"/>
                        </a:rPr>
                        <a:t>reference</a:t>
                      </a:r>
                      <a:endParaRPr sz="2000" dirty="0">
                        <a:latin typeface="Arial"/>
                        <a:cs typeface="Arial"/>
                      </a:endParaRPr>
                    </a:p>
                  </a:txBody>
                  <a:tcPr marL="0" marR="0" marT="749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extLst>
                  <a:ext uri="{0D108BD9-81ED-4DB2-BD59-A6C34878D82A}">
                    <a16:rowId xmlns:a16="http://schemas.microsoft.com/office/drawing/2014/main" val="10012"/>
                  </a:ext>
                </a:extLst>
              </a:tr>
              <a:tr h="340360">
                <a:tc>
                  <a:txBody>
                    <a:bodyPr/>
                    <a:lstStyle/>
                    <a:p>
                      <a:pPr algn="ctr">
                        <a:lnSpc>
                          <a:spcPts val="1614"/>
                        </a:lnSpc>
                        <a:spcBef>
                          <a:spcPts val="965"/>
                        </a:spcBef>
                      </a:pPr>
                      <a:r>
                        <a:rPr sz="2000" spc="-20" dirty="0">
                          <a:latin typeface="Arial"/>
                          <a:cs typeface="Arial"/>
                        </a:rPr>
                        <a:t>3.11</a:t>
                      </a:r>
                      <a:endParaRPr sz="2000" dirty="0">
                        <a:latin typeface="Arial"/>
                        <a:cs typeface="Arial"/>
                      </a:endParaRPr>
                    </a:p>
                  </a:txBody>
                  <a:tcPr marL="0" marR="0" marT="1225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marR="5080" algn="ctr">
                        <a:lnSpc>
                          <a:spcPts val="1614"/>
                        </a:lnSpc>
                        <a:spcBef>
                          <a:spcPts val="965"/>
                        </a:spcBef>
                      </a:pPr>
                      <a:r>
                        <a:rPr sz="2000" spc="-25" dirty="0">
                          <a:latin typeface="Arial"/>
                          <a:cs typeface="Arial"/>
                        </a:rPr>
                        <a:t>11</a:t>
                      </a:r>
                      <a:endParaRPr sz="2000" dirty="0">
                        <a:latin typeface="Arial"/>
                        <a:cs typeface="Arial"/>
                      </a:endParaRPr>
                    </a:p>
                  </a:txBody>
                  <a:tcPr marL="0" marR="0" marT="1225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marL="6350">
                        <a:lnSpc>
                          <a:spcPct val="100000"/>
                        </a:lnSpc>
                        <a:spcBef>
                          <a:spcPts val="455"/>
                        </a:spcBef>
                      </a:pPr>
                      <a:r>
                        <a:rPr sz="2000" dirty="0">
                          <a:latin typeface="Arial"/>
                          <a:cs typeface="Arial"/>
                        </a:rPr>
                        <a:t>Expanded</a:t>
                      </a:r>
                      <a:r>
                        <a:rPr sz="2000" spc="-60" dirty="0">
                          <a:latin typeface="Arial"/>
                          <a:cs typeface="Arial"/>
                        </a:rPr>
                        <a:t> </a:t>
                      </a:r>
                      <a:r>
                        <a:rPr sz="2000" dirty="0">
                          <a:latin typeface="Arial"/>
                          <a:cs typeface="Arial"/>
                        </a:rPr>
                        <a:t>referencing</a:t>
                      </a:r>
                      <a:r>
                        <a:rPr sz="2000" spc="-75" dirty="0">
                          <a:latin typeface="Arial"/>
                          <a:cs typeface="Arial"/>
                        </a:rPr>
                        <a:t> </a:t>
                      </a:r>
                      <a:r>
                        <a:rPr sz="2000" dirty="0">
                          <a:latin typeface="Arial"/>
                          <a:cs typeface="Arial"/>
                        </a:rPr>
                        <a:t>non</a:t>
                      </a:r>
                      <a:r>
                        <a:rPr sz="2000" spc="-55" dirty="0">
                          <a:latin typeface="Arial"/>
                          <a:cs typeface="Arial"/>
                        </a:rPr>
                        <a:t> </a:t>
                      </a:r>
                      <a:r>
                        <a:rPr sz="2000" dirty="0">
                          <a:latin typeface="Arial"/>
                          <a:cs typeface="Arial"/>
                        </a:rPr>
                        <a:t>conformity</a:t>
                      </a:r>
                      <a:r>
                        <a:rPr sz="2000" spc="-70" dirty="0">
                          <a:latin typeface="Arial"/>
                          <a:cs typeface="Arial"/>
                        </a:rPr>
                        <a:t> </a:t>
                      </a:r>
                      <a:r>
                        <a:rPr sz="2000" dirty="0">
                          <a:latin typeface="Arial"/>
                          <a:cs typeface="Arial"/>
                        </a:rPr>
                        <a:t>procedures</a:t>
                      </a:r>
                      <a:r>
                        <a:rPr sz="2000" spc="-80" dirty="0">
                          <a:latin typeface="Arial"/>
                          <a:cs typeface="Arial"/>
                        </a:rPr>
                        <a:t> </a:t>
                      </a:r>
                      <a:r>
                        <a:rPr sz="2000" dirty="0">
                          <a:latin typeface="Arial"/>
                          <a:cs typeface="Arial"/>
                        </a:rPr>
                        <a:t>and</a:t>
                      </a:r>
                      <a:r>
                        <a:rPr sz="2000" spc="-50" dirty="0">
                          <a:latin typeface="Arial"/>
                          <a:cs typeface="Arial"/>
                        </a:rPr>
                        <a:t> </a:t>
                      </a:r>
                      <a:r>
                        <a:rPr sz="2000" spc="-10" dirty="0">
                          <a:latin typeface="Arial"/>
                          <a:cs typeface="Arial"/>
                        </a:rPr>
                        <a:t>timeline</a:t>
                      </a:r>
                      <a:endParaRPr sz="2000" dirty="0">
                        <a:latin typeface="Arial"/>
                        <a:cs typeface="Arial"/>
                      </a:endParaRPr>
                    </a:p>
                  </a:txBody>
                  <a:tcPr marL="0" marR="0" marT="577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extLst>
                  <a:ext uri="{0D108BD9-81ED-4DB2-BD59-A6C34878D82A}">
                    <a16:rowId xmlns:a16="http://schemas.microsoft.com/office/drawing/2014/main" val="10013"/>
                  </a:ext>
                </a:extLst>
              </a:tr>
            </a:tbl>
          </a:graphicData>
        </a:graphic>
      </p:graphicFrame>
      <p:sp>
        <p:nvSpPr>
          <p:cNvPr id="4" name="TextBox 3"/>
          <p:cNvSpPr txBox="1"/>
          <p:nvPr/>
        </p:nvSpPr>
        <p:spPr>
          <a:xfrm>
            <a:off x="767955" y="289232"/>
            <a:ext cx="10515600" cy="1200329"/>
          </a:xfrm>
          <a:prstGeom prst="rect">
            <a:avLst/>
          </a:prstGeom>
          <a:noFill/>
          <a:ln>
            <a:solidFill>
              <a:schemeClr val="bg2"/>
            </a:solidFill>
          </a:ln>
        </p:spPr>
        <p:txBody>
          <a:bodyPr wrap="square" rtlCol="0" anchor="ctr" anchorCtr="1">
            <a:spAutoFit/>
          </a:bodyPr>
          <a:lstStyle/>
          <a:p>
            <a:pPr algn="ctr"/>
            <a:r>
              <a:rPr lang="en-US" sz="3600" b="1" dirty="0">
                <a:solidFill>
                  <a:srgbClr val="256683"/>
                </a:solidFill>
                <a:latin typeface="Arial" panose="020B0604020202020204" pitchFamily="34" charset="0"/>
                <a:cs typeface="Arial" panose="020B0604020202020204" pitchFamily="34" charset="0"/>
              </a:rPr>
              <a:t>RFM Criteria Amendment Record of Changes from V2.4 to V2.5</a:t>
            </a:r>
          </a:p>
        </p:txBody>
      </p:sp>
    </p:spTree>
    <p:extLst>
      <p:ext uri="{BB962C8B-B14F-4D97-AF65-F5344CB8AC3E}">
        <p14:creationId xmlns:p14="http://schemas.microsoft.com/office/powerpoint/2010/main" val="277072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952969" y="1985010"/>
            <a:ext cx="2073275" cy="312420"/>
          </a:xfrm>
          <a:prstGeom prst="rect">
            <a:avLst/>
          </a:prstGeom>
          <a:solidFill>
            <a:srgbClr val="00FFFF"/>
          </a:solidFill>
        </p:spPr>
        <p:txBody>
          <a:bodyPr vert="horz" wrap="square" lIns="0" tIns="0" rIns="0" bIns="0" rtlCol="0">
            <a:spAutoFit/>
          </a:bodyPr>
          <a:lstStyle/>
          <a:p>
            <a:pPr marL="635">
              <a:lnSpc>
                <a:spcPts val="2400"/>
              </a:lnSpc>
            </a:pPr>
            <a:r>
              <a:rPr sz="2200" b="1" dirty="0">
                <a:solidFill>
                  <a:srgbClr val="256683"/>
                </a:solidFill>
                <a:latin typeface="Arial"/>
                <a:cs typeface="Arial"/>
              </a:rPr>
              <a:t>NEW</a:t>
            </a:r>
            <a:r>
              <a:rPr sz="2200" b="1" spc="-60" dirty="0">
                <a:solidFill>
                  <a:srgbClr val="256683"/>
                </a:solidFill>
                <a:latin typeface="Arial"/>
                <a:cs typeface="Arial"/>
              </a:rPr>
              <a:t> </a:t>
            </a:r>
            <a:r>
              <a:rPr sz="2200" b="1" spc="-10" dirty="0">
                <a:solidFill>
                  <a:srgbClr val="256683"/>
                </a:solidFill>
                <a:latin typeface="Arial"/>
                <a:cs typeface="Arial"/>
              </a:rPr>
              <a:t>CLAUSES</a:t>
            </a:r>
            <a:endParaRPr sz="2200" dirty="0">
              <a:solidFill>
                <a:srgbClr val="256683"/>
              </a:solidFill>
              <a:latin typeface="Arial"/>
              <a:cs typeface="Arial"/>
            </a:endParaRPr>
          </a:p>
        </p:txBody>
      </p:sp>
      <p:graphicFrame>
        <p:nvGraphicFramePr>
          <p:cNvPr id="4" name="object 4"/>
          <p:cNvGraphicFramePr>
            <a:graphicFrameLocks noGrp="1"/>
          </p:cNvGraphicFramePr>
          <p:nvPr>
            <p:extLst>
              <p:ext uri="{D42A27DB-BD31-4B8C-83A1-F6EECF244321}">
                <p14:modId xmlns:p14="http://schemas.microsoft.com/office/powerpoint/2010/main" val="1612528926"/>
              </p:ext>
            </p:extLst>
          </p:nvPr>
        </p:nvGraphicFramePr>
        <p:xfrm>
          <a:off x="1028700" y="2817812"/>
          <a:ext cx="10172700" cy="3640582"/>
        </p:xfrm>
        <a:graphic>
          <a:graphicData uri="http://schemas.openxmlformats.org/drawingml/2006/table">
            <a:tbl>
              <a:tblPr firstRow="1" bandRow="1">
                <a:tableStyleId>{2D5ABB26-0587-4C30-8999-92F81FD0307C}</a:tableStyleId>
              </a:tblPr>
              <a:tblGrid>
                <a:gridCol w="828675">
                  <a:extLst>
                    <a:ext uri="{9D8B030D-6E8A-4147-A177-3AD203B41FA5}">
                      <a16:colId xmlns:a16="http://schemas.microsoft.com/office/drawing/2014/main" val="20000"/>
                    </a:ext>
                  </a:extLst>
                </a:gridCol>
                <a:gridCol w="662587">
                  <a:extLst>
                    <a:ext uri="{9D8B030D-6E8A-4147-A177-3AD203B41FA5}">
                      <a16:colId xmlns:a16="http://schemas.microsoft.com/office/drawing/2014/main" val="20001"/>
                    </a:ext>
                  </a:extLst>
                </a:gridCol>
                <a:gridCol w="8681438">
                  <a:extLst>
                    <a:ext uri="{9D8B030D-6E8A-4147-A177-3AD203B41FA5}">
                      <a16:colId xmlns:a16="http://schemas.microsoft.com/office/drawing/2014/main" val="20002"/>
                    </a:ext>
                  </a:extLst>
                </a:gridCol>
              </a:tblGrid>
              <a:tr h="275431">
                <a:tc>
                  <a:txBody>
                    <a:bodyPr/>
                    <a:lstStyle/>
                    <a:p>
                      <a:pPr algn="ctr">
                        <a:lnSpc>
                          <a:spcPts val="1620"/>
                        </a:lnSpc>
                        <a:spcBef>
                          <a:spcPts val="520"/>
                        </a:spcBef>
                      </a:pPr>
                      <a:r>
                        <a:rPr sz="2000" spc="-10" dirty="0">
                          <a:solidFill>
                            <a:srgbClr val="256683"/>
                          </a:solidFill>
                          <a:latin typeface="Arial"/>
                          <a:cs typeface="Arial"/>
                        </a:rPr>
                        <a:t>Clause</a:t>
                      </a:r>
                      <a:endParaRPr sz="2000" dirty="0">
                        <a:solidFill>
                          <a:srgbClr val="256683"/>
                        </a:solidFill>
                        <a:latin typeface="Arial"/>
                        <a:cs typeface="Arial"/>
                      </a:endParaRPr>
                    </a:p>
                  </a:txBody>
                  <a:tcPr marL="0" marR="0" marT="660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20000"/>
                        <a:lumOff val="80000"/>
                      </a:schemeClr>
                    </a:solidFill>
                  </a:tcPr>
                </a:tc>
                <a:tc>
                  <a:txBody>
                    <a:bodyPr/>
                    <a:lstStyle/>
                    <a:p>
                      <a:pPr algn="ctr">
                        <a:lnSpc>
                          <a:spcPts val="1620"/>
                        </a:lnSpc>
                        <a:spcBef>
                          <a:spcPts val="520"/>
                        </a:spcBef>
                      </a:pPr>
                      <a:r>
                        <a:rPr sz="2000" spc="-20" dirty="0">
                          <a:solidFill>
                            <a:srgbClr val="256683"/>
                          </a:solidFill>
                          <a:latin typeface="Arial"/>
                          <a:cs typeface="Arial"/>
                        </a:rPr>
                        <a:t>Page</a:t>
                      </a:r>
                      <a:endParaRPr sz="2000" dirty="0">
                        <a:solidFill>
                          <a:srgbClr val="256683"/>
                        </a:solidFill>
                        <a:latin typeface="Arial"/>
                        <a:cs typeface="Arial"/>
                      </a:endParaRPr>
                    </a:p>
                  </a:txBody>
                  <a:tcPr marL="0" marR="0" marT="660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20000"/>
                        <a:lumOff val="80000"/>
                      </a:schemeClr>
                    </a:solidFill>
                  </a:tcPr>
                </a:tc>
                <a:tc>
                  <a:txBody>
                    <a:bodyPr/>
                    <a:lstStyle/>
                    <a:p>
                      <a:pPr marL="6350" algn="ctr">
                        <a:lnSpc>
                          <a:spcPts val="1620"/>
                        </a:lnSpc>
                        <a:spcBef>
                          <a:spcPts val="520"/>
                        </a:spcBef>
                      </a:pPr>
                      <a:r>
                        <a:rPr sz="2000" spc="-10" dirty="0">
                          <a:solidFill>
                            <a:srgbClr val="256683"/>
                          </a:solidFill>
                          <a:latin typeface="Arial"/>
                          <a:cs typeface="Arial"/>
                        </a:rPr>
                        <a:t>Change</a:t>
                      </a:r>
                      <a:endParaRPr sz="2000" dirty="0">
                        <a:solidFill>
                          <a:srgbClr val="256683"/>
                        </a:solidFill>
                        <a:latin typeface="Arial"/>
                        <a:cs typeface="Arial"/>
                      </a:endParaRPr>
                    </a:p>
                  </a:txBody>
                  <a:tcPr marL="0" marR="0" marT="660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20000"/>
                        <a:lumOff val="80000"/>
                      </a:schemeClr>
                    </a:solidFill>
                  </a:tcPr>
                </a:tc>
                <a:extLst>
                  <a:ext uri="{0D108BD9-81ED-4DB2-BD59-A6C34878D82A}">
                    <a16:rowId xmlns:a16="http://schemas.microsoft.com/office/drawing/2014/main" val="10000"/>
                  </a:ext>
                </a:extLst>
              </a:tr>
              <a:tr h="284480">
                <a:tc>
                  <a:txBody>
                    <a:bodyPr/>
                    <a:lstStyle/>
                    <a:p>
                      <a:pPr algn="ctr">
                        <a:lnSpc>
                          <a:spcPts val="1620"/>
                        </a:lnSpc>
                        <a:spcBef>
                          <a:spcPts val="520"/>
                        </a:spcBef>
                      </a:pPr>
                      <a:r>
                        <a:rPr sz="2000" spc="-20" dirty="0">
                          <a:latin typeface="Arial"/>
                          <a:cs typeface="Arial"/>
                        </a:rPr>
                        <a:t>3.13</a:t>
                      </a:r>
                      <a:endParaRPr sz="2000" dirty="0">
                        <a:latin typeface="Arial"/>
                        <a:cs typeface="Arial"/>
                      </a:endParaRPr>
                    </a:p>
                  </a:txBody>
                  <a:tcPr marL="0" marR="0" marT="660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marR="6985" algn="ctr">
                        <a:lnSpc>
                          <a:spcPts val="1620"/>
                        </a:lnSpc>
                        <a:spcBef>
                          <a:spcPts val="520"/>
                        </a:spcBef>
                      </a:pPr>
                      <a:r>
                        <a:rPr sz="2000" spc="-25" dirty="0">
                          <a:latin typeface="Arial"/>
                          <a:cs typeface="Arial"/>
                        </a:rPr>
                        <a:t>11</a:t>
                      </a:r>
                      <a:endParaRPr sz="2000" dirty="0">
                        <a:latin typeface="Arial"/>
                        <a:cs typeface="Arial"/>
                      </a:endParaRPr>
                    </a:p>
                  </a:txBody>
                  <a:tcPr marL="0" marR="0" marT="660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marL="6350">
                        <a:lnSpc>
                          <a:spcPts val="1620"/>
                        </a:lnSpc>
                        <a:spcBef>
                          <a:spcPts val="520"/>
                        </a:spcBef>
                      </a:pPr>
                      <a:r>
                        <a:rPr sz="2000" dirty="0">
                          <a:latin typeface="Arial"/>
                          <a:cs typeface="Arial"/>
                        </a:rPr>
                        <a:t>New:</a:t>
                      </a:r>
                      <a:r>
                        <a:rPr sz="2000" spc="-25" dirty="0">
                          <a:latin typeface="Arial"/>
                          <a:cs typeface="Arial"/>
                        </a:rPr>
                        <a:t> </a:t>
                      </a:r>
                      <a:r>
                        <a:rPr sz="2000" dirty="0">
                          <a:latin typeface="Arial"/>
                          <a:cs typeface="Arial"/>
                        </a:rPr>
                        <a:t>Need</a:t>
                      </a:r>
                      <a:r>
                        <a:rPr sz="2000" spc="-40" dirty="0">
                          <a:latin typeface="Arial"/>
                          <a:cs typeface="Arial"/>
                        </a:rPr>
                        <a:t> </a:t>
                      </a:r>
                      <a:r>
                        <a:rPr sz="2000" dirty="0">
                          <a:latin typeface="Arial"/>
                          <a:cs typeface="Arial"/>
                        </a:rPr>
                        <a:t>for</a:t>
                      </a:r>
                      <a:r>
                        <a:rPr sz="2000" spc="-40" dirty="0">
                          <a:latin typeface="Arial"/>
                          <a:cs typeface="Arial"/>
                        </a:rPr>
                        <a:t> </a:t>
                      </a:r>
                      <a:r>
                        <a:rPr sz="2000" dirty="0">
                          <a:latin typeface="Arial"/>
                          <a:cs typeface="Arial"/>
                        </a:rPr>
                        <a:t>approval</a:t>
                      </a:r>
                      <a:r>
                        <a:rPr sz="2000" spc="-40" dirty="0">
                          <a:latin typeface="Arial"/>
                          <a:cs typeface="Arial"/>
                        </a:rPr>
                        <a:t> </a:t>
                      </a:r>
                      <a:r>
                        <a:rPr sz="2000" dirty="0">
                          <a:latin typeface="Arial"/>
                          <a:cs typeface="Arial"/>
                        </a:rPr>
                        <a:t>of</a:t>
                      </a:r>
                      <a:r>
                        <a:rPr sz="2000" spc="-30" dirty="0">
                          <a:latin typeface="Arial"/>
                          <a:cs typeface="Arial"/>
                        </a:rPr>
                        <a:t> </a:t>
                      </a:r>
                      <a:r>
                        <a:rPr sz="2000" dirty="0">
                          <a:latin typeface="Arial"/>
                          <a:cs typeface="Arial"/>
                        </a:rPr>
                        <a:t>Standard</a:t>
                      </a:r>
                      <a:r>
                        <a:rPr sz="2000" spc="-55" dirty="0">
                          <a:latin typeface="Arial"/>
                          <a:cs typeface="Arial"/>
                        </a:rPr>
                        <a:t> </a:t>
                      </a:r>
                      <a:r>
                        <a:rPr sz="2000" dirty="0">
                          <a:latin typeface="Arial"/>
                          <a:cs typeface="Arial"/>
                        </a:rPr>
                        <a:t>owner</a:t>
                      </a:r>
                      <a:r>
                        <a:rPr sz="2000" spc="-40" dirty="0">
                          <a:latin typeface="Arial"/>
                          <a:cs typeface="Arial"/>
                        </a:rPr>
                        <a:t> </a:t>
                      </a:r>
                      <a:r>
                        <a:rPr sz="2000" dirty="0">
                          <a:latin typeface="Arial"/>
                          <a:cs typeface="Arial"/>
                        </a:rPr>
                        <a:t>to</a:t>
                      </a:r>
                      <a:r>
                        <a:rPr sz="2000" spc="-25" dirty="0">
                          <a:latin typeface="Arial"/>
                          <a:cs typeface="Arial"/>
                        </a:rPr>
                        <a:t> </a:t>
                      </a:r>
                      <a:r>
                        <a:rPr sz="2000" dirty="0">
                          <a:latin typeface="Arial"/>
                          <a:cs typeface="Arial"/>
                        </a:rPr>
                        <a:t>use</a:t>
                      </a:r>
                      <a:r>
                        <a:rPr sz="2000" spc="-50" dirty="0">
                          <a:latin typeface="Arial"/>
                          <a:cs typeface="Arial"/>
                        </a:rPr>
                        <a:t> </a:t>
                      </a:r>
                      <a:r>
                        <a:rPr sz="2000" dirty="0">
                          <a:latin typeface="Arial"/>
                          <a:cs typeface="Arial"/>
                        </a:rPr>
                        <a:t>the</a:t>
                      </a:r>
                      <a:r>
                        <a:rPr sz="2000" spc="-40" dirty="0">
                          <a:latin typeface="Arial"/>
                          <a:cs typeface="Arial"/>
                        </a:rPr>
                        <a:t> </a:t>
                      </a:r>
                      <a:r>
                        <a:rPr sz="2000" dirty="0">
                          <a:latin typeface="Arial"/>
                          <a:cs typeface="Arial"/>
                        </a:rPr>
                        <a:t>RFM</a:t>
                      </a:r>
                      <a:r>
                        <a:rPr sz="2000" spc="-20" dirty="0">
                          <a:latin typeface="Arial"/>
                          <a:cs typeface="Arial"/>
                        </a:rPr>
                        <a:t> mark</a:t>
                      </a:r>
                      <a:endParaRPr sz="2000" dirty="0">
                        <a:latin typeface="Arial"/>
                        <a:cs typeface="Arial"/>
                      </a:endParaRPr>
                    </a:p>
                  </a:txBody>
                  <a:tcPr marL="0" marR="0" marT="660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extLst>
                  <a:ext uri="{0D108BD9-81ED-4DB2-BD59-A6C34878D82A}">
                    <a16:rowId xmlns:a16="http://schemas.microsoft.com/office/drawing/2014/main" val="10001"/>
                  </a:ext>
                </a:extLst>
              </a:tr>
              <a:tr h="284480">
                <a:tc>
                  <a:txBody>
                    <a:bodyPr/>
                    <a:lstStyle/>
                    <a:p>
                      <a:pPr marL="635" algn="ctr">
                        <a:lnSpc>
                          <a:spcPts val="1620"/>
                        </a:lnSpc>
                        <a:spcBef>
                          <a:spcPts val="520"/>
                        </a:spcBef>
                      </a:pPr>
                      <a:r>
                        <a:rPr sz="2000" spc="-25" dirty="0">
                          <a:latin typeface="Arial"/>
                          <a:cs typeface="Arial"/>
                        </a:rPr>
                        <a:t>4.1</a:t>
                      </a:r>
                      <a:endParaRPr sz="2000" dirty="0">
                        <a:latin typeface="Arial"/>
                        <a:cs typeface="Arial"/>
                      </a:endParaRPr>
                    </a:p>
                  </a:txBody>
                  <a:tcPr marL="0" marR="0" marT="660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algn="ctr">
                        <a:lnSpc>
                          <a:spcPts val="1620"/>
                        </a:lnSpc>
                        <a:spcBef>
                          <a:spcPts val="520"/>
                        </a:spcBef>
                      </a:pPr>
                      <a:r>
                        <a:rPr sz="2000" spc="-25" dirty="0">
                          <a:latin typeface="Arial"/>
                          <a:cs typeface="Arial"/>
                        </a:rPr>
                        <a:t>12</a:t>
                      </a:r>
                      <a:endParaRPr sz="2000" dirty="0">
                        <a:latin typeface="Arial"/>
                        <a:cs typeface="Arial"/>
                      </a:endParaRPr>
                    </a:p>
                  </a:txBody>
                  <a:tcPr marL="0" marR="0" marT="660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marL="6350">
                        <a:lnSpc>
                          <a:spcPts val="1620"/>
                        </a:lnSpc>
                        <a:spcBef>
                          <a:spcPts val="520"/>
                        </a:spcBef>
                      </a:pPr>
                      <a:r>
                        <a:rPr sz="2000" dirty="0">
                          <a:latin typeface="Arial"/>
                          <a:cs typeface="Arial"/>
                        </a:rPr>
                        <a:t>New</a:t>
                      </a:r>
                      <a:r>
                        <a:rPr sz="2000" spc="-20" dirty="0">
                          <a:latin typeface="Arial"/>
                          <a:cs typeface="Arial"/>
                        </a:rPr>
                        <a:t> </a:t>
                      </a:r>
                      <a:r>
                        <a:rPr sz="2000" dirty="0">
                          <a:latin typeface="Arial"/>
                          <a:cs typeface="Arial"/>
                        </a:rPr>
                        <a:t>:</a:t>
                      </a:r>
                      <a:r>
                        <a:rPr sz="2000" spc="-25" dirty="0">
                          <a:latin typeface="Arial"/>
                          <a:cs typeface="Arial"/>
                        </a:rPr>
                        <a:t> </a:t>
                      </a:r>
                      <a:r>
                        <a:rPr sz="2000" dirty="0">
                          <a:latin typeface="Arial"/>
                          <a:cs typeface="Arial"/>
                        </a:rPr>
                        <a:t>Records</a:t>
                      </a:r>
                      <a:r>
                        <a:rPr sz="2000" spc="-45" dirty="0">
                          <a:latin typeface="Arial"/>
                          <a:cs typeface="Arial"/>
                        </a:rPr>
                        <a:t> </a:t>
                      </a:r>
                      <a:r>
                        <a:rPr sz="2000" dirty="0">
                          <a:latin typeface="Arial"/>
                          <a:cs typeface="Arial"/>
                        </a:rPr>
                        <a:t>of</a:t>
                      </a:r>
                      <a:r>
                        <a:rPr sz="2000" spc="-25" dirty="0">
                          <a:latin typeface="Arial"/>
                          <a:cs typeface="Arial"/>
                        </a:rPr>
                        <a:t> </a:t>
                      </a:r>
                      <a:r>
                        <a:rPr sz="2000" dirty="0">
                          <a:latin typeface="Arial"/>
                          <a:cs typeface="Arial"/>
                        </a:rPr>
                        <a:t>all</a:t>
                      </a:r>
                      <a:r>
                        <a:rPr sz="2000" spc="-15" dirty="0">
                          <a:latin typeface="Arial"/>
                          <a:cs typeface="Arial"/>
                        </a:rPr>
                        <a:t> </a:t>
                      </a:r>
                      <a:r>
                        <a:rPr sz="2000" spc="-10" dirty="0">
                          <a:latin typeface="Arial"/>
                          <a:cs typeface="Arial"/>
                        </a:rPr>
                        <a:t>training</a:t>
                      </a:r>
                      <a:endParaRPr sz="2000" dirty="0">
                        <a:latin typeface="Arial"/>
                        <a:cs typeface="Arial"/>
                      </a:endParaRPr>
                    </a:p>
                  </a:txBody>
                  <a:tcPr marL="0" marR="0" marT="660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extLst>
                  <a:ext uri="{0D108BD9-81ED-4DB2-BD59-A6C34878D82A}">
                    <a16:rowId xmlns:a16="http://schemas.microsoft.com/office/drawing/2014/main" val="10002"/>
                  </a:ext>
                </a:extLst>
              </a:tr>
              <a:tr h="284480">
                <a:tc>
                  <a:txBody>
                    <a:bodyPr/>
                    <a:lstStyle/>
                    <a:p>
                      <a:pPr marL="635" algn="ctr">
                        <a:lnSpc>
                          <a:spcPts val="1620"/>
                        </a:lnSpc>
                        <a:spcBef>
                          <a:spcPts val="520"/>
                        </a:spcBef>
                      </a:pPr>
                      <a:r>
                        <a:rPr sz="2000" spc="-25" dirty="0">
                          <a:latin typeface="Arial"/>
                          <a:cs typeface="Arial"/>
                        </a:rPr>
                        <a:t>4.2</a:t>
                      </a:r>
                      <a:endParaRPr sz="2000" dirty="0">
                        <a:latin typeface="Arial"/>
                        <a:cs typeface="Arial"/>
                      </a:endParaRPr>
                    </a:p>
                  </a:txBody>
                  <a:tcPr marL="0" marR="0" marT="660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algn="ctr">
                        <a:lnSpc>
                          <a:spcPts val="1620"/>
                        </a:lnSpc>
                        <a:spcBef>
                          <a:spcPts val="520"/>
                        </a:spcBef>
                      </a:pPr>
                      <a:r>
                        <a:rPr sz="2000" spc="-25" dirty="0">
                          <a:latin typeface="Arial"/>
                          <a:cs typeface="Arial"/>
                        </a:rPr>
                        <a:t>12</a:t>
                      </a:r>
                      <a:endParaRPr sz="2000" dirty="0">
                        <a:latin typeface="Arial"/>
                        <a:cs typeface="Arial"/>
                      </a:endParaRPr>
                    </a:p>
                  </a:txBody>
                  <a:tcPr marL="0" marR="0" marT="660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marL="6350">
                        <a:lnSpc>
                          <a:spcPts val="1620"/>
                        </a:lnSpc>
                        <a:spcBef>
                          <a:spcPts val="520"/>
                        </a:spcBef>
                      </a:pPr>
                      <a:r>
                        <a:rPr sz="2000" dirty="0">
                          <a:latin typeface="Arial"/>
                          <a:cs typeface="Arial"/>
                        </a:rPr>
                        <a:t>New:</a:t>
                      </a:r>
                      <a:r>
                        <a:rPr sz="2000" spc="-5" dirty="0">
                          <a:latin typeface="Arial"/>
                          <a:cs typeface="Arial"/>
                        </a:rPr>
                        <a:t> </a:t>
                      </a:r>
                      <a:r>
                        <a:rPr sz="2000" spc="-10" dirty="0">
                          <a:latin typeface="Arial"/>
                          <a:cs typeface="Arial"/>
                        </a:rPr>
                        <a:t>Competency</a:t>
                      </a:r>
                      <a:r>
                        <a:rPr sz="2000" spc="-55" dirty="0">
                          <a:latin typeface="Arial"/>
                          <a:cs typeface="Arial"/>
                        </a:rPr>
                        <a:t> </a:t>
                      </a:r>
                      <a:r>
                        <a:rPr sz="2000" dirty="0">
                          <a:latin typeface="Arial"/>
                          <a:cs typeface="Arial"/>
                        </a:rPr>
                        <a:t>review</a:t>
                      </a:r>
                      <a:r>
                        <a:rPr sz="2000" spc="-15" dirty="0">
                          <a:latin typeface="Arial"/>
                          <a:cs typeface="Arial"/>
                        </a:rPr>
                        <a:t> </a:t>
                      </a:r>
                      <a:r>
                        <a:rPr sz="2000" dirty="0">
                          <a:latin typeface="Arial"/>
                          <a:cs typeface="Arial"/>
                        </a:rPr>
                        <a:t>of</a:t>
                      </a:r>
                      <a:r>
                        <a:rPr sz="2000" spc="-25" dirty="0">
                          <a:latin typeface="Arial"/>
                          <a:cs typeface="Arial"/>
                        </a:rPr>
                        <a:t> </a:t>
                      </a:r>
                      <a:r>
                        <a:rPr sz="2000" spc="-20" dirty="0">
                          <a:latin typeface="Arial"/>
                          <a:cs typeface="Arial"/>
                        </a:rPr>
                        <a:t>staff</a:t>
                      </a:r>
                      <a:endParaRPr sz="2000" dirty="0">
                        <a:latin typeface="Arial"/>
                        <a:cs typeface="Arial"/>
                      </a:endParaRPr>
                    </a:p>
                  </a:txBody>
                  <a:tcPr marL="0" marR="0" marT="660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extLst>
                  <a:ext uri="{0D108BD9-81ED-4DB2-BD59-A6C34878D82A}">
                    <a16:rowId xmlns:a16="http://schemas.microsoft.com/office/drawing/2014/main" val="10003"/>
                  </a:ext>
                </a:extLst>
              </a:tr>
              <a:tr h="284480">
                <a:tc>
                  <a:txBody>
                    <a:bodyPr/>
                    <a:lstStyle/>
                    <a:p>
                      <a:pPr marL="635" algn="ctr">
                        <a:lnSpc>
                          <a:spcPts val="1620"/>
                        </a:lnSpc>
                        <a:spcBef>
                          <a:spcPts val="520"/>
                        </a:spcBef>
                      </a:pPr>
                      <a:r>
                        <a:rPr sz="2000" spc="-25" dirty="0">
                          <a:latin typeface="Arial"/>
                          <a:cs typeface="Arial"/>
                        </a:rPr>
                        <a:t>5.0</a:t>
                      </a:r>
                      <a:endParaRPr sz="2000" dirty="0">
                        <a:latin typeface="Arial"/>
                        <a:cs typeface="Arial"/>
                      </a:endParaRPr>
                    </a:p>
                  </a:txBody>
                  <a:tcPr marL="0" marR="0" marT="660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algn="ctr">
                        <a:lnSpc>
                          <a:spcPts val="1620"/>
                        </a:lnSpc>
                        <a:spcBef>
                          <a:spcPts val="520"/>
                        </a:spcBef>
                      </a:pPr>
                      <a:r>
                        <a:rPr sz="2000" spc="-25" dirty="0">
                          <a:latin typeface="Arial"/>
                          <a:cs typeface="Arial"/>
                        </a:rPr>
                        <a:t>12</a:t>
                      </a:r>
                      <a:endParaRPr sz="2000" dirty="0">
                        <a:latin typeface="Arial"/>
                        <a:cs typeface="Arial"/>
                      </a:endParaRPr>
                    </a:p>
                  </a:txBody>
                  <a:tcPr marL="0" marR="0" marT="660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marL="6350">
                        <a:lnSpc>
                          <a:spcPts val="1620"/>
                        </a:lnSpc>
                        <a:spcBef>
                          <a:spcPts val="520"/>
                        </a:spcBef>
                      </a:pPr>
                      <a:r>
                        <a:rPr sz="2000" dirty="0">
                          <a:latin typeface="Arial"/>
                          <a:cs typeface="Arial"/>
                        </a:rPr>
                        <a:t>New:</a:t>
                      </a:r>
                      <a:r>
                        <a:rPr sz="2000" spc="-10" dirty="0">
                          <a:latin typeface="Arial"/>
                          <a:cs typeface="Arial"/>
                        </a:rPr>
                        <a:t> </a:t>
                      </a:r>
                      <a:r>
                        <a:rPr sz="2000" dirty="0">
                          <a:latin typeface="Arial"/>
                          <a:cs typeface="Arial"/>
                        </a:rPr>
                        <a:t>Numbering</a:t>
                      </a:r>
                      <a:r>
                        <a:rPr sz="2000" spc="-45" dirty="0">
                          <a:latin typeface="Arial"/>
                          <a:cs typeface="Arial"/>
                        </a:rPr>
                        <a:t> </a:t>
                      </a:r>
                      <a:r>
                        <a:rPr sz="2000" dirty="0">
                          <a:latin typeface="Arial"/>
                          <a:cs typeface="Arial"/>
                        </a:rPr>
                        <a:t>for</a:t>
                      </a:r>
                      <a:r>
                        <a:rPr sz="2000" spc="-30" dirty="0">
                          <a:latin typeface="Arial"/>
                          <a:cs typeface="Arial"/>
                        </a:rPr>
                        <a:t> </a:t>
                      </a:r>
                      <a:r>
                        <a:rPr sz="2000" spc="-10" dirty="0">
                          <a:latin typeface="Arial"/>
                          <a:cs typeface="Arial"/>
                        </a:rPr>
                        <a:t>Multi-</a:t>
                      </a:r>
                      <a:r>
                        <a:rPr sz="2000" dirty="0">
                          <a:latin typeface="Arial"/>
                          <a:cs typeface="Arial"/>
                        </a:rPr>
                        <a:t>Site</a:t>
                      </a:r>
                      <a:r>
                        <a:rPr sz="2000" spc="-55" dirty="0">
                          <a:latin typeface="Arial"/>
                          <a:cs typeface="Arial"/>
                        </a:rPr>
                        <a:t> </a:t>
                      </a:r>
                      <a:r>
                        <a:rPr sz="2000" spc="-10" dirty="0">
                          <a:latin typeface="Arial"/>
                          <a:cs typeface="Arial"/>
                        </a:rPr>
                        <a:t>Section</a:t>
                      </a:r>
                      <a:endParaRPr sz="2000" dirty="0">
                        <a:latin typeface="Arial"/>
                        <a:cs typeface="Arial"/>
                      </a:endParaRPr>
                    </a:p>
                  </a:txBody>
                  <a:tcPr marL="0" marR="0" marT="660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extLst>
                  <a:ext uri="{0D108BD9-81ED-4DB2-BD59-A6C34878D82A}">
                    <a16:rowId xmlns:a16="http://schemas.microsoft.com/office/drawing/2014/main" val="10004"/>
                  </a:ext>
                </a:extLst>
              </a:tr>
              <a:tr h="284480">
                <a:tc>
                  <a:txBody>
                    <a:bodyPr/>
                    <a:lstStyle/>
                    <a:p>
                      <a:pPr marL="635" algn="ctr">
                        <a:lnSpc>
                          <a:spcPts val="1620"/>
                        </a:lnSpc>
                        <a:spcBef>
                          <a:spcPts val="520"/>
                        </a:spcBef>
                      </a:pPr>
                      <a:r>
                        <a:rPr sz="2000" spc="-25" dirty="0">
                          <a:latin typeface="Arial"/>
                          <a:cs typeface="Arial"/>
                        </a:rPr>
                        <a:t>5.2</a:t>
                      </a:r>
                      <a:endParaRPr sz="2000" dirty="0">
                        <a:latin typeface="Arial"/>
                        <a:cs typeface="Arial"/>
                      </a:endParaRPr>
                    </a:p>
                  </a:txBody>
                  <a:tcPr marL="0" marR="0" marT="660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algn="ctr">
                        <a:lnSpc>
                          <a:spcPts val="1620"/>
                        </a:lnSpc>
                        <a:spcBef>
                          <a:spcPts val="520"/>
                        </a:spcBef>
                      </a:pPr>
                      <a:r>
                        <a:rPr sz="2000" spc="-25" dirty="0">
                          <a:latin typeface="Arial"/>
                          <a:cs typeface="Arial"/>
                        </a:rPr>
                        <a:t>12</a:t>
                      </a:r>
                      <a:endParaRPr sz="2000" dirty="0">
                        <a:latin typeface="Arial"/>
                        <a:cs typeface="Arial"/>
                      </a:endParaRPr>
                    </a:p>
                  </a:txBody>
                  <a:tcPr marL="0" marR="0" marT="660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marL="6350">
                        <a:lnSpc>
                          <a:spcPts val="1620"/>
                        </a:lnSpc>
                        <a:spcBef>
                          <a:spcPts val="520"/>
                        </a:spcBef>
                      </a:pPr>
                      <a:r>
                        <a:rPr sz="2000" dirty="0">
                          <a:latin typeface="Arial"/>
                          <a:cs typeface="Arial"/>
                        </a:rPr>
                        <a:t>New:</a:t>
                      </a:r>
                      <a:r>
                        <a:rPr sz="2000" spc="-15" dirty="0">
                          <a:latin typeface="Arial"/>
                          <a:cs typeface="Arial"/>
                        </a:rPr>
                        <a:t> </a:t>
                      </a:r>
                      <a:r>
                        <a:rPr sz="2000" dirty="0">
                          <a:latin typeface="Arial"/>
                          <a:cs typeface="Arial"/>
                        </a:rPr>
                        <a:t>Contract</a:t>
                      </a:r>
                      <a:r>
                        <a:rPr sz="2000" spc="-45" dirty="0">
                          <a:latin typeface="Arial"/>
                          <a:cs typeface="Arial"/>
                        </a:rPr>
                        <a:t> </a:t>
                      </a:r>
                      <a:r>
                        <a:rPr sz="2000" dirty="0">
                          <a:latin typeface="Arial"/>
                          <a:cs typeface="Arial"/>
                        </a:rPr>
                        <a:t>requirement</a:t>
                      </a:r>
                      <a:r>
                        <a:rPr sz="2000" spc="-45" dirty="0">
                          <a:latin typeface="Arial"/>
                          <a:cs typeface="Arial"/>
                        </a:rPr>
                        <a:t> </a:t>
                      </a:r>
                      <a:r>
                        <a:rPr sz="2000" dirty="0">
                          <a:latin typeface="Arial"/>
                          <a:cs typeface="Arial"/>
                        </a:rPr>
                        <a:t>with</a:t>
                      </a:r>
                      <a:r>
                        <a:rPr sz="2000" spc="-20" dirty="0">
                          <a:latin typeface="Arial"/>
                          <a:cs typeface="Arial"/>
                        </a:rPr>
                        <a:t> </a:t>
                      </a:r>
                      <a:r>
                        <a:rPr sz="2000" spc="-10" dirty="0">
                          <a:latin typeface="Arial"/>
                          <a:cs typeface="Arial"/>
                        </a:rPr>
                        <a:t>Certification</a:t>
                      </a:r>
                      <a:r>
                        <a:rPr sz="2000" spc="-55" dirty="0">
                          <a:latin typeface="Arial"/>
                          <a:cs typeface="Arial"/>
                        </a:rPr>
                        <a:t> </a:t>
                      </a:r>
                      <a:r>
                        <a:rPr sz="2000" dirty="0">
                          <a:latin typeface="Arial"/>
                          <a:cs typeface="Arial"/>
                        </a:rPr>
                        <a:t>Body</a:t>
                      </a:r>
                      <a:r>
                        <a:rPr sz="2000" spc="-20" dirty="0">
                          <a:latin typeface="Arial"/>
                          <a:cs typeface="Arial"/>
                        </a:rPr>
                        <a:t> </a:t>
                      </a:r>
                      <a:r>
                        <a:rPr sz="2000" dirty="0">
                          <a:latin typeface="Arial"/>
                          <a:cs typeface="Arial"/>
                        </a:rPr>
                        <a:t>re</a:t>
                      </a:r>
                      <a:r>
                        <a:rPr sz="2000" spc="-20" dirty="0">
                          <a:latin typeface="Arial"/>
                          <a:cs typeface="Arial"/>
                        </a:rPr>
                        <a:t> </a:t>
                      </a:r>
                      <a:r>
                        <a:rPr sz="2000" dirty="0">
                          <a:latin typeface="Arial"/>
                          <a:cs typeface="Arial"/>
                        </a:rPr>
                        <a:t>multi</a:t>
                      </a:r>
                      <a:r>
                        <a:rPr lang="en-US" sz="2000" dirty="0">
                          <a:latin typeface="Arial"/>
                          <a:cs typeface="Arial"/>
                        </a:rPr>
                        <a:t>-</a:t>
                      </a:r>
                      <a:r>
                        <a:rPr sz="2000" dirty="0">
                          <a:latin typeface="Arial"/>
                          <a:cs typeface="Arial"/>
                        </a:rPr>
                        <a:t>site</a:t>
                      </a:r>
                      <a:r>
                        <a:rPr sz="2000" spc="-50" dirty="0">
                          <a:latin typeface="Arial"/>
                          <a:cs typeface="Arial"/>
                        </a:rPr>
                        <a:t> </a:t>
                      </a:r>
                      <a:r>
                        <a:rPr sz="2000" spc="-10" dirty="0">
                          <a:latin typeface="Arial"/>
                          <a:cs typeface="Arial"/>
                        </a:rPr>
                        <a:t>criteria</a:t>
                      </a:r>
                      <a:endParaRPr sz="2000" dirty="0">
                        <a:latin typeface="Arial"/>
                        <a:cs typeface="Arial"/>
                      </a:endParaRPr>
                    </a:p>
                  </a:txBody>
                  <a:tcPr marL="0" marR="0" marT="660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extLst>
                  <a:ext uri="{0D108BD9-81ED-4DB2-BD59-A6C34878D82A}">
                    <a16:rowId xmlns:a16="http://schemas.microsoft.com/office/drawing/2014/main" val="10005"/>
                  </a:ext>
                </a:extLst>
              </a:tr>
              <a:tr h="284480">
                <a:tc>
                  <a:txBody>
                    <a:bodyPr/>
                    <a:lstStyle/>
                    <a:p>
                      <a:pPr marL="635" algn="ctr">
                        <a:lnSpc>
                          <a:spcPts val="1620"/>
                        </a:lnSpc>
                        <a:spcBef>
                          <a:spcPts val="520"/>
                        </a:spcBef>
                      </a:pPr>
                      <a:r>
                        <a:rPr sz="2000" spc="-25" dirty="0">
                          <a:latin typeface="Arial"/>
                          <a:cs typeface="Arial"/>
                        </a:rPr>
                        <a:t>5.5</a:t>
                      </a:r>
                      <a:endParaRPr sz="2000" dirty="0">
                        <a:latin typeface="Arial"/>
                        <a:cs typeface="Arial"/>
                      </a:endParaRPr>
                    </a:p>
                  </a:txBody>
                  <a:tcPr marL="0" marR="0" marT="660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algn="ctr">
                        <a:lnSpc>
                          <a:spcPts val="1620"/>
                        </a:lnSpc>
                        <a:spcBef>
                          <a:spcPts val="520"/>
                        </a:spcBef>
                      </a:pPr>
                      <a:r>
                        <a:rPr sz="2000" spc="-25" dirty="0">
                          <a:latin typeface="Arial"/>
                          <a:cs typeface="Arial"/>
                        </a:rPr>
                        <a:t>12</a:t>
                      </a:r>
                      <a:endParaRPr sz="2000" dirty="0">
                        <a:latin typeface="Arial"/>
                        <a:cs typeface="Arial"/>
                      </a:endParaRPr>
                    </a:p>
                  </a:txBody>
                  <a:tcPr marL="0" marR="0" marT="660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marL="6350">
                        <a:lnSpc>
                          <a:spcPts val="1620"/>
                        </a:lnSpc>
                        <a:spcBef>
                          <a:spcPts val="520"/>
                        </a:spcBef>
                      </a:pPr>
                      <a:r>
                        <a:rPr sz="2000" dirty="0">
                          <a:latin typeface="Arial"/>
                          <a:cs typeface="Arial"/>
                        </a:rPr>
                        <a:t>New:</a:t>
                      </a:r>
                      <a:r>
                        <a:rPr sz="2000" spc="-20" dirty="0">
                          <a:latin typeface="Arial"/>
                          <a:cs typeface="Arial"/>
                        </a:rPr>
                        <a:t> </a:t>
                      </a:r>
                      <a:r>
                        <a:rPr sz="2000" spc="-10" dirty="0">
                          <a:latin typeface="Arial"/>
                          <a:cs typeface="Arial"/>
                        </a:rPr>
                        <a:t>Requirement</a:t>
                      </a:r>
                      <a:r>
                        <a:rPr sz="2000" spc="-50" dirty="0">
                          <a:latin typeface="Arial"/>
                          <a:cs typeface="Arial"/>
                        </a:rPr>
                        <a:t> </a:t>
                      </a:r>
                      <a:r>
                        <a:rPr sz="2000" dirty="0">
                          <a:latin typeface="Arial"/>
                          <a:cs typeface="Arial"/>
                        </a:rPr>
                        <a:t>of</a:t>
                      </a:r>
                      <a:r>
                        <a:rPr sz="2000" spc="-30" dirty="0">
                          <a:latin typeface="Arial"/>
                          <a:cs typeface="Arial"/>
                        </a:rPr>
                        <a:t> </a:t>
                      </a:r>
                      <a:r>
                        <a:rPr sz="2000" dirty="0">
                          <a:latin typeface="Arial"/>
                          <a:cs typeface="Arial"/>
                        </a:rPr>
                        <a:t>Organization</a:t>
                      </a:r>
                      <a:r>
                        <a:rPr sz="2000" spc="-55" dirty="0">
                          <a:latin typeface="Arial"/>
                          <a:cs typeface="Arial"/>
                        </a:rPr>
                        <a:t> </a:t>
                      </a:r>
                      <a:r>
                        <a:rPr sz="2000" dirty="0">
                          <a:latin typeface="Arial"/>
                          <a:cs typeface="Arial"/>
                        </a:rPr>
                        <a:t>to</a:t>
                      </a:r>
                      <a:r>
                        <a:rPr sz="2000" spc="-30" dirty="0">
                          <a:latin typeface="Arial"/>
                          <a:cs typeface="Arial"/>
                        </a:rPr>
                        <a:t> </a:t>
                      </a:r>
                      <a:r>
                        <a:rPr sz="2000" dirty="0">
                          <a:latin typeface="Arial"/>
                          <a:cs typeface="Arial"/>
                        </a:rPr>
                        <a:t>provide</a:t>
                      </a:r>
                      <a:r>
                        <a:rPr sz="2000" spc="-30" dirty="0">
                          <a:latin typeface="Arial"/>
                          <a:cs typeface="Arial"/>
                        </a:rPr>
                        <a:t> </a:t>
                      </a:r>
                      <a:r>
                        <a:rPr sz="2000" dirty="0">
                          <a:latin typeface="Arial"/>
                          <a:cs typeface="Arial"/>
                        </a:rPr>
                        <a:t>all</a:t>
                      </a:r>
                      <a:r>
                        <a:rPr sz="2000" spc="-20" dirty="0">
                          <a:latin typeface="Arial"/>
                          <a:cs typeface="Arial"/>
                        </a:rPr>
                        <a:t> </a:t>
                      </a:r>
                      <a:r>
                        <a:rPr sz="2000" dirty="0">
                          <a:latin typeface="Arial"/>
                          <a:cs typeface="Arial"/>
                        </a:rPr>
                        <a:t>sites</a:t>
                      </a:r>
                      <a:r>
                        <a:rPr sz="2000" spc="-40" dirty="0">
                          <a:latin typeface="Arial"/>
                          <a:cs typeface="Arial"/>
                        </a:rPr>
                        <a:t> </a:t>
                      </a:r>
                      <a:r>
                        <a:rPr sz="2000" dirty="0">
                          <a:latin typeface="Arial"/>
                          <a:cs typeface="Arial"/>
                        </a:rPr>
                        <a:t>with</a:t>
                      </a:r>
                      <a:r>
                        <a:rPr sz="2000" spc="-5" dirty="0">
                          <a:latin typeface="Arial"/>
                          <a:cs typeface="Arial"/>
                        </a:rPr>
                        <a:t> </a:t>
                      </a:r>
                      <a:r>
                        <a:rPr sz="2000" spc="-10" dirty="0">
                          <a:latin typeface="Arial"/>
                          <a:cs typeface="Arial"/>
                        </a:rPr>
                        <a:t>information</a:t>
                      </a:r>
                      <a:endParaRPr sz="2000" dirty="0">
                        <a:latin typeface="Arial"/>
                        <a:cs typeface="Arial"/>
                      </a:endParaRPr>
                    </a:p>
                  </a:txBody>
                  <a:tcPr marL="0" marR="0" marT="660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extLst>
                  <a:ext uri="{0D108BD9-81ED-4DB2-BD59-A6C34878D82A}">
                    <a16:rowId xmlns:a16="http://schemas.microsoft.com/office/drawing/2014/main" val="10006"/>
                  </a:ext>
                </a:extLst>
              </a:tr>
              <a:tr h="274320">
                <a:tc>
                  <a:txBody>
                    <a:bodyPr/>
                    <a:lstStyle/>
                    <a:p>
                      <a:pPr algn="ctr">
                        <a:lnSpc>
                          <a:spcPts val="1620"/>
                        </a:lnSpc>
                        <a:spcBef>
                          <a:spcPts val="445"/>
                        </a:spcBef>
                      </a:pPr>
                      <a:r>
                        <a:rPr sz="2000" spc="-20" dirty="0">
                          <a:latin typeface="Arial"/>
                          <a:cs typeface="Arial"/>
                        </a:rPr>
                        <a:t>5.10</a:t>
                      </a:r>
                      <a:endParaRPr sz="2000" dirty="0">
                        <a:latin typeface="Arial"/>
                        <a:cs typeface="Arial"/>
                      </a:endParaRPr>
                    </a:p>
                  </a:txBody>
                  <a:tcPr marL="0" marR="0" marT="565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algn="ctr">
                        <a:lnSpc>
                          <a:spcPts val="1620"/>
                        </a:lnSpc>
                        <a:spcBef>
                          <a:spcPts val="445"/>
                        </a:spcBef>
                      </a:pPr>
                      <a:r>
                        <a:rPr sz="2000" spc="-25" dirty="0">
                          <a:latin typeface="Arial"/>
                          <a:cs typeface="Arial"/>
                        </a:rPr>
                        <a:t>13</a:t>
                      </a:r>
                      <a:endParaRPr sz="2000" dirty="0">
                        <a:latin typeface="Arial"/>
                        <a:cs typeface="Arial"/>
                      </a:endParaRPr>
                    </a:p>
                  </a:txBody>
                  <a:tcPr marL="0" marR="0" marT="565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marL="6350">
                        <a:lnSpc>
                          <a:spcPts val="1620"/>
                        </a:lnSpc>
                        <a:spcBef>
                          <a:spcPts val="445"/>
                        </a:spcBef>
                      </a:pPr>
                      <a:r>
                        <a:rPr sz="2000" dirty="0">
                          <a:latin typeface="Arial"/>
                          <a:cs typeface="Arial"/>
                        </a:rPr>
                        <a:t>New: </a:t>
                      </a:r>
                      <a:r>
                        <a:rPr sz="2000" spc="-10" dirty="0">
                          <a:latin typeface="Arial"/>
                          <a:cs typeface="Arial"/>
                        </a:rPr>
                        <a:t>Requirement</a:t>
                      </a:r>
                      <a:r>
                        <a:rPr sz="2000" spc="-50" dirty="0">
                          <a:latin typeface="Arial"/>
                          <a:cs typeface="Arial"/>
                        </a:rPr>
                        <a:t> </a:t>
                      </a:r>
                      <a:r>
                        <a:rPr sz="2000" dirty="0">
                          <a:latin typeface="Arial"/>
                          <a:cs typeface="Arial"/>
                        </a:rPr>
                        <a:t>of</a:t>
                      </a:r>
                      <a:r>
                        <a:rPr sz="2000" spc="-20" dirty="0">
                          <a:latin typeface="Arial"/>
                          <a:cs typeface="Arial"/>
                        </a:rPr>
                        <a:t> </a:t>
                      </a:r>
                      <a:r>
                        <a:rPr sz="2000" dirty="0">
                          <a:latin typeface="Arial"/>
                          <a:cs typeface="Arial"/>
                        </a:rPr>
                        <a:t>the</a:t>
                      </a:r>
                      <a:r>
                        <a:rPr sz="2000" spc="-35" dirty="0">
                          <a:latin typeface="Arial"/>
                          <a:cs typeface="Arial"/>
                        </a:rPr>
                        <a:t> </a:t>
                      </a:r>
                      <a:r>
                        <a:rPr sz="2000" spc="-10" dirty="0">
                          <a:latin typeface="Arial"/>
                          <a:cs typeface="Arial"/>
                        </a:rPr>
                        <a:t>Organization</a:t>
                      </a:r>
                      <a:r>
                        <a:rPr sz="2000" spc="-65" dirty="0">
                          <a:latin typeface="Arial"/>
                          <a:cs typeface="Arial"/>
                        </a:rPr>
                        <a:t> </a:t>
                      </a:r>
                      <a:r>
                        <a:rPr sz="2000" dirty="0">
                          <a:latin typeface="Arial"/>
                          <a:cs typeface="Arial"/>
                        </a:rPr>
                        <a:t>to</a:t>
                      </a:r>
                      <a:r>
                        <a:rPr sz="2000" spc="-15" dirty="0">
                          <a:latin typeface="Arial"/>
                          <a:cs typeface="Arial"/>
                        </a:rPr>
                        <a:t> </a:t>
                      </a:r>
                      <a:r>
                        <a:rPr sz="2000" dirty="0">
                          <a:latin typeface="Arial"/>
                          <a:cs typeface="Arial"/>
                        </a:rPr>
                        <a:t>ensure</a:t>
                      </a:r>
                      <a:r>
                        <a:rPr sz="2000" spc="-50" dirty="0">
                          <a:latin typeface="Arial"/>
                          <a:cs typeface="Arial"/>
                        </a:rPr>
                        <a:t> </a:t>
                      </a:r>
                      <a:r>
                        <a:rPr sz="2000" dirty="0">
                          <a:latin typeface="Arial"/>
                          <a:cs typeface="Arial"/>
                        </a:rPr>
                        <a:t>collection</a:t>
                      </a:r>
                      <a:r>
                        <a:rPr sz="2000" spc="-55" dirty="0">
                          <a:latin typeface="Arial"/>
                          <a:cs typeface="Arial"/>
                        </a:rPr>
                        <a:t> </a:t>
                      </a:r>
                      <a:r>
                        <a:rPr sz="2000" dirty="0">
                          <a:latin typeface="Arial"/>
                          <a:cs typeface="Arial"/>
                        </a:rPr>
                        <a:t>and</a:t>
                      </a:r>
                      <a:r>
                        <a:rPr sz="2000" spc="-35" dirty="0">
                          <a:latin typeface="Arial"/>
                          <a:cs typeface="Arial"/>
                        </a:rPr>
                        <a:t> </a:t>
                      </a:r>
                      <a:r>
                        <a:rPr sz="2000" dirty="0">
                          <a:latin typeface="Arial"/>
                          <a:cs typeface="Arial"/>
                        </a:rPr>
                        <a:t>reporting</a:t>
                      </a:r>
                      <a:r>
                        <a:rPr sz="2000" spc="-65" dirty="0">
                          <a:latin typeface="Arial"/>
                          <a:cs typeface="Arial"/>
                        </a:rPr>
                        <a:t> </a:t>
                      </a:r>
                      <a:r>
                        <a:rPr sz="2000" dirty="0">
                          <a:latin typeface="Arial"/>
                          <a:cs typeface="Arial"/>
                        </a:rPr>
                        <a:t>of</a:t>
                      </a:r>
                      <a:r>
                        <a:rPr sz="2000" spc="-5" dirty="0">
                          <a:latin typeface="Arial"/>
                          <a:cs typeface="Arial"/>
                        </a:rPr>
                        <a:t> </a:t>
                      </a:r>
                      <a:r>
                        <a:rPr sz="2000" dirty="0">
                          <a:latin typeface="Arial"/>
                          <a:cs typeface="Arial"/>
                        </a:rPr>
                        <a:t>RFM</a:t>
                      </a:r>
                      <a:r>
                        <a:rPr sz="2000" spc="-20" dirty="0">
                          <a:latin typeface="Arial"/>
                          <a:cs typeface="Arial"/>
                        </a:rPr>
                        <a:t> </a:t>
                      </a:r>
                      <a:r>
                        <a:rPr sz="2000" dirty="0">
                          <a:latin typeface="Arial"/>
                          <a:cs typeface="Arial"/>
                        </a:rPr>
                        <a:t>sales</a:t>
                      </a:r>
                      <a:r>
                        <a:rPr sz="2000" spc="-35" dirty="0">
                          <a:latin typeface="Arial"/>
                          <a:cs typeface="Arial"/>
                        </a:rPr>
                        <a:t> </a:t>
                      </a:r>
                      <a:r>
                        <a:rPr sz="2000" spc="-20" dirty="0">
                          <a:latin typeface="Arial"/>
                          <a:cs typeface="Arial"/>
                        </a:rPr>
                        <a:t>data</a:t>
                      </a:r>
                      <a:endParaRPr sz="2000" dirty="0">
                        <a:latin typeface="Arial"/>
                        <a:cs typeface="Arial"/>
                      </a:endParaRPr>
                    </a:p>
                  </a:txBody>
                  <a:tcPr marL="0" marR="0" marT="565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extLst>
                  <a:ext uri="{0D108BD9-81ED-4DB2-BD59-A6C34878D82A}">
                    <a16:rowId xmlns:a16="http://schemas.microsoft.com/office/drawing/2014/main" val="10007"/>
                  </a:ext>
                </a:extLst>
              </a:tr>
              <a:tr h="284480">
                <a:tc>
                  <a:txBody>
                    <a:bodyPr/>
                    <a:lstStyle/>
                    <a:p>
                      <a:pPr marL="635" algn="ctr">
                        <a:lnSpc>
                          <a:spcPts val="1620"/>
                        </a:lnSpc>
                        <a:spcBef>
                          <a:spcPts val="520"/>
                        </a:spcBef>
                      </a:pPr>
                      <a:r>
                        <a:rPr sz="2000" spc="-25" dirty="0">
                          <a:latin typeface="Arial"/>
                          <a:cs typeface="Arial"/>
                        </a:rPr>
                        <a:t>6.0</a:t>
                      </a:r>
                      <a:endParaRPr sz="2000" dirty="0">
                        <a:latin typeface="Arial"/>
                        <a:cs typeface="Arial"/>
                      </a:endParaRPr>
                    </a:p>
                  </a:txBody>
                  <a:tcPr marL="0" marR="0" marT="660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algn="ctr">
                        <a:lnSpc>
                          <a:spcPts val="1620"/>
                        </a:lnSpc>
                        <a:spcBef>
                          <a:spcPts val="520"/>
                        </a:spcBef>
                      </a:pPr>
                      <a:r>
                        <a:rPr sz="2000" spc="-25" dirty="0">
                          <a:latin typeface="Arial"/>
                          <a:cs typeface="Arial"/>
                        </a:rPr>
                        <a:t>13</a:t>
                      </a:r>
                      <a:endParaRPr sz="2000" dirty="0">
                        <a:latin typeface="Arial"/>
                        <a:cs typeface="Arial"/>
                      </a:endParaRPr>
                    </a:p>
                  </a:txBody>
                  <a:tcPr marL="0" marR="0" marT="660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marL="6350">
                        <a:lnSpc>
                          <a:spcPts val="1620"/>
                        </a:lnSpc>
                        <a:spcBef>
                          <a:spcPts val="520"/>
                        </a:spcBef>
                      </a:pPr>
                      <a:r>
                        <a:rPr sz="2000" dirty="0">
                          <a:latin typeface="Arial"/>
                          <a:cs typeface="Arial"/>
                        </a:rPr>
                        <a:t>New</a:t>
                      </a:r>
                      <a:r>
                        <a:rPr sz="2000" spc="-25" dirty="0">
                          <a:latin typeface="Arial"/>
                          <a:cs typeface="Arial"/>
                        </a:rPr>
                        <a:t> </a:t>
                      </a:r>
                      <a:r>
                        <a:rPr sz="2000" dirty="0">
                          <a:latin typeface="Arial"/>
                          <a:cs typeface="Arial"/>
                        </a:rPr>
                        <a:t>numbering</a:t>
                      </a:r>
                      <a:r>
                        <a:rPr sz="2000" spc="-50" dirty="0">
                          <a:latin typeface="Arial"/>
                          <a:cs typeface="Arial"/>
                        </a:rPr>
                        <a:t> </a:t>
                      </a:r>
                      <a:r>
                        <a:rPr sz="2000" dirty="0">
                          <a:latin typeface="Arial"/>
                          <a:cs typeface="Arial"/>
                        </a:rPr>
                        <a:t>of</a:t>
                      </a:r>
                      <a:r>
                        <a:rPr sz="2000" spc="-25" dirty="0">
                          <a:latin typeface="Arial"/>
                          <a:cs typeface="Arial"/>
                        </a:rPr>
                        <a:t> </a:t>
                      </a:r>
                      <a:r>
                        <a:rPr sz="2000" dirty="0">
                          <a:latin typeface="Arial"/>
                          <a:cs typeface="Arial"/>
                        </a:rPr>
                        <a:t>clauses</a:t>
                      </a:r>
                      <a:r>
                        <a:rPr sz="2000" spc="-45" dirty="0">
                          <a:latin typeface="Arial"/>
                          <a:cs typeface="Arial"/>
                        </a:rPr>
                        <a:t> </a:t>
                      </a:r>
                      <a:r>
                        <a:rPr sz="2000" dirty="0">
                          <a:latin typeface="Arial"/>
                          <a:cs typeface="Arial"/>
                        </a:rPr>
                        <a:t>for</a:t>
                      </a:r>
                      <a:r>
                        <a:rPr sz="2000" spc="-30" dirty="0">
                          <a:latin typeface="Arial"/>
                          <a:cs typeface="Arial"/>
                        </a:rPr>
                        <a:t> </a:t>
                      </a:r>
                      <a:r>
                        <a:rPr sz="2000" spc="-10" dirty="0">
                          <a:latin typeface="Arial"/>
                          <a:cs typeface="Arial"/>
                        </a:rPr>
                        <a:t>management</a:t>
                      </a:r>
                      <a:r>
                        <a:rPr sz="2000" spc="-55" dirty="0">
                          <a:latin typeface="Arial"/>
                          <a:cs typeface="Arial"/>
                        </a:rPr>
                        <a:t> </a:t>
                      </a:r>
                      <a:r>
                        <a:rPr sz="2000" dirty="0">
                          <a:latin typeface="Arial"/>
                          <a:cs typeface="Arial"/>
                        </a:rPr>
                        <a:t>of</a:t>
                      </a:r>
                      <a:r>
                        <a:rPr sz="2000" spc="-20" dirty="0">
                          <a:latin typeface="Arial"/>
                          <a:cs typeface="Arial"/>
                        </a:rPr>
                        <a:t> </a:t>
                      </a:r>
                      <a:r>
                        <a:rPr sz="2000" spc="-10" dirty="0">
                          <a:latin typeface="Arial"/>
                          <a:cs typeface="Arial"/>
                        </a:rPr>
                        <a:t>members</a:t>
                      </a:r>
                      <a:endParaRPr sz="2000" dirty="0">
                        <a:latin typeface="Arial"/>
                        <a:cs typeface="Arial"/>
                      </a:endParaRPr>
                    </a:p>
                  </a:txBody>
                  <a:tcPr marL="0" marR="0" marT="660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extLst>
                  <a:ext uri="{0D108BD9-81ED-4DB2-BD59-A6C34878D82A}">
                    <a16:rowId xmlns:a16="http://schemas.microsoft.com/office/drawing/2014/main" val="10008"/>
                  </a:ext>
                </a:extLst>
              </a:tr>
              <a:tr h="284480">
                <a:tc>
                  <a:txBody>
                    <a:bodyPr/>
                    <a:lstStyle/>
                    <a:p>
                      <a:pPr marL="635" algn="ctr">
                        <a:lnSpc>
                          <a:spcPts val="1614"/>
                        </a:lnSpc>
                        <a:spcBef>
                          <a:spcPts val="520"/>
                        </a:spcBef>
                      </a:pPr>
                      <a:r>
                        <a:rPr sz="2000" spc="-25" dirty="0">
                          <a:latin typeface="Arial"/>
                          <a:cs typeface="Arial"/>
                        </a:rPr>
                        <a:t>6.4</a:t>
                      </a:r>
                      <a:endParaRPr sz="2000" dirty="0">
                        <a:latin typeface="Arial"/>
                        <a:cs typeface="Arial"/>
                      </a:endParaRPr>
                    </a:p>
                  </a:txBody>
                  <a:tcPr marL="0" marR="0" marT="660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algn="ctr">
                        <a:lnSpc>
                          <a:spcPts val="1614"/>
                        </a:lnSpc>
                        <a:spcBef>
                          <a:spcPts val="520"/>
                        </a:spcBef>
                      </a:pPr>
                      <a:r>
                        <a:rPr sz="2000" spc="-25" dirty="0">
                          <a:latin typeface="Arial"/>
                          <a:cs typeface="Arial"/>
                        </a:rPr>
                        <a:t>13</a:t>
                      </a:r>
                      <a:endParaRPr sz="2000" dirty="0">
                        <a:latin typeface="Arial"/>
                        <a:cs typeface="Arial"/>
                      </a:endParaRPr>
                    </a:p>
                  </a:txBody>
                  <a:tcPr marL="0" marR="0" marT="660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marL="6350">
                        <a:lnSpc>
                          <a:spcPts val="1614"/>
                        </a:lnSpc>
                        <a:spcBef>
                          <a:spcPts val="520"/>
                        </a:spcBef>
                      </a:pPr>
                      <a:r>
                        <a:rPr sz="2000" dirty="0">
                          <a:latin typeface="Arial"/>
                          <a:cs typeface="Arial"/>
                        </a:rPr>
                        <a:t>New:</a:t>
                      </a:r>
                      <a:r>
                        <a:rPr sz="2000" spc="-15" dirty="0">
                          <a:latin typeface="Arial"/>
                          <a:cs typeface="Arial"/>
                        </a:rPr>
                        <a:t> </a:t>
                      </a:r>
                      <a:r>
                        <a:rPr sz="2000" dirty="0">
                          <a:latin typeface="Arial"/>
                          <a:cs typeface="Arial"/>
                        </a:rPr>
                        <a:t>Need</a:t>
                      </a:r>
                      <a:r>
                        <a:rPr sz="2000" spc="-40" dirty="0">
                          <a:latin typeface="Arial"/>
                          <a:cs typeface="Arial"/>
                        </a:rPr>
                        <a:t> </a:t>
                      </a:r>
                      <a:r>
                        <a:rPr sz="2000" dirty="0">
                          <a:latin typeface="Arial"/>
                          <a:cs typeface="Arial"/>
                        </a:rPr>
                        <a:t>for</a:t>
                      </a:r>
                      <a:r>
                        <a:rPr sz="2000" spc="-35" dirty="0">
                          <a:latin typeface="Arial"/>
                          <a:cs typeface="Arial"/>
                        </a:rPr>
                        <a:t> </a:t>
                      </a:r>
                      <a:r>
                        <a:rPr sz="2000" dirty="0">
                          <a:latin typeface="Arial"/>
                          <a:cs typeface="Arial"/>
                        </a:rPr>
                        <a:t>a</a:t>
                      </a:r>
                      <a:r>
                        <a:rPr sz="2000" spc="-30" dirty="0">
                          <a:latin typeface="Arial"/>
                          <a:cs typeface="Arial"/>
                        </a:rPr>
                        <a:t> </a:t>
                      </a:r>
                      <a:r>
                        <a:rPr sz="2000" dirty="0">
                          <a:latin typeface="Arial"/>
                          <a:cs typeface="Arial"/>
                        </a:rPr>
                        <a:t>site</a:t>
                      </a:r>
                      <a:r>
                        <a:rPr sz="2000" spc="-45" dirty="0">
                          <a:latin typeface="Arial"/>
                          <a:cs typeface="Arial"/>
                        </a:rPr>
                        <a:t> </a:t>
                      </a:r>
                      <a:r>
                        <a:rPr sz="2000" dirty="0">
                          <a:latin typeface="Arial"/>
                          <a:cs typeface="Arial"/>
                        </a:rPr>
                        <a:t>removal</a:t>
                      </a:r>
                      <a:r>
                        <a:rPr sz="2000" spc="-25" dirty="0">
                          <a:latin typeface="Arial"/>
                          <a:cs typeface="Arial"/>
                        </a:rPr>
                        <a:t> </a:t>
                      </a:r>
                      <a:r>
                        <a:rPr sz="2000" spc="-10" dirty="0">
                          <a:latin typeface="Arial"/>
                          <a:cs typeface="Arial"/>
                        </a:rPr>
                        <a:t>procedure</a:t>
                      </a:r>
                      <a:endParaRPr sz="2000" dirty="0">
                        <a:latin typeface="Arial"/>
                        <a:cs typeface="Arial"/>
                      </a:endParaRPr>
                    </a:p>
                  </a:txBody>
                  <a:tcPr marL="0" marR="0" marT="660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extLst>
                  <a:ext uri="{0D108BD9-81ED-4DB2-BD59-A6C34878D82A}">
                    <a16:rowId xmlns:a16="http://schemas.microsoft.com/office/drawing/2014/main" val="10009"/>
                  </a:ext>
                </a:extLst>
              </a:tr>
              <a:tr h="284480">
                <a:tc>
                  <a:txBody>
                    <a:bodyPr/>
                    <a:lstStyle/>
                    <a:p>
                      <a:pPr marL="635" algn="ctr">
                        <a:lnSpc>
                          <a:spcPts val="1614"/>
                        </a:lnSpc>
                        <a:spcBef>
                          <a:spcPts val="525"/>
                        </a:spcBef>
                      </a:pPr>
                      <a:r>
                        <a:rPr sz="2000" spc="-25" dirty="0">
                          <a:latin typeface="Arial"/>
                          <a:cs typeface="Arial"/>
                        </a:rPr>
                        <a:t>7.0</a:t>
                      </a:r>
                      <a:endParaRPr sz="2000" dirty="0">
                        <a:latin typeface="Arial"/>
                        <a:cs typeface="Arial"/>
                      </a:endParaRPr>
                    </a:p>
                  </a:txBody>
                  <a:tcPr marL="0" marR="0" marT="666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algn="ctr">
                        <a:lnSpc>
                          <a:spcPts val="1614"/>
                        </a:lnSpc>
                        <a:spcBef>
                          <a:spcPts val="525"/>
                        </a:spcBef>
                      </a:pPr>
                      <a:r>
                        <a:rPr sz="2000" spc="-25" dirty="0">
                          <a:latin typeface="Arial"/>
                          <a:cs typeface="Arial"/>
                        </a:rPr>
                        <a:t>13</a:t>
                      </a:r>
                      <a:endParaRPr sz="2000" dirty="0">
                        <a:latin typeface="Arial"/>
                        <a:cs typeface="Arial"/>
                      </a:endParaRPr>
                    </a:p>
                  </a:txBody>
                  <a:tcPr marL="0" marR="0" marT="666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marL="6350">
                        <a:lnSpc>
                          <a:spcPts val="1614"/>
                        </a:lnSpc>
                        <a:spcBef>
                          <a:spcPts val="525"/>
                        </a:spcBef>
                      </a:pPr>
                      <a:r>
                        <a:rPr sz="2000" dirty="0">
                          <a:latin typeface="Arial"/>
                          <a:cs typeface="Arial"/>
                        </a:rPr>
                        <a:t>New:</a:t>
                      </a:r>
                      <a:r>
                        <a:rPr sz="2000" spc="-40" dirty="0">
                          <a:latin typeface="Arial"/>
                          <a:cs typeface="Arial"/>
                        </a:rPr>
                        <a:t> </a:t>
                      </a:r>
                      <a:r>
                        <a:rPr sz="2000" dirty="0">
                          <a:latin typeface="Arial"/>
                          <a:cs typeface="Arial"/>
                        </a:rPr>
                        <a:t>Numbering</a:t>
                      </a:r>
                      <a:r>
                        <a:rPr sz="2000" spc="-60" dirty="0">
                          <a:latin typeface="Arial"/>
                          <a:cs typeface="Arial"/>
                        </a:rPr>
                        <a:t> </a:t>
                      </a:r>
                      <a:r>
                        <a:rPr sz="2000" dirty="0">
                          <a:latin typeface="Arial"/>
                          <a:cs typeface="Arial"/>
                        </a:rPr>
                        <a:t>for</a:t>
                      </a:r>
                      <a:r>
                        <a:rPr sz="2000" spc="-50" dirty="0">
                          <a:latin typeface="Arial"/>
                          <a:cs typeface="Arial"/>
                        </a:rPr>
                        <a:t> </a:t>
                      </a:r>
                      <a:r>
                        <a:rPr sz="2000" dirty="0">
                          <a:latin typeface="Arial"/>
                          <a:cs typeface="Arial"/>
                        </a:rPr>
                        <a:t>Central</a:t>
                      </a:r>
                      <a:r>
                        <a:rPr sz="2000" spc="-55" dirty="0">
                          <a:latin typeface="Arial"/>
                          <a:cs typeface="Arial"/>
                        </a:rPr>
                        <a:t> </a:t>
                      </a:r>
                      <a:r>
                        <a:rPr sz="2000" dirty="0">
                          <a:latin typeface="Arial"/>
                          <a:cs typeface="Arial"/>
                        </a:rPr>
                        <a:t>office</a:t>
                      </a:r>
                      <a:r>
                        <a:rPr sz="2000" spc="-70" dirty="0">
                          <a:latin typeface="Arial"/>
                          <a:cs typeface="Arial"/>
                        </a:rPr>
                        <a:t> </a:t>
                      </a:r>
                      <a:r>
                        <a:rPr sz="2000" spc="-10" dirty="0">
                          <a:latin typeface="Arial"/>
                          <a:cs typeface="Arial"/>
                        </a:rPr>
                        <a:t>control</a:t>
                      </a:r>
                      <a:endParaRPr sz="2000" dirty="0">
                        <a:latin typeface="Arial"/>
                        <a:cs typeface="Arial"/>
                      </a:endParaRPr>
                    </a:p>
                  </a:txBody>
                  <a:tcPr marL="0" marR="0" marT="666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extLst>
                  <a:ext uri="{0D108BD9-81ED-4DB2-BD59-A6C34878D82A}">
                    <a16:rowId xmlns:a16="http://schemas.microsoft.com/office/drawing/2014/main" val="10010"/>
                  </a:ext>
                </a:extLst>
              </a:tr>
              <a:tr h="284480">
                <a:tc>
                  <a:txBody>
                    <a:bodyPr/>
                    <a:lstStyle/>
                    <a:p>
                      <a:pPr marL="635" algn="ctr">
                        <a:lnSpc>
                          <a:spcPts val="1614"/>
                        </a:lnSpc>
                        <a:spcBef>
                          <a:spcPts val="525"/>
                        </a:spcBef>
                      </a:pPr>
                      <a:r>
                        <a:rPr sz="2000" spc="-25" dirty="0">
                          <a:latin typeface="Arial"/>
                          <a:cs typeface="Arial"/>
                        </a:rPr>
                        <a:t>7.2</a:t>
                      </a:r>
                      <a:endParaRPr sz="2000" dirty="0">
                        <a:latin typeface="Arial"/>
                        <a:cs typeface="Arial"/>
                      </a:endParaRPr>
                    </a:p>
                  </a:txBody>
                  <a:tcPr marL="0" marR="0" marT="666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algn="ctr">
                        <a:lnSpc>
                          <a:spcPts val="1614"/>
                        </a:lnSpc>
                        <a:spcBef>
                          <a:spcPts val="525"/>
                        </a:spcBef>
                      </a:pPr>
                      <a:r>
                        <a:rPr sz="2000" spc="-25" dirty="0">
                          <a:latin typeface="Arial"/>
                          <a:cs typeface="Arial"/>
                        </a:rPr>
                        <a:t>14</a:t>
                      </a:r>
                      <a:endParaRPr sz="2000" dirty="0">
                        <a:latin typeface="Arial"/>
                        <a:cs typeface="Arial"/>
                      </a:endParaRPr>
                    </a:p>
                  </a:txBody>
                  <a:tcPr marL="0" marR="0" marT="666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tc>
                  <a:txBody>
                    <a:bodyPr/>
                    <a:lstStyle/>
                    <a:p>
                      <a:pPr marL="6350">
                        <a:lnSpc>
                          <a:spcPct val="100000"/>
                        </a:lnSpc>
                        <a:spcBef>
                          <a:spcPts val="229"/>
                        </a:spcBef>
                      </a:pPr>
                      <a:r>
                        <a:rPr sz="2000" dirty="0">
                          <a:latin typeface="Arial"/>
                          <a:cs typeface="Arial"/>
                        </a:rPr>
                        <a:t>New:</a:t>
                      </a:r>
                      <a:r>
                        <a:rPr sz="2000" spc="-15" dirty="0">
                          <a:latin typeface="Arial"/>
                          <a:cs typeface="Arial"/>
                        </a:rPr>
                        <a:t> </a:t>
                      </a:r>
                      <a:r>
                        <a:rPr sz="2000" dirty="0">
                          <a:latin typeface="Arial"/>
                          <a:cs typeface="Arial"/>
                        </a:rPr>
                        <a:t>Need</a:t>
                      </a:r>
                      <a:r>
                        <a:rPr sz="2000" spc="-45" dirty="0">
                          <a:latin typeface="Arial"/>
                          <a:cs typeface="Arial"/>
                        </a:rPr>
                        <a:t> </a:t>
                      </a:r>
                      <a:r>
                        <a:rPr sz="2000" dirty="0">
                          <a:latin typeface="Arial"/>
                          <a:cs typeface="Arial"/>
                        </a:rPr>
                        <a:t>for</a:t>
                      </a:r>
                      <a:r>
                        <a:rPr sz="2000" spc="-40" dirty="0">
                          <a:latin typeface="Arial"/>
                          <a:cs typeface="Arial"/>
                        </a:rPr>
                        <a:t> </a:t>
                      </a:r>
                      <a:r>
                        <a:rPr sz="2000" dirty="0">
                          <a:latin typeface="Arial"/>
                          <a:cs typeface="Arial"/>
                        </a:rPr>
                        <a:t>a</a:t>
                      </a:r>
                      <a:r>
                        <a:rPr sz="2000" spc="-30" dirty="0">
                          <a:latin typeface="Arial"/>
                          <a:cs typeface="Arial"/>
                        </a:rPr>
                        <a:t> </a:t>
                      </a:r>
                      <a:r>
                        <a:rPr sz="2000" dirty="0">
                          <a:latin typeface="Arial"/>
                          <a:cs typeface="Arial"/>
                        </a:rPr>
                        <a:t>system</a:t>
                      </a:r>
                      <a:r>
                        <a:rPr sz="2000" spc="-50" dirty="0">
                          <a:latin typeface="Arial"/>
                          <a:cs typeface="Arial"/>
                        </a:rPr>
                        <a:t> </a:t>
                      </a:r>
                      <a:r>
                        <a:rPr sz="2000" dirty="0">
                          <a:latin typeface="Arial"/>
                          <a:cs typeface="Arial"/>
                        </a:rPr>
                        <a:t>for</a:t>
                      </a:r>
                      <a:r>
                        <a:rPr sz="2000" spc="-40" dirty="0">
                          <a:latin typeface="Arial"/>
                          <a:cs typeface="Arial"/>
                        </a:rPr>
                        <a:t> </a:t>
                      </a:r>
                      <a:r>
                        <a:rPr sz="2000" dirty="0">
                          <a:latin typeface="Arial"/>
                          <a:cs typeface="Arial"/>
                        </a:rPr>
                        <a:t>all</a:t>
                      </a:r>
                      <a:r>
                        <a:rPr sz="2000" spc="-30" dirty="0">
                          <a:latin typeface="Arial"/>
                          <a:cs typeface="Arial"/>
                        </a:rPr>
                        <a:t> </a:t>
                      </a:r>
                      <a:r>
                        <a:rPr sz="2000" dirty="0">
                          <a:latin typeface="Arial"/>
                          <a:cs typeface="Arial"/>
                        </a:rPr>
                        <a:t>checking</a:t>
                      </a:r>
                      <a:r>
                        <a:rPr sz="2000" spc="-65" dirty="0">
                          <a:latin typeface="Arial"/>
                          <a:cs typeface="Arial"/>
                        </a:rPr>
                        <a:t> </a:t>
                      </a:r>
                      <a:r>
                        <a:rPr sz="2000" dirty="0">
                          <a:latin typeface="Arial"/>
                          <a:cs typeface="Arial"/>
                        </a:rPr>
                        <a:t>market</a:t>
                      </a:r>
                      <a:r>
                        <a:rPr sz="2000" spc="-45" dirty="0">
                          <a:latin typeface="Arial"/>
                          <a:cs typeface="Arial"/>
                        </a:rPr>
                        <a:t> </a:t>
                      </a:r>
                      <a:r>
                        <a:rPr sz="2000" dirty="0">
                          <a:latin typeface="Arial"/>
                          <a:cs typeface="Arial"/>
                        </a:rPr>
                        <a:t>claims</a:t>
                      </a:r>
                      <a:r>
                        <a:rPr sz="2000" spc="-50" dirty="0">
                          <a:latin typeface="Arial"/>
                          <a:cs typeface="Arial"/>
                        </a:rPr>
                        <a:t> </a:t>
                      </a:r>
                      <a:r>
                        <a:rPr sz="2000" dirty="0">
                          <a:latin typeface="Arial"/>
                          <a:cs typeface="Arial"/>
                        </a:rPr>
                        <a:t>with</a:t>
                      </a:r>
                      <a:r>
                        <a:rPr sz="2000" spc="-20" dirty="0">
                          <a:latin typeface="Arial"/>
                          <a:cs typeface="Arial"/>
                        </a:rPr>
                        <a:t> </a:t>
                      </a:r>
                      <a:r>
                        <a:rPr sz="2000" dirty="0">
                          <a:latin typeface="Arial"/>
                          <a:cs typeface="Arial"/>
                        </a:rPr>
                        <a:t>reference</a:t>
                      </a:r>
                      <a:r>
                        <a:rPr sz="2000" spc="-60" dirty="0">
                          <a:latin typeface="Arial"/>
                          <a:cs typeface="Arial"/>
                        </a:rPr>
                        <a:t> </a:t>
                      </a:r>
                      <a:r>
                        <a:rPr sz="2000" dirty="0">
                          <a:latin typeface="Arial"/>
                          <a:cs typeface="Arial"/>
                        </a:rPr>
                        <a:t>to</a:t>
                      </a:r>
                      <a:r>
                        <a:rPr sz="2000" spc="-40" dirty="0">
                          <a:latin typeface="Arial"/>
                          <a:cs typeface="Arial"/>
                        </a:rPr>
                        <a:t> </a:t>
                      </a:r>
                      <a:r>
                        <a:rPr sz="2000" spc="-25" dirty="0">
                          <a:latin typeface="Arial"/>
                          <a:cs typeface="Arial"/>
                        </a:rPr>
                        <a:t>RFM</a:t>
                      </a:r>
                      <a:endParaRPr sz="2000" dirty="0">
                        <a:latin typeface="Arial"/>
                        <a:cs typeface="Arial"/>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2">
                        <a:lumMod val="50000"/>
                      </a:schemeClr>
                    </a:solidFill>
                  </a:tcPr>
                </a:tc>
                <a:extLst>
                  <a:ext uri="{0D108BD9-81ED-4DB2-BD59-A6C34878D82A}">
                    <a16:rowId xmlns:a16="http://schemas.microsoft.com/office/drawing/2014/main" val="10011"/>
                  </a:ext>
                </a:extLst>
              </a:tr>
            </a:tbl>
          </a:graphicData>
        </a:graphic>
      </p:graphicFrame>
      <p:sp>
        <p:nvSpPr>
          <p:cNvPr id="6" name="TextBox 5"/>
          <p:cNvSpPr txBox="1"/>
          <p:nvPr/>
        </p:nvSpPr>
        <p:spPr>
          <a:xfrm>
            <a:off x="857250" y="364241"/>
            <a:ext cx="10515600" cy="1200329"/>
          </a:xfrm>
          <a:prstGeom prst="rect">
            <a:avLst/>
          </a:prstGeom>
          <a:noFill/>
          <a:ln>
            <a:solidFill>
              <a:schemeClr val="bg2"/>
            </a:solidFill>
          </a:ln>
        </p:spPr>
        <p:txBody>
          <a:bodyPr wrap="square" rtlCol="0" anchor="ctr" anchorCtr="1">
            <a:spAutoFit/>
          </a:bodyPr>
          <a:lstStyle/>
          <a:p>
            <a:pPr algn="ctr"/>
            <a:r>
              <a:rPr lang="en-US" sz="3600" b="1" dirty="0">
                <a:solidFill>
                  <a:srgbClr val="256683"/>
                </a:solidFill>
                <a:latin typeface="Arial" panose="020B0604020202020204" pitchFamily="34" charset="0"/>
                <a:cs typeface="Arial" panose="020B0604020202020204" pitchFamily="34" charset="0"/>
              </a:rPr>
              <a:t>RFM Criteria Amendment Record of Changes from V2.4 to V2.5</a:t>
            </a:r>
          </a:p>
        </p:txBody>
      </p:sp>
    </p:spTree>
    <p:extLst>
      <p:ext uri="{BB962C8B-B14F-4D97-AF65-F5344CB8AC3E}">
        <p14:creationId xmlns:p14="http://schemas.microsoft.com/office/powerpoint/2010/main" val="276011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1509712" y="4735188"/>
            <a:ext cx="9862585" cy="2301240"/>
          </a:xfrm>
        </p:spPr>
        <p:txBody>
          <a:bodyPr/>
          <a:lstStyle/>
          <a:p>
            <a:r>
              <a:rPr lang="en-US" dirty="0"/>
              <a:t>THANK YOU</a:t>
            </a:r>
          </a:p>
        </p:txBody>
      </p:sp>
    </p:spTree>
    <p:extLst>
      <p:ext uri="{BB962C8B-B14F-4D97-AF65-F5344CB8AC3E}">
        <p14:creationId xmlns:p14="http://schemas.microsoft.com/office/powerpoint/2010/main" val="321970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25888" y="495115"/>
            <a:ext cx="8763512" cy="567463"/>
          </a:xfrm>
          <a:prstGeom prst="rect">
            <a:avLst/>
          </a:prstGeom>
        </p:spPr>
        <p:txBody>
          <a:bodyPr vert="horz" wrap="square" lIns="0" tIns="13335" rIns="0" bIns="0" rtlCol="0">
            <a:spAutoFit/>
          </a:bodyPr>
          <a:lstStyle/>
          <a:p>
            <a:pPr marL="890905" marR="5080" indent="-878205">
              <a:spcBef>
                <a:spcPts val="105"/>
              </a:spcBef>
            </a:pPr>
            <a:r>
              <a:rPr sz="3600" b="1" i="0" dirty="0">
                <a:solidFill>
                  <a:srgbClr val="335B74"/>
                </a:solidFill>
                <a:latin typeface="Arial"/>
                <a:cs typeface="Arial"/>
              </a:rPr>
              <a:t>Chain</a:t>
            </a:r>
            <a:r>
              <a:rPr sz="3600" b="1" i="0" spc="-25" dirty="0">
                <a:solidFill>
                  <a:srgbClr val="335B74"/>
                </a:solidFill>
              </a:rPr>
              <a:t> </a:t>
            </a:r>
            <a:r>
              <a:rPr sz="3600" b="1" i="0" dirty="0">
                <a:solidFill>
                  <a:srgbClr val="335B74"/>
                </a:solidFill>
                <a:latin typeface="Arial"/>
                <a:cs typeface="Arial"/>
              </a:rPr>
              <a:t>of</a:t>
            </a:r>
            <a:r>
              <a:rPr sz="3600" b="1" i="0" spc="-15" dirty="0">
                <a:solidFill>
                  <a:srgbClr val="335B74"/>
                </a:solidFill>
              </a:rPr>
              <a:t> </a:t>
            </a:r>
            <a:r>
              <a:rPr sz="3600" b="1" i="0" dirty="0">
                <a:solidFill>
                  <a:srgbClr val="335B74"/>
                </a:solidFill>
                <a:latin typeface="Arial"/>
                <a:cs typeface="Arial"/>
              </a:rPr>
              <a:t>Custody</a:t>
            </a:r>
            <a:r>
              <a:rPr sz="3600" b="1" i="0" spc="-50" dirty="0">
                <a:solidFill>
                  <a:srgbClr val="335B74"/>
                </a:solidFill>
              </a:rPr>
              <a:t> </a:t>
            </a:r>
            <a:r>
              <a:rPr sz="3600" b="1" i="0" spc="-10" dirty="0">
                <a:solidFill>
                  <a:srgbClr val="335B74"/>
                </a:solidFill>
              </a:rPr>
              <a:t>(CoC) </a:t>
            </a:r>
            <a:r>
              <a:rPr sz="3600" b="1" i="0" dirty="0">
                <a:solidFill>
                  <a:srgbClr val="335B74"/>
                </a:solidFill>
                <a:latin typeface="Arial"/>
                <a:cs typeface="Arial"/>
              </a:rPr>
              <a:t>FAO</a:t>
            </a:r>
            <a:r>
              <a:rPr sz="3600" b="1" i="0" spc="-185" dirty="0">
                <a:solidFill>
                  <a:srgbClr val="335B74"/>
                </a:solidFill>
              </a:rPr>
              <a:t> </a:t>
            </a:r>
            <a:r>
              <a:rPr sz="3600" b="1" i="0" spc="-10" dirty="0">
                <a:solidFill>
                  <a:srgbClr val="335B74"/>
                </a:solidFill>
              </a:rPr>
              <a:t>Definition</a:t>
            </a:r>
          </a:p>
        </p:txBody>
      </p:sp>
      <p:sp>
        <p:nvSpPr>
          <p:cNvPr id="3" name="object 3"/>
          <p:cNvSpPr txBox="1">
            <a:spLocks noGrp="1"/>
          </p:cNvSpPr>
          <p:nvPr>
            <p:ph type="body" idx="1"/>
          </p:nvPr>
        </p:nvSpPr>
        <p:spPr>
          <a:xfrm>
            <a:off x="1086234" y="2386631"/>
            <a:ext cx="10003166" cy="2828389"/>
          </a:xfrm>
          <a:prstGeom prst="rect">
            <a:avLst/>
          </a:prstGeom>
        </p:spPr>
        <p:txBody>
          <a:bodyPr vert="horz" wrap="square" lIns="0" tIns="240715" rIns="0" bIns="0" rtlCol="0">
            <a:spAutoFit/>
          </a:bodyPr>
          <a:lstStyle/>
          <a:p>
            <a:pPr marL="236220" marR="5080" indent="0">
              <a:spcBef>
                <a:spcPts val="100"/>
              </a:spcBef>
              <a:buNone/>
            </a:pPr>
            <a:r>
              <a:rPr sz="2400" i="1" dirty="0">
                <a:solidFill>
                  <a:srgbClr val="002060"/>
                </a:solidFill>
                <a:latin typeface="Arial"/>
                <a:cs typeface="Arial"/>
              </a:rPr>
              <a:t>“</a:t>
            </a:r>
            <a:r>
              <a:rPr sz="2400" dirty="0">
                <a:solidFill>
                  <a:srgbClr val="002060"/>
                </a:solidFill>
                <a:latin typeface="Arial"/>
                <a:cs typeface="Arial"/>
              </a:rPr>
              <a:t>The</a:t>
            </a:r>
            <a:r>
              <a:rPr sz="2400" spc="-55" dirty="0">
                <a:solidFill>
                  <a:srgbClr val="002060"/>
                </a:solidFill>
                <a:latin typeface="Arial"/>
                <a:cs typeface="Arial"/>
              </a:rPr>
              <a:t> </a:t>
            </a:r>
            <a:r>
              <a:rPr sz="2400" dirty="0">
                <a:solidFill>
                  <a:srgbClr val="002060"/>
                </a:solidFill>
                <a:latin typeface="Arial"/>
                <a:cs typeface="Arial"/>
              </a:rPr>
              <a:t>set</a:t>
            </a:r>
            <a:r>
              <a:rPr sz="2400" spc="-10" dirty="0">
                <a:solidFill>
                  <a:srgbClr val="002060"/>
                </a:solidFill>
                <a:latin typeface="Arial"/>
                <a:cs typeface="Arial"/>
              </a:rPr>
              <a:t> </a:t>
            </a:r>
            <a:r>
              <a:rPr sz="2400" dirty="0">
                <a:solidFill>
                  <a:srgbClr val="002060"/>
                </a:solidFill>
                <a:latin typeface="Arial"/>
                <a:cs typeface="Arial"/>
              </a:rPr>
              <a:t>of</a:t>
            </a:r>
            <a:r>
              <a:rPr sz="2400" spc="-10" dirty="0">
                <a:solidFill>
                  <a:srgbClr val="002060"/>
                </a:solidFill>
                <a:latin typeface="Arial"/>
                <a:cs typeface="Arial"/>
              </a:rPr>
              <a:t> </a:t>
            </a:r>
            <a:r>
              <a:rPr sz="2400" dirty="0">
                <a:solidFill>
                  <a:srgbClr val="002060"/>
                </a:solidFill>
                <a:latin typeface="Arial"/>
                <a:cs typeface="Arial"/>
              </a:rPr>
              <a:t>measures which</a:t>
            </a:r>
            <a:r>
              <a:rPr sz="2400" spc="-5" dirty="0">
                <a:solidFill>
                  <a:srgbClr val="002060"/>
                </a:solidFill>
                <a:latin typeface="Arial"/>
                <a:cs typeface="Arial"/>
              </a:rPr>
              <a:t> </a:t>
            </a:r>
            <a:r>
              <a:rPr sz="2400" dirty="0">
                <a:solidFill>
                  <a:srgbClr val="002060"/>
                </a:solidFill>
                <a:latin typeface="Arial"/>
                <a:cs typeface="Arial"/>
              </a:rPr>
              <a:t>is</a:t>
            </a:r>
            <a:r>
              <a:rPr sz="2400" spc="-15" dirty="0">
                <a:solidFill>
                  <a:srgbClr val="002060"/>
                </a:solidFill>
                <a:latin typeface="Arial"/>
                <a:cs typeface="Arial"/>
              </a:rPr>
              <a:t> </a:t>
            </a:r>
            <a:r>
              <a:rPr sz="2400" dirty="0">
                <a:solidFill>
                  <a:srgbClr val="002060"/>
                </a:solidFill>
                <a:latin typeface="Arial"/>
                <a:cs typeface="Arial"/>
              </a:rPr>
              <a:t>designed</a:t>
            </a:r>
            <a:r>
              <a:rPr sz="2400" spc="25" dirty="0">
                <a:solidFill>
                  <a:srgbClr val="002060"/>
                </a:solidFill>
                <a:latin typeface="Arial"/>
                <a:cs typeface="Arial"/>
              </a:rPr>
              <a:t> </a:t>
            </a:r>
            <a:r>
              <a:rPr sz="2400" dirty="0">
                <a:solidFill>
                  <a:srgbClr val="002060"/>
                </a:solidFill>
                <a:latin typeface="Arial"/>
                <a:cs typeface="Arial"/>
              </a:rPr>
              <a:t>to</a:t>
            </a:r>
            <a:r>
              <a:rPr sz="2400" spc="-10" dirty="0">
                <a:solidFill>
                  <a:srgbClr val="002060"/>
                </a:solidFill>
                <a:latin typeface="Arial"/>
                <a:cs typeface="Arial"/>
              </a:rPr>
              <a:t> guarantee </a:t>
            </a:r>
            <a:r>
              <a:rPr sz="2400" dirty="0">
                <a:solidFill>
                  <a:srgbClr val="002060"/>
                </a:solidFill>
                <a:latin typeface="Arial"/>
                <a:cs typeface="Arial"/>
              </a:rPr>
              <a:t>that</a:t>
            </a:r>
            <a:r>
              <a:rPr sz="2400" spc="-20" dirty="0">
                <a:solidFill>
                  <a:srgbClr val="002060"/>
                </a:solidFill>
                <a:latin typeface="Arial"/>
                <a:cs typeface="Arial"/>
              </a:rPr>
              <a:t> </a:t>
            </a:r>
            <a:r>
              <a:rPr sz="2400" dirty="0">
                <a:solidFill>
                  <a:srgbClr val="002060"/>
                </a:solidFill>
                <a:latin typeface="Arial"/>
                <a:cs typeface="Arial"/>
              </a:rPr>
              <a:t>the</a:t>
            </a:r>
            <a:r>
              <a:rPr sz="2400" spc="-15" dirty="0">
                <a:solidFill>
                  <a:srgbClr val="002060"/>
                </a:solidFill>
                <a:latin typeface="Arial"/>
                <a:cs typeface="Arial"/>
              </a:rPr>
              <a:t> </a:t>
            </a:r>
            <a:r>
              <a:rPr sz="2400" dirty="0">
                <a:solidFill>
                  <a:srgbClr val="002060"/>
                </a:solidFill>
                <a:latin typeface="Arial"/>
                <a:cs typeface="Arial"/>
              </a:rPr>
              <a:t>seafood product</a:t>
            </a:r>
            <a:r>
              <a:rPr sz="2400" spc="-15" dirty="0">
                <a:solidFill>
                  <a:srgbClr val="002060"/>
                </a:solidFill>
                <a:latin typeface="Arial"/>
                <a:cs typeface="Arial"/>
              </a:rPr>
              <a:t> </a:t>
            </a:r>
            <a:r>
              <a:rPr sz="2400" dirty="0">
                <a:solidFill>
                  <a:srgbClr val="002060"/>
                </a:solidFill>
                <a:latin typeface="Arial"/>
                <a:cs typeface="Arial"/>
              </a:rPr>
              <a:t>put</a:t>
            </a:r>
            <a:r>
              <a:rPr sz="2400" spc="-10" dirty="0">
                <a:solidFill>
                  <a:srgbClr val="002060"/>
                </a:solidFill>
                <a:latin typeface="Arial"/>
                <a:cs typeface="Arial"/>
              </a:rPr>
              <a:t> </a:t>
            </a:r>
            <a:r>
              <a:rPr sz="2400" dirty="0">
                <a:solidFill>
                  <a:srgbClr val="002060"/>
                </a:solidFill>
                <a:latin typeface="Arial"/>
                <a:cs typeface="Arial"/>
              </a:rPr>
              <a:t>on</a:t>
            </a:r>
            <a:r>
              <a:rPr sz="2400" spc="-10" dirty="0">
                <a:solidFill>
                  <a:srgbClr val="002060"/>
                </a:solidFill>
                <a:latin typeface="Arial"/>
                <a:cs typeface="Arial"/>
              </a:rPr>
              <a:t> </a:t>
            </a:r>
            <a:r>
              <a:rPr sz="2400" dirty="0">
                <a:solidFill>
                  <a:srgbClr val="002060"/>
                </a:solidFill>
                <a:latin typeface="Arial"/>
                <a:cs typeface="Arial"/>
              </a:rPr>
              <a:t>the</a:t>
            </a:r>
            <a:r>
              <a:rPr sz="2400" spc="-20" dirty="0">
                <a:solidFill>
                  <a:srgbClr val="002060"/>
                </a:solidFill>
                <a:latin typeface="Arial"/>
                <a:cs typeface="Arial"/>
              </a:rPr>
              <a:t> </a:t>
            </a:r>
            <a:r>
              <a:rPr sz="2400" dirty="0">
                <a:solidFill>
                  <a:srgbClr val="002060"/>
                </a:solidFill>
                <a:latin typeface="Arial"/>
                <a:cs typeface="Arial"/>
              </a:rPr>
              <a:t>market</a:t>
            </a:r>
            <a:r>
              <a:rPr sz="2400" spc="-5" dirty="0">
                <a:solidFill>
                  <a:srgbClr val="002060"/>
                </a:solidFill>
                <a:latin typeface="Arial"/>
                <a:cs typeface="Arial"/>
              </a:rPr>
              <a:t> </a:t>
            </a:r>
            <a:r>
              <a:rPr sz="2400" dirty="0">
                <a:solidFill>
                  <a:srgbClr val="002060"/>
                </a:solidFill>
                <a:latin typeface="Arial"/>
                <a:cs typeface="Arial"/>
              </a:rPr>
              <a:t>and </a:t>
            </a:r>
            <a:r>
              <a:rPr sz="2400" spc="-10" dirty="0">
                <a:solidFill>
                  <a:srgbClr val="002060"/>
                </a:solidFill>
                <a:latin typeface="Arial"/>
                <a:cs typeface="Arial"/>
              </a:rPr>
              <a:t>bearing </a:t>
            </a:r>
            <a:r>
              <a:rPr sz="2400" dirty="0">
                <a:solidFill>
                  <a:srgbClr val="002060"/>
                </a:solidFill>
                <a:latin typeface="Arial"/>
                <a:cs typeface="Arial"/>
              </a:rPr>
              <a:t>the</a:t>
            </a:r>
            <a:r>
              <a:rPr sz="2400" spc="-20" dirty="0">
                <a:solidFill>
                  <a:srgbClr val="002060"/>
                </a:solidFill>
                <a:latin typeface="Arial"/>
                <a:cs typeface="Arial"/>
              </a:rPr>
              <a:t> </a:t>
            </a:r>
            <a:r>
              <a:rPr sz="2400" dirty="0">
                <a:solidFill>
                  <a:srgbClr val="002060"/>
                </a:solidFill>
                <a:latin typeface="Arial"/>
                <a:cs typeface="Arial"/>
              </a:rPr>
              <a:t>ecolabel</a:t>
            </a:r>
            <a:r>
              <a:rPr sz="2400" spc="10" dirty="0">
                <a:solidFill>
                  <a:srgbClr val="002060"/>
                </a:solidFill>
                <a:latin typeface="Arial"/>
                <a:cs typeface="Arial"/>
              </a:rPr>
              <a:t> </a:t>
            </a:r>
            <a:r>
              <a:rPr sz="2400" dirty="0">
                <a:solidFill>
                  <a:srgbClr val="002060"/>
                </a:solidFill>
                <a:latin typeface="Arial"/>
                <a:cs typeface="Arial"/>
              </a:rPr>
              <a:t>logo is</a:t>
            </a:r>
            <a:r>
              <a:rPr sz="2400" spc="-20" dirty="0">
                <a:solidFill>
                  <a:srgbClr val="002060"/>
                </a:solidFill>
                <a:latin typeface="Arial"/>
                <a:cs typeface="Arial"/>
              </a:rPr>
              <a:t> </a:t>
            </a:r>
            <a:r>
              <a:rPr sz="2400" dirty="0">
                <a:solidFill>
                  <a:srgbClr val="002060"/>
                </a:solidFill>
                <a:latin typeface="Arial"/>
                <a:cs typeface="Arial"/>
              </a:rPr>
              <a:t>really</a:t>
            </a:r>
            <a:r>
              <a:rPr sz="2400" spc="-10" dirty="0">
                <a:solidFill>
                  <a:srgbClr val="002060"/>
                </a:solidFill>
                <a:latin typeface="Arial"/>
                <a:cs typeface="Arial"/>
              </a:rPr>
              <a:t> </a:t>
            </a:r>
            <a:r>
              <a:rPr sz="2400" dirty="0">
                <a:solidFill>
                  <a:srgbClr val="002060"/>
                </a:solidFill>
                <a:latin typeface="Arial"/>
                <a:cs typeface="Arial"/>
              </a:rPr>
              <a:t>a</a:t>
            </a:r>
            <a:r>
              <a:rPr sz="2400" spc="-20" dirty="0">
                <a:solidFill>
                  <a:srgbClr val="002060"/>
                </a:solidFill>
                <a:latin typeface="Arial"/>
                <a:cs typeface="Arial"/>
              </a:rPr>
              <a:t> </a:t>
            </a:r>
            <a:r>
              <a:rPr sz="2400" dirty="0">
                <a:solidFill>
                  <a:srgbClr val="002060"/>
                </a:solidFill>
                <a:latin typeface="Arial"/>
                <a:cs typeface="Arial"/>
              </a:rPr>
              <a:t>product</a:t>
            </a:r>
            <a:r>
              <a:rPr sz="2400" spc="-20" dirty="0">
                <a:solidFill>
                  <a:srgbClr val="002060"/>
                </a:solidFill>
                <a:latin typeface="Arial"/>
                <a:cs typeface="Arial"/>
              </a:rPr>
              <a:t> </a:t>
            </a:r>
            <a:r>
              <a:rPr sz="2400" dirty="0">
                <a:solidFill>
                  <a:srgbClr val="002060"/>
                </a:solidFill>
                <a:latin typeface="Arial"/>
                <a:cs typeface="Arial"/>
              </a:rPr>
              <a:t>of</a:t>
            </a:r>
            <a:r>
              <a:rPr sz="2400" spc="-20" dirty="0">
                <a:solidFill>
                  <a:srgbClr val="002060"/>
                </a:solidFill>
                <a:latin typeface="Arial"/>
                <a:cs typeface="Arial"/>
              </a:rPr>
              <a:t> </a:t>
            </a:r>
            <a:r>
              <a:rPr sz="2400" dirty="0">
                <a:solidFill>
                  <a:srgbClr val="002060"/>
                </a:solidFill>
                <a:latin typeface="Arial"/>
                <a:cs typeface="Arial"/>
              </a:rPr>
              <a:t>designated</a:t>
            </a:r>
            <a:r>
              <a:rPr sz="2400" spc="5" dirty="0">
                <a:solidFill>
                  <a:srgbClr val="002060"/>
                </a:solidFill>
                <a:latin typeface="Arial"/>
                <a:cs typeface="Arial"/>
              </a:rPr>
              <a:t> </a:t>
            </a:r>
            <a:r>
              <a:rPr sz="2400" spc="-10" dirty="0">
                <a:solidFill>
                  <a:srgbClr val="002060"/>
                </a:solidFill>
                <a:latin typeface="Arial"/>
                <a:cs typeface="Arial"/>
              </a:rPr>
              <a:t>origin </a:t>
            </a:r>
            <a:r>
              <a:rPr sz="2400" dirty="0">
                <a:solidFill>
                  <a:srgbClr val="002060"/>
                </a:solidFill>
                <a:latin typeface="Arial"/>
                <a:cs typeface="Arial"/>
              </a:rPr>
              <a:t>and</a:t>
            </a:r>
            <a:r>
              <a:rPr sz="2400" spc="-15" dirty="0">
                <a:solidFill>
                  <a:srgbClr val="002060"/>
                </a:solidFill>
                <a:latin typeface="Arial"/>
                <a:cs typeface="Arial"/>
              </a:rPr>
              <a:t> </a:t>
            </a:r>
            <a:r>
              <a:rPr sz="2400" dirty="0">
                <a:solidFill>
                  <a:srgbClr val="002060"/>
                </a:solidFill>
                <a:latin typeface="Arial"/>
                <a:cs typeface="Arial"/>
              </a:rPr>
              <a:t>coming</a:t>
            </a:r>
            <a:r>
              <a:rPr sz="2400" spc="-5" dirty="0">
                <a:solidFill>
                  <a:srgbClr val="002060"/>
                </a:solidFill>
                <a:latin typeface="Arial"/>
                <a:cs typeface="Arial"/>
              </a:rPr>
              <a:t> </a:t>
            </a:r>
            <a:r>
              <a:rPr sz="2400" dirty="0">
                <a:solidFill>
                  <a:srgbClr val="002060"/>
                </a:solidFill>
                <a:latin typeface="Arial"/>
                <a:cs typeface="Arial"/>
              </a:rPr>
              <a:t>from</a:t>
            </a:r>
            <a:r>
              <a:rPr sz="2400" spc="-35" dirty="0">
                <a:solidFill>
                  <a:srgbClr val="002060"/>
                </a:solidFill>
                <a:latin typeface="Arial"/>
                <a:cs typeface="Arial"/>
              </a:rPr>
              <a:t> </a:t>
            </a:r>
            <a:r>
              <a:rPr sz="2400" dirty="0">
                <a:solidFill>
                  <a:srgbClr val="002060"/>
                </a:solidFill>
                <a:latin typeface="Arial"/>
                <a:cs typeface="Arial"/>
              </a:rPr>
              <a:t>the</a:t>
            </a:r>
            <a:r>
              <a:rPr sz="2400" spc="-25" dirty="0">
                <a:solidFill>
                  <a:srgbClr val="002060"/>
                </a:solidFill>
                <a:latin typeface="Arial"/>
                <a:cs typeface="Arial"/>
              </a:rPr>
              <a:t> </a:t>
            </a:r>
            <a:r>
              <a:rPr sz="2400" dirty="0">
                <a:solidFill>
                  <a:srgbClr val="002060"/>
                </a:solidFill>
                <a:latin typeface="Arial"/>
                <a:cs typeface="Arial"/>
              </a:rPr>
              <a:t>certified</a:t>
            </a:r>
            <a:r>
              <a:rPr sz="2400" spc="-20" dirty="0">
                <a:solidFill>
                  <a:srgbClr val="002060"/>
                </a:solidFill>
                <a:latin typeface="Arial"/>
                <a:cs typeface="Arial"/>
              </a:rPr>
              <a:t> </a:t>
            </a:r>
            <a:r>
              <a:rPr sz="2400" dirty="0">
                <a:solidFill>
                  <a:srgbClr val="002060"/>
                </a:solidFill>
                <a:latin typeface="Arial"/>
                <a:cs typeface="Arial"/>
              </a:rPr>
              <a:t>fishery</a:t>
            </a:r>
            <a:r>
              <a:rPr sz="2400" spc="-10" dirty="0">
                <a:solidFill>
                  <a:srgbClr val="002060"/>
                </a:solidFill>
                <a:latin typeface="Arial"/>
                <a:cs typeface="Arial"/>
              </a:rPr>
              <a:t> </a:t>
            </a:r>
            <a:r>
              <a:rPr sz="2400" dirty="0">
                <a:solidFill>
                  <a:srgbClr val="002060"/>
                </a:solidFill>
                <a:latin typeface="Arial"/>
                <a:cs typeface="Arial"/>
              </a:rPr>
              <a:t>concerned.</a:t>
            </a:r>
            <a:r>
              <a:rPr sz="2400" spc="-40" dirty="0">
                <a:solidFill>
                  <a:srgbClr val="002060"/>
                </a:solidFill>
                <a:latin typeface="Arial"/>
                <a:cs typeface="Arial"/>
              </a:rPr>
              <a:t> </a:t>
            </a:r>
            <a:r>
              <a:rPr sz="2400" spc="-10" dirty="0">
                <a:solidFill>
                  <a:srgbClr val="002060"/>
                </a:solidFill>
                <a:latin typeface="Arial"/>
                <a:cs typeface="Arial"/>
              </a:rPr>
              <a:t>These </a:t>
            </a:r>
            <a:r>
              <a:rPr sz="2400" dirty="0">
                <a:solidFill>
                  <a:srgbClr val="002060"/>
                </a:solidFill>
                <a:latin typeface="Arial"/>
                <a:cs typeface="Arial"/>
              </a:rPr>
              <a:t>measures</a:t>
            </a:r>
            <a:r>
              <a:rPr sz="2400" spc="-15" dirty="0">
                <a:solidFill>
                  <a:srgbClr val="002060"/>
                </a:solidFill>
                <a:latin typeface="Arial"/>
                <a:cs typeface="Arial"/>
              </a:rPr>
              <a:t> </a:t>
            </a:r>
            <a:r>
              <a:rPr sz="2400" dirty="0">
                <a:solidFill>
                  <a:srgbClr val="002060"/>
                </a:solidFill>
                <a:latin typeface="Arial"/>
                <a:cs typeface="Arial"/>
              </a:rPr>
              <a:t>thus</a:t>
            </a:r>
            <a:r>
              <a:rPr sz="2400" spc="-15" dirty="0">
                <a:solidFill>
                  <a:srgbClr val="002060"/>
                </a:solidFill>
                <a:latin typeface="Arial"/>
                <a:cs typeface="Arial"/>
              </a:rPr>
              <a:t> </a:t>
            </a:r>
            <a:r>
              <a:rPr sz="2400" dirty="0">
                <a:solidFill>
                  <a:srgbClr val="002060"/>
                </a:solidFill>
                <a:latin typeface="Arial"/>
                <a:cs typeface="Arial"/>
              </a:rPr>
              <a:t>cover</a:t>
            </a:r>
            <a:r>
              <a:rPr sz="2400" spc="-15" dirty="0">
                <a:solidFill>
                  <a:srgbClr val="002060"/>
                </a:solidFill>
                <a:latin typeface="Arial"/>
                <a:cs typeface="Arial"/>
              </a:rPr>
              <a:t> </a:t>
            </a:r>
            <a:r>
              <a:rPr sz="2400" dirty="0">
                <a:solidFill>
                  <a:srgbClr val="002060"/>
                </a:solidFill>
                <a:latin typeface="Arial"/>
                <a:cs typeface="Arial"/>
              </a:rPr>
              <a:t>both</a:t>
            </a:r>
            <a:r>
              <a:rPr sz="2400" spc="-15" dirty="0">
                <a:solidFill>
                  <a:srgbClr val="002060"/>
                </a:solidFill>
                <a:latin typeface="Arial"/>
                <a:cs typeface="Arial"/>
              </a:rPr>
              <a:t> </a:t>
            </a:r>
            <a:r>
              <a:rPr sz="2400" dirty="0">
                <a:solidFill>
                  <a:srgbClr val="002060"/>
                </a:solidFill>
                <a:latin typeface="Arial"/>
                <a:cs typeface="Arial"/>
              </a:rPr>
              <a:t>the</a:t>
            </a:r>
            <a:r>
              <a:rPr sz="2400" spc="-15" dirty="0">
                <a:solidFill>
                  <a:srgbClr val="002060"/>
                </a:solidFill>
                <a:latin typeface="Arial"/>
                <a:cs typeface="Arial"/>
              </a:rPr>
              <a:t> </a:t>
            </a:r>
            <a:r>
              <a:rPr sz="2400" dirty="0">
                <a:solidFill>
                  <a:srgbClr val="002060"/>
                </a:solidFill>
                <a:latin typeface="Arial"/>
                <a:cs typeface="Arial"/>
              </a:rPr>
              <a:t>tracking/traceability</a:t>
            </a:r>
            <a:r>
              <a:rPr sz="2400" spc="10" dirty="0">
                <a:solidFill>
                  <a:srgbClr val="002060"/>
                </a:solidFill>
                <a:latin typeface="Arial"/>
                <a:cs typeface="Arial"/>
              </a:rPr>
              <a:t> </a:t>
            </a:r>
            <a:r>
              <a:rPr sz="2400" dirty="0">
                <a:solidFill>
                  <a:srgbClr val="002060"/>
                </a:solidFill>
                <a:latin typeface="Arial"/>
                <a:cs typeface="Arial"/>
              </a:rPr>
              <a:t>of</a:t>
            </a:r>
            <a:r>
              <a:rPr sz="2400" spc="-15" dirty="0">
                <a:solidFill>
                  <a:srgbClr val="002060"/>
                </a:solidFill>
                <a:latin typeface="Arial"/>
                <a:cs typeface="Arial"/>
              </a:rPr>
              <a:t> </a:t>
            </a:r>
            <a:r>
              <a:rPr sz="2400" spc="-25" dirty="0">
                <a:solidFill>
                  <a:srgbClr val="002060"/>
                </a:solidFill>
                <a:latin typeface="Arial"/>
                <a:cs typeface="Arial"/>
              </a:rPr>
              <a:t>the </a:t>
            </a:r>
            <a:r>
              <a:rPr sz="2400" dirty="0">
                <a:solidFill>
                  <a:srgbClr val="002060"/>
                </a:solidFill>
                <a:latin typeface="Arial"/>
                <a:cs typeface="Arial"/>
              </a:rPr>
              <a:t>product</a:t>
            </a:r>
            <a:r>
              <a:rPr sz="2400" spc="-40" dirty="0">
                <a:solidFill>
                  <a:srgbClr val="002060"/>
                </a:solidFill>
                <a:latin typeface="Arial"/>
                <a:cs typeface="Arial"/>
              </a:rPr>
              <a:t> </a:t>
            </a:r>
            <a:r>
              <a:rPr sz="2400" dirty="0">
                <a:solidFill>
                  <a:srgbClr val="002060"/>
                </a:solidFill>
                <a:latin typeface="Arial"/>
                <a:cs typeface="Arial"/>
              </a:rPr>
              <a:t>all</a:t>
            </a:r>
            <a:r>
              <a:rPr sz="2400" spc="-15" dirty="0">
                <a:solidFill>
                  <a:srgbClr val="002060"/>
                </a:solidFill>
                <a:latin typeface="Arial"/>
                <a:cs typeface="Arial"/>
              </a:rPr>
              <a:t> </a:t>
            </a:r>
            <a:r>
              <a:rPr sz="2400" dirty="0">
                <a:solidFill>
                  <a:srgbClr val="002060"/>
                </a:solidFill>
                <a:latin typeface="Arial"/>
                <a:cs typeface="Arial"/>
              </a:rPr>
              <a:t>along</a:t>
            </a:r>
            <a:r>
              <a:rPr sz="2400" spc="-10" dirty="0">
                <a:solidFill>
                  <a:srgbClr val="002060"/>
                </a:solidFill>
                <a:latin typeface="Arial"/>
                <a:cs typeface="Arial"/>
              </a:rPr>
              <a:t> </a:t>
            </a:r>
            <a:r>
              <a:rPr sz="2400" dirty="0">
                <a:solidFill>
                  <a:srgbClr val="002060"/>
                </a:solidFill>
                <a:latin typeface="Arial"/>
                <a:cs typeface="Arial"/>
              </a:rPr>
              <a:t>the</a:t>
            </a:r>
            <a:r>
              <a:rPr sz="2400" spc="-20" dirty="0">
                <a:solidFill>
                  <a:srgbClr val="002060"/>
                </a:solidFill>
                <a:latin typeface="Arial"/>
                <a:cs typeface="Arial"/>
              </a:rPr>
              <a:t> </a:t>
            </a:r>
            <a:r>
              <a:rPr sz="2400" dirty="0">
                <a:solidFill>
                  <a:srgbClr val="002060"/>
                </a:solidFill>
                <a:latin typeface="Arial"/>
                <a:cs typeface="Arial"/>
              </a:rPr>
              <a:t>processing,</a:t>
            </a:r>
            <a:r>
              <a:rPr sz="2400" spc="5" dirty="0">
                <a:solidFill>
                  <a:srgbClr val="002060"/>
                </a:solidFill>
                <a:latin typeface="Arial"/>
                <a:cs typeface="Arial"/>
              </a:rPr>
              <a:t> </a:t>
            </a:r>
            <a:r>
              <a:rPr sz="2400" dirty="0">
                <a:solidFill>
                  <a:srgbClr val="002060"/>
                </a:solidFill>
                <a:latin typeface="Arial"/>
                <a:cs typeface="Arial"/>
              </a:rPr>
              <a:t>distribution,</a:t>
            </a:r>
            <a:r>
              <a:rPr sz="2400" spc="-10" dirty="0">
                <a:solidFill>
                  <a:srgbClr val="002060"/>
                </a:solidFill>
                <a:latin typeface="Arial"/>
                <a:cs typeface="Arial"/>
              </a:rPr>
              <a:t> </a:t>
            </a:r>
            <a:r>
              <a:rPr sz="2400" spc="-25" dirty="0">
                <a:solidFill>
                  <a:srgbClr val="002060"/>
                </a:solidFill>
                <a:latin typeface="Arial"/>
                <a:cs typeface="Arial"/>
              </a:rPr>
              <a:t>and </a:t>
            </a:r>
            <a:r>
              <a:rPr sz="2400" dirty="0">
                <a:solidFill>
                  <a:srgbClr val="002060"/>
                </a:solidFill>
                <a:latin typeface="Arial"/>
                <a:cs typeface="Arial"/>
              </a:rPr>
              <a:t>marketing</a:t>
            </a:r>
            <a:r>
              <a:rPr sz="2400" spc="-25" dirty="0">
                <a:solidFill>
                  <a:srgbClr val="002060"/>
                </a:solidFill>
                <a:latin typeface="Arial"/>
                <a:cs typeface="Arial"/>
              </a:rPr>
              <a:t> </a:t>
            </a:r>
            <a:r>
              <a:rPr sz="2400" dirty="0">
                <a:solidFill>
                  <a:srgbClr val="002060"/>
                </a:solidFill>
                <a:latin typeface="Arial"/>
                <a:cs typeface="Arial"/>
              </a:rPr>
              <a:t>chain,</a:t>
            </a:r>
            <a:r>
              <a:rPr sz="2400" spc="5" dirty="0">
                <a:solidFill>
                  <a:srgbClr val="002060"/>
                </a:solidFill>
                <a:latin typeface="Arial"/>
                <a:cs typeface="Arial"/>
              </a:rPr>
              <a:t> </a:t>
            </a:r>
            <a:r>
              <a:rPr sz="2400" dirty="0">
                <a:solidFill>
                  <a:srgbClr val="002060"/>
                </a:solidFill>
                <a:latin typeface="Arial"/>
                <a:cs typeface="Arial"/>
              </a:rPr>
              <a:t>as</a:t>
            </a:r>
            <a:r>
              <a:rPr sz="2400" spc="-20" dirty="0">
                <a:solidFill>
                  <a:srgbClr val="002060"/>
                </a:solidFill>
                <a:latin typeface="Arial"/>
                <a:cs typeface="Arial"/>
              </a:rPr>
              <a:t> </a:t>
            </a:r>
            <a:r>
              <a:rPr sz="2400" dirty="0">
                <a:solidFill>
                  <a:srgbClr val="002060"/>
                </a:solidFill>
                <a:latin typeface="Arial"/>
                <a:cs typeface="Arial"/>
              </a:rPr>
              <a:t>well</a:t>
            </a:r>
            <a:r>
              <a:rPr sz="2400" spc="10" dirty="0">
                <a:solidFill>
                  <a:srgbClr val="002060"/>
                </a:solidFill>
                <a:latin typeface="Arial"/>
                <a:cs typeface="Arial"/>
              </a:rPr>
              <a:t> </a:t>
            </a:r>
            <a:r>
              <a:rPr sz="2400" dirty="0">
                <a:solidFill>
                  <a:srgbClr val="002060"/>
                </a:solidFill>
                <a:latin typeface="Arial"/>
                <a:cs typeface="Arial"/>
              </a:rPr>
              <a:t>as</a:t>
            </a:r>
            <a:r>
              <a:rPr sz="2400" spc="-20" dirty="0">
                <a:solidFill>
                  <a:srgbClr val="002060"/>
                </a:solidFill>
                <a:latin typeface="Arial"/>
                <a:cs typeface="Arial"/>
              </a:rPr>
              <a:t> </a:t>
            </a:r>
            <a:r>
              <a:rPr sz="2400" dirty="0">
                <a:solidFill>
                  <a:srgbClr val="002060"/>
                </a:solidFill>
                <a:latin typeface="Arial"/>
                <a:cs typeface="Arial"/>
              </a:rPr>
              <a:t>the</a:t>
            </a:r>
            <a:r>
              <a:rPr sz="2400" spc="-15" dirty="0">
                <a:solidFill>
                  <a:srgbClr val="002060"/>
                </a:solidFill>
                <a:latin typeface="Arial"/>
                <a:cs typeface="Arial"/>
              </a:rPr>
              <a:t> </a:t>
            </a:r>
            <a:r>
              <a:rPr sz="2400" dirty="0">
                <a:solidFill>
                  <a:srgbClr val="002060"/>
                </a:solidFill>
                <a:latin typeface="Arial"/>
                <a:cs typeface="Arial"/>
              </a:rPr>
              <a:t>proper</a:t>
            </a:r>
            <a:r>
              <a:rPr sz="2400" spc="-5" dirty="0">
                <a:solidFill>
                  <a:srgbClr val="002060"/>
                </a:solidFill>
                <a:latin typeface="Arial"/>
                <a:cs typeface="Arial"/>
              </a:rPr>
              <a:t> </a:t>
            </a:r>
            <a:r>
              <a:rPr sz="2400" dirty="0">
                <a:solidFill>
                  <a:srgbClr val="002060"/>
                </a:solidFill>
                <a:latin typeface="Arial"/>
                <a:cs typeface="Arial"/>
              </a:rPr>
              <a:t>tracking</a:t>
            </a:r>
            <a:r>
              <a:rPr sz="2400" spc="-15" dirty="0">
                <a:solidFill>
                  <a:srgbClr val="002060"/>
                </a:solidFill>
                <a:latin typeface="Arial"/>
                <a:cs typeface="Arial"/>
              </a:rPr>
              <a:t> </a:t>
            </a:r>
            <a:r>
              <a:rPr sz="2400" dirty="0">
                <a:solidFill>
                  <a:srgbClr val="002060"/>
                </a:solidFill>
                <a:latin typeface="Arial"/>
                <a:cs typeface="Arial"/>
              </a:rPr>
              <a:t>of</a:t>
            </a:r>
            <a:r>
              <a:rPr sz="2400" spc="-15" dirty="0">
                <a:solidFill>
                  <a:srgbClr val="002060"/>
                </a:solidFill>
                <a:latin typeface="Arial"/>
                <a:cs typeface="Arial"/>
              </a:rPr>
              <a:t> </a:t>
            </a:r>
            <a:r>
              <a:rPr sz="2400" spc="-25" dirty="0">
                <a:solidFill>
                  <a:srgbClr val="002060"/>
                </a:solidFill>
                <a:latin typeface="Arial"/>
                <a:cs typeface="Arial"/>
              </a:rPr>
              <a:t>the </a:t>
            </a:r>
            <a:r>
              <a:rPr sz="2400" dirty="0">
                <a:solidFill>
                  <a:srgbClr val="002060"/>
                </a:solidFill>
                <a:latin typeface="Arial"/>
                <a:cs typeface="Arial"/>
              </a:rPr>
              <a:t>documentation</a:t>
            </a:r>
            <a:r>
              <a:rPr sz="2400" spc="5" dirty="0">
                <a:solidFill>
                  <a:srgbClr val="002060"/>
                </a:solidFill>
                <a:latin typeface="Arial"/>
                <a:cs typeface="Arial"/>
              </a:rPr>
              <a:t> </a:t>
            </a:r>
            <a:r>
              <a:rPr sz="2400" dirty="0">
                <a:solidFill>
                  <a:srgbClr val="002060"/>
                </a:solidFill>
                <a:latin typeface="Arial"/>
                <a:cs typeface="Arial"/>
              </a:rPr>
              <a:t>and</a:t>
            </a:r>
            <a:r>
              <a:rPr sz="2400" spc="-25" dirty="0">
                <a:solidFill>
                  <a:srgbClr val="002060"/>
                </a:solidFill>
                <a:latin typeface="Arial"/>
                <a:cs typeface="Arial"/>
              </a:rPr>
              <a:t> </a:t>
            </a:r>
            <a:r>
              <a:rPr sz="2400" dirty="0">
                <a:solidFill>
                  <a:srgbClr val="002060"/>
                </a:solidFill>
                <a:latin typeface="Arial"/>
                <a:cs typeface="Arial"/>
              </a:rPr>
              <a:t>control</a:t>
            </a:r>
            <a:r>
              <a:rPr sz="2400" spc="-5" dirty="0">
                <a:solidFill>
                  <a:srgbClr val="002060"/>
                </a:solidFill>
                <a:latin typeface="Arial"/>
                <a:cs typeface="Arial"/>
              </a:rPr>
              <a:t> </a:t>
            </a:r>
            <a:r>
              <a:rPr sz="2400" dirty="0">
                <a:solidFill>
                  <a:srgbClr val="002060"/>
                </a:solidFill>
                <a:latin typeface="Arial"/>
                <a:cs typeface="Arial"/>
              </a:rPr>
              <a:t>of</a:t>
            </a:r>
            <a:r>
              <a:rPr sz="2400" spc="-35" dirty="0">
                <a:solidFill>
                  <a:srgbClr val="002060"/>
                </a:solidFill>
                <a:latin typeface="Arial"/>
                <a:cs typeface="Arial"/>
              </a:rPr>
              <a:t> </a:t>
            </a:r>
            <a:r>
              <a:rPr sz="2400" dirty="0">
                <a:solidFill>
                  <a:srgbClr val="002060"/>
                </a:solidFill>
                <a:latin typeface="Arial"/>
                <a:cs typeface="Arial"/>
              </a:rPr>
              <a:t>the</a:t>
            </a:r>
            <a:r>
              <a:rPr sz="2400" spc="-10" dirty="0">
                <a:solidFill>
                  <a:srgbClr val="002060"/>
                </a:solidFill>
                <a:latin typeface="Arial"/>
                <a:cs typeface="Arial"/>
              </a:rPr>
              <a:t> </a:t>
            </a:r>
            <a:r>
              <a:rPr sz="2400" dirty="0">
                <a:solidFill>
                  <a:srgbClr val="002060"/>
                </a:solidFill>
                <a:latin typeface="Arial"/>
                <a:cs typeface="Arial"/>
              </a:rPr>
              <a:t>quantity</a:t>
            </a:r>
            <a:r>
              <a:rPr sz="2400" spc="-20" dirty="0">
                <a:solidFill>
                  <a:srgbClr val="002060"/>
                </a:solidFill>
                <a:latin typeface="Arial"/>
                <a:cs typeface="Arial"/>
              </a:rPr>
              <a:t> </a:t>
            </a:r>
            <a:r>
              <a:rPr sz="2400" dirty="0">
                <a:solidFill>
                  <a:srgbClr val="002060"/>
                </a:solidFill>
                <a:latin typeface="Arial"/>
                <a:cs typeface="Arial"/>
              </a:rPr>
              <a:t>concerned.”</a:t>
            </a:r>
            <a:r>
              <a:rPr sz="2400" spc="5" dirty="0">
                <a:solidFill>
                  <a:srgbClr val="002060"/>
                </a:solidFill>
                <a:latin typeface="Arial"/>
                <a:cs typeface="Arial"/>
              </a:rPr>
              <a:t> </a:t>
            </a:r>
            <a:r>
              <a:rPr sz="1100" spc="-50" dirty="0">
                <a:solidFill>
                  <a:srgbClr val="002060"/>
                </a:solidFill>
                <a:latin typeface="Arial"/>
                <a:cs typeface="Arial"/>
              </a:rPr>
              <a:t>1</a:t>
            </a:r>
          </a:p>
        </p:txBody>
      </p:sp>
      <p:sp>
        <p:nvSpPr>
          <p:cNvPr id="4" name="object 4"/>
          <p:cNvSpPr txBox="1"/>
          <p:nvPr/>
        </p:nvSpPr>
        <p:spPr>
          <a:xfrm>
            <a:off x="1443948" y="6021370"/>
            <a:ext cx="7879715" cy="452755"/>
          </a:xfrm>
          <a:prstGeom prst="rect">
            <a:avLst/>
          </a:prstGeom>
        </p:spPr>
        <p:txBody>
          <a:bodyPr vert="horz" wrap="square" lIns="0" tIns="12700" rIns="0" bIns="0" rtlCol="0">
            <a:spAutoFit/>
          </a:bodyPr>
          <a:lstStyle/>
          <a:p>
            <a:pPr marL="355600" marR="5080" indent="-343535">
              <a:spcBef>
                <a:spcPts val="100"/>
              </a:spcBef>
            </a:pPr>
            <a:r>
              <a:rPr sz="1400" dirty="0">
                <a:latin typeface="Arial"/>
                <a:cs typeface="Arial"/>
              </a:rPr>
              <a:t>1:</a:t>
            </a:r>
            <a:r>
              <a:rPr sz="1400" spc="-45" dirty="0">
                <a:latin typeface="Arial"/>
                <a:cs typeface="Arial"/>
              </a:rPr>
              <a:t> </a:t>
            </a:r>
            <a:r>
              <a:rPr sz="1400" spc="-10" dirty="0">
                <a:latin typeface="Arial"/>
                <a:cs typeface="Arial"/>
              </a:rPr>
              <a:t>(FAO</a:t>
            </a:r>
            <a:r>
              <a:rPr sz="1400" spc="-35" dirty="0">
                <a:latin typeface="Arial"/>
                <a:cs typeface="Arial"/>
              </a:rPr>
              <a:t> </a:t>
            </a:r>
            <a:r>
              <a:rPr sz="1400" dirty="0">
                <a:latin typeface="Arial"/>
                <a:cs typeface="Arial"/>
              </a:rPr>
              <a:t>Guidelines</a:t>
            </a:r>
            <a:r>
              <a:rPr sz="1400" spc="-55" dirty="0">
                <a:latin typeface="Arial"/>
                <a:cs typeface="Arial"/>
              </a:rPr>
              <a:t> </a:t>
            </a:r>
            <a:r>
              <a:rPr sz="1400" dirty="0">
                <a:latin typeface="Arial"/>
                <a:cs typeface="Arial"/>
              </a:rPr>
              <a:t>for</a:t>
            </a:r>
            <a:r>
              <a:rPr sz="1400" spc="-35" dirty="0">
                <a:latin typeface="Arial"/>
                <a:cs typeface="Arial"/>
              </a:rPr>
              <a:t> </a:t>
            </a:r>
            <a:r>
              <a:rPr sz="1400" dirty="0">
                <a:latin typeface="Arial"/>
                <a:cs typeface="Arial"/>
              </a:rPr>
              <a:t>the</a:t>
            </a:r>
            <a:r>
              <a:rPr sz="1400" spc="-35" dirty="0">
                <a:latin typeface="Arial"/>
                <a:cs typeface="Arial"/>
              </a:rPr>
              <a:t> </a:t>
            </a:r>
            <a:r>
              <a:rPr sz="1400" dirty="0">
                <a:latin typeface="Arial"/>
                <a:cs typeface="Arial"/>
              </a:rPr>
              <a:t>Ecolabelling</a:t>
            </a:r>
            <a:r>
              <a:rPr sz="1400" spc="-55" dirty="0">
                <a:latin typeface="Arial"/>
                <a:cs typeface="Arial"/>
              </a:rPr>
              <a:t> </a:t>
            </a:r>
            <a:r>
              <a:rPr sz="1400" dirty="0">
                <a:latin typeface="Arial"/>
                <a:cs typeface="Arial"/>
              </a:rPr>
              <a:t>of</a:t>
            </a:r>
            <a:r>
              <a:rPr sz="1400" spc="-25" dirty="0">
                <a:latin typeface="Arial"/>
                <a:cs typeface="Arial"/>
              </a:rPr>
              <a:t> </a:t>
            </a:r>
            <a:r>
              <a:rPr sz="1400" dirty="0">
                <a:latin typeface="Arial"/>
                <a:cs typeface="Arial"/>
              </a:rPr>
              <a:t>Fish</a:t>
            </a:r>
            <a:r>
              <a:rPr sz="1400" spc="-35" dirty="0">
                <a:latin typeface="Arial"/>
                <a:cs typeface="Arial"/>
              </a:rPr>
              <a:t> </a:t>
            </a:r>
            <a:r>
              <a:rPr sz="1400" dirty="0">
                <a:latin typeface="Arial"/>
                <a:cs typeface="Arial"/>
              </a:rPr>
              <a:t>and</a:t>
            </a:r>
            <a:r>
              <a:rPr sz="1400" spc="-35" dirty="0">
                <a:latin typeface="Arial"/>
                <a:cs typeface="Arial"/>
              </a:rPr>
              <a:t> </a:t>
            </a:r>
            <a:r>
              <a:rPr sz="1400" dirty="0">
                <a:latin typeface="Arial"/>
                <a:cs typeface="Arial"/>
              </a:rPr>
              <a:t>Fishery</a:t>
            </a:r>
            <a:r>
              <a:rPr sz="1400" spc="-55" dirty="0">
                <a:latin typeface="Arial"/>
                <a:cs typeface="Arial"/>
              </a:rPr>
              <a:t> </a:t>
            </a:r>
            <a:r>
              <a:rPr sz="1400" dirty="0">
                <a:latin typeface="Arial"/>
                <a:cs typeface="Arial"/>
              </a:rPr>
              <a:t>Products</a:t>
            </a:r>
            <a:r>
              <a:rPr sz="1400" spc="-55" dirty="0">
                <a:latin typeface="Arial"/>
                <a:cs typeface="Arial"/>
              </a:rPr>
              <a:t> </a:t>
            </a:r>
            <a:r>
              <a:rPr sz="1400" dirty="0">
                <a:latin typeface="Arial"/>
                <a:cs typeface="Arial"/>
              </a:rPr>
              <a:t>from</a:t>
            </a:r>
            <a:r>
              <a:rPr sz="1400" spc="-50" dirty="0">
                <a:latin typeface="Arial"/>
                <a:cs typeface="Arial"/>
              </a:rPr>
              <a:t> </a:t>
            </a:r>
            <a:r>
              <a:rPr sz="1400" dirty="0">
                <a:latin typeface="Arial"/>
                <a:cs typeface="Arial"/>
              </a:rPr>
              <a:t>Marine</a:t>
            </a:r>
            <a:r>
              <a:rPr sz="1400" spc="-40" dirty="0">
                <a:latin typeface="Arial"/>
                <a:cs typeface="Arial"/>
              </a:rPr>
              <a:t> </a:t>
            </a:r>
            <a:r>
              <a:rPr sz="1400" dirty="0">
                <a:latin typeface="Arial"/>
                <a:cs typeface="Arial"/>
              </a:rPr>
              <a:t>Capture</a:t>
            </a:r>
            <a:r>
              <a:rPr sz="1400" spc="-40" dirty="0">
                <a:latin typeface="Arial"/>
                <a:cs typeface="Arial"/>
              </a:rPr>
              <a:t> </a:t>
            </a:r>
            <a:r>
              <a:rPr sz="1400" spc="-10" dirty="0">
                <a:latin typeface="Arial"/>
                <a:cs typeface="Arial"/>
              </a:rPr>
              <a:t>Fisheries, </a:t>
            </a:r>
            <a:r>
              <a:rPr sz="1400" dirty="0">
                <a:latin typeface="Arial"/>
                <a:cs typeface="Arial"/>
              </a:rPr>
              <a:t>Rome</a:t>
            </a:r>
            <a:r>
              <a:rPr sz="1400" spc="-35" dirty="0">
                <a:latin typeface="Arial"/>
                <a:cs typeface="Arial"/>
              </a:rPr>
              <a:t> </a:t>
            </a:r>
            <a:r>
              <a:rPr sz="1400" spc="-10" dirty="0">
                <a:latin typeface="Arial"/>
                <a:cs typeface="Arial"/>
              </a:rPr>
              <a:t>2005)</a:t>
            </a:r>
            <a:endParaRPr sz="1400" dirty="0">
              <a:latin typeface="Arial"/>
              <a:cs typeface="Arial"/>
            </a:endParaRPr>
          </a:p>
        </p:txBody>
      </p:sp>
      <p:grpSp>
        <p:nvGrpSpPr>
          <p:cNvPr id="5" name="object 5"/>
          <p:cNvGrpSpPr/>
          <p:nvPr/>
        </p:nvGrpSpPr>
        <p:grpSpPr>
          <a:xfrm>
            <a:off x="347790" y="367990"/>
            <a:ext cx="1826451" cy="1804477"/>
            <a:chOff x="376427" y="490727"/>
            <a:chExt cx="1642745" cy="1641475"/>
          </a:xfrm>
        </p:grpSpPr>
        <p:pic>
          <p:nvPicPr>
            <p:cNvPr id="6" name="object 6"/>
            <p:cNvPicPr/>
            <p:nvPr/>
          </p:nvPicPr>
          <p:blipFill>
            <a:blip r:embed="rId2" cstate="print"/>
            <a:stretch>
              <a:fillRect/>
            </a:stretch>
          </p:blipFill>
          <p:spPr>
            <a:xfrm>
              <a:off x="376427" y="490727"/>
              <a:ext cx="1642745" cy="1641221"/>
            </a:xfrm>
            <a:prstGeom prst="rect">
              <a:avLst/>
            </a:prstGeom>
          </p:spPr>
        </p:pic>
        <p:pic>
          <p:nvPicPr>
            <p:cNvPr id="7" name="object 7"/>
            <p:cNvPicPr/>
            <p:nvPr/>
          </p:nvPicPr>
          <p:blipFill>
            <a:blip r:embed="rId3" cstate="print"/>
            <a:stretch>
              <a:fillRect/>
            </a:stretch>
          </p:blipFill>
          <p:spPr>
            <a:xfrm>
              <a:off x="571499" y="685799"/>
              <a:ext cx="1072896" cy="1071372"/>
            </a:xfrm>
            <a:prstGeom prst="rect">
              <a:avLst/>
            </a:prstGeom>
          </p:spPr>
        </p:pic>
      </p:grpSp>
    </p:spTree>
    <p:extLst>
      <p:ext uri="{BB962C8B-B14F-4D97-AF65-F5344CB8AC3E}">
        <p14:creationId xmlns:p14="http://schemas.microsoft.com/office/powerpoint/2010/main" val="74181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65358" y="16511"/>
            <a:ext cx="10309284" cy="966675"/>
          </a:xfrm>
          <a:prstGeom prst="rect">
            <a:avLst/>
          </a:prstGeom>
        </p:spPr>
        <p:txBody>
          <a:bodyPr vert="horz" wrap="square" lIns="0" tIns="408686" rIns="0" bIns="0" rtlCol="0">
            <a:spAutoFit/>
          </a:bodyPr>
          <a:lstStyle/>
          <a:p>
            <a:pPr marL="194945">
              <a:spcBef>
                <a:spcPts val="100"/>
              </a:spcBef>
            </a:pPr>
            <a:r>
              <a:rPr sz="3600" b="1" i="0" dirty="0">
                <a:latin typeface="Arial" panose="020B0604020202020204" pitchFamily="34" charset="0"/>
                <a:cs typeface="Arial" panose="020B0604020202020204" pitchFamily="34" charset="0"/>
              </a:rPr>
              <a:t>Chain</a:t>
            </a:r>
            <a:r>
              <a:rPr sz="3600" b="1" i="0" spc="-75" dirty="0">
                <a:latin typeface="Arial" panose="020B0604020202020204" pitchFamily="34" charset="0"/>
                <a:cs typeface="Arial" panose="020B0604020202020204" pitchFamily="34" charset="0"/>
              </a:rPr>
              <a:t> </a:t>
            </a:r>
            <a:r>
              <a:rPr sz="3600" b="1" i="0" dirty="0">
                <a:latin typeface="Arial" panose="020B0604020202020204" pitchFamily="34" charset="0"/>
                <a:cs typeface="Arial" panose="020B0604020202020204" pitchFamily="34" charset="0"/>
              </a:rPr>
              <a:t>of</a:t>
            </a:r>
            <a:r>
              <a:rPr sz="3600" b="1" i="0" spc="-70" dirty="0">
                <a:latin typeface="Arial" panose="020B0604020202020204" pitchFamily="34" charset="0"/>
                <a:cs typeface="Arial" panose="020B0604020202020204" pitchFamily="34" charset="0"/>
              </a:rPr>
              <a:t> </a:t>
            </a:r>
            <a:r>
              <a:rPr sz="3600" b="1" i="0" dirty="0">
                <a:latin typeface="Arial" panose="020B0604020202020204" pitchFamily="34" charset="0"/>
                <a:cs typeface="Arial" panose="020B0604020202020204" pitchFamily="34" charset="0"/>
              </a:rPr>
              <a:t>Custody</a:t>
            </a:r>
            <a:r>
              <a:rPr sz="3600" b="1" i="0" spc="-70" dirty="0">
                <a:latin typeface="Arial" panose="020B0604020202020204" pitchFamily="34" charset="0"/>
                <a:cs typeface="Arial" panose="020B0604020202020204" pitchFamily="34" charset="0"/>
              </a:rPr>
              <a:t> </a:t>
            </a:r>
            <a:r>
              <a:rPr sz="3600" b="1" i="0" dirty="0">
                <a:latin typeface="Arial" panose="020B0604020202020204" pitchFamily="34" charset="0"/>
                <a:cs typeface="Arial" panose="020B0604020202020204" pitchFamily="34" charset="0"/>
              </a:rPr>
              <a:t>is</a:t>
            </a:r>
            <a:r>
              <a:rPr sz="3600" b="1" i="0" spc="-75" dirty="0">
                <a:latin typeface="Arial" panose="020B0604020202020204" pitchFamily="34" charset="0"/>
                <a:cs typeface="Arial" panose="020B0604020202020204" pitchFamily="34" charset="0"/>
              </a:rPr>
              <a:t> </a:t>
            </a:r>
            <a:r>
              <a:rPr sz="3600" b="1" i="0" dirty="0">
                <a:latin typeface="Arial" panose="020B0604020202020204" pitchFamily="34" charset="0"/>
                <a:cs typeface="Arial" panose="020B0604020202020204" pitchFamily="34" charset="0"/>
              </a:rPr>
              <a:t>NOT</a:t>
            </a:r>
            <a:r>
              <a:rPr sz="3600" b="1" i="0" spc="-60" dirty="0">
                <a:latin typeface="Arial" panose="020B0604020202020204" pitchFamily="34" charset="0"/>
                <a:cs typeface="Arial" panose="020B0604020202020204" pitchFamily="34" charset="0"/>
              </a:rPr>
              <a:t> </a:t>
            </a:r>
            <a:r>
              <a:rPr sz="3600" b="1" i="0" spc="-10" dirty="0">
                <a:latin typeface="Arial" panose="020B0604020202020204" pitchFamily="34" charset="0"/>
                <a:cs typeface="Arial" panose="020B0604020202020204" pitchFamily="34" charset="0"/>
              </a:rPr>
              <a:t>required</a:t>
            </a:r>
            <a:endParaRPr sz="3600" dirty="0">
              <a:latin typeface="Arial" panose="020B0604020202020204" pitchFamily="34" charset="0"/>
              <a:cs typeface="Arial" panose="020B0604020202020204" pitchFamily="34" charset="0"/>
            </a:endParaRPr>
          </a:p>
        </p:txBody>
      </p:sp>
      <p:sp>
        <p:nvSpPr>
          <p:cNvPr id="3" name="object 3"/>
          <p:cNvSpPr txBox="1"/>
          <p:nvPr/>
        </p:nvSpPr>
        <p:spPr>
          <a:xfrm>
            <a:off x="2198324" y="2067805"/>
            <a:ext cx="7250430" cy="3336170"/>
          </a:xfrm>
          <a:prstGeom prst="rect">
            <a:avLst/>
          </a:prstGeom>
          <a:solidFill>
            <a:schemeClr val="accent3">
              <a:lumMod val="75000"/>
            </a:schemeClr>
          </a:solidFill>
          <a:ln>
            <a:solidFill>
              <a:srgbClr val="002060"/>
            </a:solidFill>
          </a:ln>
        </p:spPr>
        <p:txBody>
          <a:bodyPr vert="horz" wrap="square" lIns="0" tIns="12065" rIns="0" bIns="0" rtlCol="0">
            <a:spAutoFit/>
          </a:bodyPr>
          <a:lstStyle/>
          <a:p>
            <a:pPr marL="354965" marR="460375" indent="-342900">
              <a:spcBef>
                <a:spcPts val="95"/>
              </a:spcBef>
              <a:buChar char="•"/>
              <a:tabLst>
                <a:tab pos="354965" algn="l"/>
                <a:tab pos="355600" algn="l"/>
              </a:tabLst>
            </a:pPr>
            <a:r>
              <a:rPr sz="2000" dirty="0">
                <a:latin typeface="Arial"/>
                <a:cs typeface="Arial"/>
              </a:rPr>
              <a:t>If</a:t>
            </a:r>
            <a:r>
              <a:rPr sz="2000" spc="-60" dirty="0">
                <a:latin typeface="Arial"/>
                <a:cs typeface="Arial"/>
              </a:rPr>
              <a:t> </a:t>
            </a:r>
            <a:r>
              <a:rPr sz="2000" dirty="0">
                <a:latin typeface="Arial"/>
                <a:cs typeface="Arial"/>
              </a:rPr>
              <a:t>a</a:t>
            </a:r>
            <a:r>
              <a:rPr sz="2000" spc="-55" dirty="0">
                <a:latin typeface="Arial"/>
                <a:cs typeface="Arial"/>
              </a:rPr>
              <a:t> </a:t>
            </a:r>
            <a:r>
              <a:rPr sz="2000" dirty="0">
                <a:latin typeface="Arial"/>
                <a:cs typeface="Arial"/>
              </a:rPr>
              <a:t>company</a:t>
            </a:r>
            <a:r>
              <a:rPr sz="2000" spc="-40" dirty="0">
                <a:latin typeface="Arial"/>
                <a:cs typeface="Arial"/>
              </a:rPr>
              <a:t> </a:t>
            </a:r>
            <a:r>
              <a:rPr sz="2000" dirty="0">
                <a:latin typeface="Arial"/>
                <a:cs typeface="Arial"/>
              </a:rPr>
              <a:t>is</a:t>
            </a:r>
            <a:r>
              <a:rPr sz="2000" spc="-60" dirty="0">
                <a:latin typeface="Arial"/>
                <a:cs typeface="Arial"/>
              </a:rPr>
              <a:t> </a:t>
            </a:r>
            <a:r>
              <a:rPr sz="2000" dirty="0">
                <a:latin typeface="Arial"/>
                <a:cs typeface="Arial"/>
              </a:rPr>
              <a:t>solely</a:t>
            </a:r>
            <a:r>
              <a:rPr sz="2000" spc="-60" dirty="0">
                <a:latin typeface="Arial"/>
                <a:cs typeface="Arial"/>
              </a:rPr>
              <a:t> </a:t>
            </a:r>
            <a:r>
              <a:rPr sz="2000" dirty="0">
                <a:latin typeface="Arial"/>
                <a:cs typeface="Arial"/>
              </a:rPr>
              <a:t>employed</a:t>
            </a:r>
            <a:r>
              <a:rPr sz="2000" spc="-35" dirty="0">
                <a:latin typeface="Arial"/>
                <a:cs typeface="Arial"/>
              </a:rPr>
              <a:t> </a:t>
            </a:r>
            <a:r>
              <a:rPr sz="2000" dirty="0">
                <a:latin typeface="Arial"/>
                <a:cs typeface="Arial"/>
              </a:rPr>
              <a:t>to</a:t>
            </a:r>
            <a:r>
              <a:rPr sz="2000" spc="-55" dirty="0">
                <a:latin typeface="Arial"/>
                <a:cs typeface="Arial"/>
              </a:rPr>
              <a:t> </a:t>
            </a:r>
            <a:r>
              <a:rPr sz="2000" dirty="0">
                <a:latin typeface="Arial"/>
                <a:cs typeface="Arial"/>
              </a:rPr>
              <a:t>transport</a:t>
            </a:r>
            <a:r>
              <a:rPr sz="2000" spc="-40" dirty="0">
                <a:latin typeface="Arial"/>
                <a:cs typeface="Arial"/>
              </a:rPr>
              <a:t> </a:t>
            </a:r>
            <a:r>
              <a:rPr sz="2000" spc="-25" dirty="0">
                <a:latin typeface="Arial"/>
                <a:cs typeface="Arial"/>
              </a:rPr>
              <a:t>the </a:t>
            </a:r>
            <a:r>
              <a:rPr sz="2000" dirty="0">
                <a:latin typeface="Arial"/>
                <a:cs typeface="Arial"/>
              </a:rPr>
              <a:t>certified</a:t>
            </a:r>
            <a:r>
              <a:rPr sz="2000" spc="-60" dirty="0">
                <a:latin typeface="Arial"/>
                <a:cs typeface="Arial"/>
              </a:rPr>
              <a:t> </a:t>
            </a:r>
            <a:r>
              <a:rPr sz="2000" dirty="0">
                <a:latin typeface="Arial"/>
                <a:cs typeface="Arial"/>
              </a:rPr>
              <a:t>seafood</a:t>
            </a:r>
            <a:r>
              <a:rPr sz="2000" spc="-45" dirty="0">
                <a:latin typeface="Arial"/>
                <a:cs typeface="Arial"/>
              </a:rPr>
              <a:t> </a:t>
            </a:r>
            <a:r>
              <a:rPr sz="2000" dirty="0">
                <a:latin typeface="Arial"/>
                <a:cs typeface="Arial"/>
              </a:rPr>
              <a:t>and</a:t>
            </a:r>
            <a:r>
              <a:rPr sz="2000" spc="-30" dirty="0">
                <a:latin typeface="Arial"/>
                <a:cs typeface="Arial"/>
              </a:rPr>
              <a:t> </a:t>
            </a:r>
            <a:r>
              <a:rPr sz="2000" b="1" u="sng" dirty="0">
                <a:latin typeface="Arial"/>
                <a:cs typeface="Arial"/>
              </a:rPr>
              <a:t>do</a:t>
            </a:r>
            <a:r>
              <a:rPr sz="2000" b="1" u="sng" spc="-40" dirty="0">
                <a:latin typeface="Arial"/>
                <a:cs typeface="Arial"/>
              </a:rPr>
              <a:t> </a:t>
            </a:r>
            <a:r>
              <a:rPr sz="2000" b="1" u="sng" dirty="0">
                <a:latin typeface="Arial"/>
                <a:cs typeface="Arial"/>
              </a:rPr>
              <a:t>not</a:t>
            </a:r>
            <a:r>
              <a:rPr sz="2000" b="1" u="sng" spc="-30" dirty="0">
                <a:latin typeface="Arial"/>
                <a:cs typeface="Arial"/>
              </a:rPr>
              <a:t> </a:t>
            </a:r>
            <a:r>
              <a:rPr sz="2000" b="1" u="sng" dirty="0">
                <a:latin typeface="Arial"/>
                <a:cs typeface="Arial"/>
              </a:rPr>
              <a:t>take</a:t>
            </a:r>
            <a:r>
              <a:rPr sz="2000" b="1" u="sng" spc="-40" dirty="0">
                <a:latin typeface="Arial"/>
                <a:cs typeface="Arial"/>
              </a:rPr>
              <a:t> </a:t>
            </a:r>
            <a:r>
              <a:rPr sz="2000" b="1" u="sng" dirty="0">
                <a:latin typeface="Arial"/>
                <a:cs typeface="Arial"/>
              </a:rPr>
              <a:t>ownership</a:t>
            </a:r>
            <a:r>
              <a:rPr sz="2000" b="1" u="sng" spc="-40" dirty="0">
                <a:latin typeface="Arial"/>
                <a:cs typeface="Arial"/>
              </a:rPr>
              <a:t> </a:t>
            </a:r>
            <a:r>
              <a:rPr sz="2000" dirty="0">
                <a:latin typeface="Arial"/>
                <a:cs typeface="Arial"/>
              </a:rPr>
              <a:t>of</a:t>
            </a:r>
            <a:r>
              <a:rPr sz="2000" spc="-50" dirty="0">
                <a:latin typeface="Arial"/>
                <a:cs typeface="Arial"/>
              </a:rPr>
              <a:t> </a:t>
            </a:r>
            <a:r>
              <a:rPr sz="2000" spc="-25" dirty="0">
                <a:latin typeface="Arial"/>
                <a:cs typeface="Arial"/>
              </a:rPr>
              <a:t>the </a:t>
            </a:r>
            <a:r>
              <a:rPr sz="2000" spc="-10" dirty="0">
                <a:latin typeface="Arial"/>
                <a:cs typeface="Arial"/>
              </a:rPr>
              <a:t>consignment.</a:t>
            </a:r>
            <a:endParaRPr sz="2000" dirty="0">
              <a:latin typeface="Arial"/>
              <a:cs typeface="Arial"/>
            </a:endParaRPr>
          </a:p>
          <a:p>
            <a:pPr>
              <a:spcBef>
                <a:spcPts val="15"/>
              </a:spcBef>
              <a:buFont typeface="Arial"/>
              <a:buChar char="•"/>
            </a:pPr>
            <a:endParaRPr sz="2800" dirty="0">
              <a:latin typeface="Arial"/>
              <a:cs typeface="Arial"/>
            </a:endParaRPr>
          </a:p>
          <a:p>
            <a:pPr marL="354965" marR="5080" indent="-342900">
              <a:spcBef>
                <a:spcPts val="5"/>
              </a:spcBef>
              <a:buChar char="•"/>
              <a:tabLst>
                <a:tab pos="354965" algn="l"/>
                <a:tab pos="355600" algn="l"/>
              </a:tabLst>
            </a:pPr>
            <a:r>
              <a:rPr sz="2000" dirty="0">
                <a:latin typeface="Arial"/>
                <a:cs typeface="Arial"/>
              </a:rPr>
              <a:t>If</a:t>
            </a:r>
            <a:r>
              <a:rPr sz="2000" spc="-60" dirty="0">
                <a:latin typeface="Arial"/>
                <a:cs typeface="Arial"/>
              </a:rPr>
              <a:t> </a:t>
            </a:r>
            <a:r>
              <a:rPr sz="2000" dirty="0">
                <a:latin typeface="Arial"/>
                <a:cs typeface="Arial"/>
              </a:rPr>
              <a:t>an</a:t>
            </a:r>
            <a:r>
              <a:rPr sz="2000" spc="-60" dirty="0">
                <a:latin typeface="Arial"/>
                <a:cs typeface="Arial"/>
              </a:rPr>
              <a:t> </a:t>
            </a:r>
            <a:r>
              <a:rPr sz="2000" dirty="0">
                <a:latin typeface="Arial"/>
                <a:cs typeface="Arial"/>
              </a:rPr>
              <a:t>applicant</a:t>
            </a:r>
            <a:r>
              <a:rPr sz="2000" spc="-55" dirty="0">
                <a:latin typeface="Arial"/>
                <a:cs typeface="Arial"/>
              </a:rPr>
              <a:t> </a:t>
            </a:r>
            <a:r>
              <a:rPr sz="2000" dirty="0">
                <a:latin typeface="Arial"/>
                <a:cs typeface="Arial"/>
              </a:rPr>
              <a:t>buys</a:t>
            </a:r>
            <a:r>
              <a:rPr sz="2000" spc="-60" dirty="0">
                <a:latin typeface="Arial"/>
                <a:cs typeface="Arial"/>
              </a:rPr>
              <a:t> </a:t>
            </a:r>
            <a:r>
              <a:rPr sz="2000" dirty="0">
                <a:latin typeface="Arial"/>
                <a:cs typeface="Arial"/>
              </a:rPr>
              <a:t>seafood</a:t>
            </a:r>
            <a:r>
              <a:rPr sz="2000" spc="-45" dirty="0">
                <a:latin typeface="Arial"/>
                <a:cs typeface="Arial"/>
              </a:rPr>
              <a:t> </a:t>
            </a:r>
            <a:r>
              <a:rPr sz="2000" dirty="0">
                <a:latin typeface="Arial"/>
                <a:cs typeface="Arial"/>
              </a:rPr>
              <a:t>from</a:t>
            </a:r>
            <a:r>
              <a:rPr sz="2000" spc="-45" dirty="0">
                <a:latin typeface="Arial"/>
                <a:cs typeface="Arial"/>
              </a:rPr>
              <a:t> </a:t>
            </a:r>
            <a:r>
              <a:rPr sz="2000" dirty="0">
                <a:latin typeface="Arial"/>
                <a:cs typeface="Arial"/>
              </a:rPr>
              <a:t>a</a:t>
            </a:r>
            <a:r>
              <a:rPr sz="2000" spc="-55" dirty="0">
                <a:latin typeface="Arial"/>
                <a:cs typeface="Arial"/>
              </a:rPr>
              <a:t> </a:t>
            </a:r>
            <a:r>
              <a:rPr sz="2000" dirty="0">
                <a:latin typeface="Arial"/>
                <a:cs typeface="Arial"/>
              </a:rPr>
              <a:t>certified</a:t>
            </a:r>
            <a:r>
              <a:rPr sz="2000" spc="-60" dirty="0">
                <a:latin typeface="Arial"/>
                <a:cs typeface="Arial"/>
              </a:rPr>
              <a:t> </a:t>
            </a:r>
            <a:r>
              <a:rPr sz="2000" dirty="0">
                <a:latin typeface="Arial"/>
                <a:cs typeface="Arial"/>
              </a:rPr>
              <a:t>fishery</a:t>
            </a:r>
            <a:r>
              <a:rPr sz="2000" spc="-50" dirty="0">
                <a:latin typeface="Arial"/>
                <a:cs typeface="Arial"/>
              </a:rPr>
              <a:t> </a:t>
            </a:r>
            <a:r>
              <a:rPr sz="2000" spc="-25" dirty="0">
                <a:latin typeface="Arial"/>
                <a:cs typeface="Arial"/>
              </a:rPr>
              <a:t>but </a:t>
            </a:r>
            <a:r>
              <a:rPr sz="2000" dirty="0">
                <a:latin typeface="Arial"/>
                <a:cs typeface="Arial"/>
              </a:rPr>
              <a:t>does</a:t>
            </a:r>
            <a:r>
              <a:rPr sz="2000" spc="-45" dirty="0">
                <a:latin typeface="Arial"/>
                <a:cs typeface="Arial"/>
              </a:rPr>
              <a:t> </a:t>
            </a:r>
            <a:r>
              <a:rPr sz="2000" dirty="0">
                <a:latin typeface="Arial"/>
                <a:cs typeface="Arial"/>
              </a:rPr>
              <a:t>not</a:t>
            </a:r>
            <a:r>
              <a:rPr sz="2000" spc="-45" dirty="0">
                <a:latin typeface="Arial"/>
                <a:cs typeface="Arial"/>
              </a:rPr>
              <a:t> </a:t>
            </a:r>
            <a:r>
              <a:rPr sz="2000" dirty="0">
                <a:latin typeface="Arial"/>
                <a:cs typeface="Arial"/>
              </a:rPr>
              <a:t>wish</a:t>
            </a:r>
            <a:r>
              <a:rPr sz="2000" spc="-45" dirty="0">
                <a:latin typeface="Arial"/>
                <a:cs typeface="Arial"/>
              </a:rPr>
              <a:t> </a:t>
            </a:r>
            <a:r>
              <a:rPr sz="2000" dirty="0">
                <a:latin typeface="Arial"/>
                <a:cs typeface="Arial"/>
              </a:rPr>
              <a:t>to</a:t>
            </a:r>
            <a:r>
              <a:rPr sz="2000" spc="-40" dirty="0">
                <a:latin typeface="Arial"/>
                <a:cs typeface="Arial"/>
              </a:rPr>
              <a:t> </a:t>
            </a:r>
            <a:r>
              <a:rPr sz="2000" dirty="0">
                <a:latin typeface="Arial"/>
                <a:cs typeface="Arial"/>
              </a:rPr>
              <a:t>make</a:t>
            </a:r>
            <a:r>
              <a:rPr sz="2000" spc="-30" dirty="0">
                <a:latin typeface="Arial"/>
                <a:cs typeface="Arial"/>
              </a:rPr>
              <a:t> </a:t>
            </a:r>
            <a:r>
              <a:rPr sz="2000" dirty="0">
                <a:latin typeface="Arial"/>
                <a:cs typeface="Arial"/>
              </a:rPr>
              <a:t>the</a:t>
            </a:r>
            <a:r>
              <a:rPr sz="2000" spc="-45" dirty="0">
                <a:latin typeface="Arial"/>
                <a:cs typeface="Arial"/>
              </a:rPr>
              <a:t> </a:t>
            </a:r>
            <a:r>
              <a:rPr sz="2000" dirty="0">
                <a:latin typeface="Arial"/>
                <a:cs typeface="Arial"/>
              </a:rPr>
              <a:t>certified</a:t>
            </a:r>
            <a:r>
              <a:rPr sz="2000" spc="-45" dirty="0">
                <a:latin typeface="Arial"/>
                <a:cs typeface="Arial"/>
              </a:rPr>
              <a:t> </a:t>
            </a:r>
            <a:r>
              <a:rPr sz="2000" dirty="0">
                <a:latin typeface="Arial"/>
                <a:cs typeface="Arial"/>
              </a:rPr>
              <a:t>claim</a:t>
            </a:r>
            <a:r>
              <a:rPr sz="2000" spc="-50" dirty="0">
                <a:latin typeface="Arial"/>
                <a:cs typeface="Arial"/>
              </a:rPr>
              <a:t> </a:t>
            </a:r>
            <a:r>
              <a:rPr sz="2000" dirty="0">
                <a:latin typeface="Arial"/>
                <a:cs typeface="Arial"/>
              </a:rPr>
              <a:t>on</a:t>
            </a:r>
            <a:r>
              <a:rPr sz="2000" spc="-40" dirty="0">
                <a:latin typeface="Arial"/>
                <a:cs typeface="Arial"/>
              </a:rPr>
              <a:t> </a:t>
            </a:r>
            <a:r>
              <a:rPr sz="2000" dirty="0">
                <a:latin typeface="Arial"/>
                <a:cs typeface="Arial"/>
              </a:rPr>
              <a:t>any</a:t>
            </a:r>
            <a:r>
              <a:rPr sz="2000" spc="-45" dirty="0">
                <a:latin typeface="Arial"/>
                <a:cs typeface="Arial"/>
              </a:rPr>
              <a:t> </a:t>
            </a:r>
            <a:r>
              <a:rPr sz="2000" dirty="0">
                <a:latin typeface="Arial"/>
                <a:cs typeface="Arial"/>
              </a:rPr>
              <a:t>of</a:t>
            </a:r>
            <a:r>
              <a:rPr sz="2000" spc="-35" dirty="0">
                <a:latin typeface="Arial"/>
                <a:cs typeface="Arial"/>
              </a:rPr>
              <a:t> </a:t>
            </a:r>
            <a:r>
              <a:rPr sz="2000" spc="-10" dirty="0">
                <a:latin typeface="Arial"/>
                <a:cs typeface="Arial"/>
              </a:rPr>
              <a:t>their </a:t>
            </a:r>
            <a:r>
              <a:rPr sz="2000" dirty="0">
                <a:latin typeface="Arial"/>
                <a:cs typeface="Arial"/>
              </a:rPr>
              <a:t>packaging,</a:t>
            </a:r>
            <a:r>
              <a:rPr sz="2000" spc="-50" dirty="0">
                <a:latin typeface="Arial"/>
                <a:cs typeface="Arial"/>
              </a:rPr>
              <a:t> </a:t>
            </a:r>
            <a:r>
              <a:rPr sz="2000" b="1" u="sng" dirty="0">
                <a:latin typeface="Arial"/>
                <a:cs typeface="Arial"/>
              </a:rPr>
              <a:t>they</a:t>
            </a:r>
            <a:r>
              <a:rPr sz="2000" b="1" u="sng" spc="-50" dirty="0">
                <a:latin typeface="Arial"/>
                <a:cs typeface="Arial"/>
              </a:rPr>
              <a:t> </a:t>
            </a:r>
            <a:r>
              <a:rPr sz="2000" b="1" u="sng" dirty="0">
                <a:latin typeface="Arial"/>
                <a:cs typeface="Arial"/>
              </a:rPr>
              <a:t>will</a:t>
            </a:r>
            <a:r>
              <a:rPr sz="2000" b="1" u="sng" spc="-60" dirty="0">
                <a:latin typeface="Arial"/>
                <a:cs typeface="Arial"/>
              </a:rPr>
              <a:t> </a:t>
            </a:r>
            <a:r>
              <a:rPr sz="2000" b="1" u="sng" dirty="0">
                <a:latin typeface="Arial"/>
                <a:cs typeface="Arial"/>
              </a:rPr>
              <a:t>not</a:t>
            </a:r>
            <a:r>
              <a:rPr sz="2000" b="1" u="sng" spc="-55" dirty="0">
                <a:latin typeface="Arial"/>
                <a:cs typeface="Arial"/>
              </a:rPr>
              <a:t> </a:t>
            </a:r>
            <a:r>
              <a:rPr sz="2000" b="1" u="sng" dirty="0">
                <a:latin typeface="Arial"/>
                <a:cs typeface="Arial"/>
              </a:rPr>
              <a:t>require</a:t>
            </a:r>
            <a:r>
              <a:rPr sz="2000" b="1" u="sng" spc="-55" dirty="0">
                <a:latin typeface="Arial"/>
                <a:cs typeface="Arial"/>
              </a:rPr>
              <a:t> </a:t>
            </a:r>
            <a:r>
              <a:rPr sz="2000" b="1" u="sng" spc="-10" dirty="0">
                <a:latin typeface="Arial"/>
                <a:cs typeface="Arial"/>
              </a:rPr>
              <a:t>certification</a:t>
            </a:r>
            <a:r>
              <a:rPr sz="2000" b="1" spc="-10" dirty="0">
                <a:latin typeface="Arial"/>
                <a:cs typeface="Arial"/>
              </a:rPr>
              <a:t>.</a:t>
            </a:r>
            <a:endParaRPr sz="2000" dirty="0">
              <a:latin typeface="Arial"/>
              <a:cs typeface="Arial"/>
            </a:endParaRPr>
          </a:p>
          <a:p>
            <a:pPr>
              <a:spcBef>
                <a:spcPts val="15"/>
              </a:spcBef>
              <a:buFont typeface="Arial"/>
              <a:buChar char="•"/>
            </a:pPr>
            <a:endParaRPr sz="2800" dirty="0">
              <a:latin typeface="Arial"/>
              <a:cs typeface="Arial"/>
            </a:endParaRPr>
          </a:p>
          <a:p>
            <a:pPr marL="354965" marR="466725" indent="-342900" algn="just">
              <a:buChar char="•"/>
              <a:tabLst>
                <a:tab pos="355600" algn="l"/>
              </a:tabLst>
            </a:pPr>
            <a:r>
              <a:rPr sz="2000" dirty="0">
                <a:latin typeface="Arial"/>
                <a:cs typeface="Arial"/>
              </a:rPr>
              <a:t>An</a:t>
            </a:r>
            <a:r>
              <a:rPr sz="2000" spc="-60" dirty="0">
                <a:latin typeface="Arial"/>
                <a:cs typeface="Arial"/>
              </a:rPr>
              <a:t> </a:t>
            </a:r>
            <a:r>
              <a:rPr sz="2000" dirty="0">
                <a:latin typeface="Arial"/>
                <a:cs typeface="Arial"/>
              </a:rPr>
              <a:t>applicant</a:t>
            </a:r>
            <a:r>
              <a:rPr sz="2000" spc="-60" dirty="0">
                <a:latin typeface="Arial"/>
                <a:cs typeface="Arial"/>
              </a:rPr>
              <a:t> </a:t>
            </a:r>
            <a:r>
              <a:rPr sz="2000" dirty="0">
                <a:latin typeface="Arial"/>
                <a:cs typeface="Arial"/>
              </a:rPr>
              <a:t>that</a:t>
            </a:r>
            <a:r>
              <a:rPr sz="2000" spc="-45" dirty="0">
                <a:latin typeface="Arial"/>
                <a:cs typeface="Arial"/>
              </a:rPr>
              <a:t> </a:t>
            </a:r>
            <a:r>
              <a:rPr sz="2000" dirty="0">
                <a:latin typeface="Arial"/>
                <a:cs typeface="Arial"/>
              </a:rPr>
              <a:t>buys</a:t>
            </a:r>
            <a:r>
              <a:rPr sz="2000" spc="-50" dirty="0">
                <a:latin typeface="Arial"/>
                <a:cs typeface="Arial"/>
              </a:rPr>
              <a:t> </a:t>
            </a:r>
            <a:r>
              <a:rPr sz="2000" dirty="0">
                <a:latin typeface="Arial"/>
                <a:cs typeface="Arial"/>
              </a:rPr>
              <a:t>certified</a:t>
            </a:r>
            <a:r>
              <a:rPr sz="2000" spc="-60" dirty="0">
                <a:latin typeface="Arial"/>
                <a:cs typeface="Arial"/>
              </a:rPr>
              <a:t> </a:t>
            </a:r>
            <a:r>
              <a:rPr sz="2000" dirty="0">
                <a:latin typeface="Arial"/>
                <a:cs typeface="Arial"/>
              </a:rPr>
              <a:t>seafood</a:t>
            </a:r>
            <a:r>
              <a:rPr sz="2000" spc="-45" dirty="0">
                <a:latin typeface="Arial"/>
                <a:cs typeface="Arial"/>
              </a:rPr>
              <a:t> </a:t>
            </a:r>
            <a:r>
              <a:rPr sz="2000" dirty="0">
                <a:latin typeface="Arial"/>
                <a:cs typeface="Arial"/>
              </a:rPr>
              <a:t>in</a:t>
            </a:r>
            <a:r>
              <a:rPr sz="2000" spc="-50" dirty="0">
                <a:latin typeface="Arial"/>
                <a:cs typeface="Arial"/>
              </a:rPr>
              <a:t> </a:t>
            </a:r>
            <a:r>
              <a:rPr sz="2000" dirty="0">
                <a:latin typeface="Arial"/>
                <a:cs typeface="Arial"/>
              </a:rPr>
              <a:t>a</a:t>
            </a:r>
            <a:r>
              <a:rPr sz="2000" spc="-10" dirty="0">
                <a:latin typeface="Arial"/>
                <a:cs typeface="Arial"/>
              </a:rPr>
              <a:t> </a:t>
            </a:r>
            <a:r>
              <a:rPr sz="2000" b="1" u="sng" spc="-10" dirty="0">
                <a:latin typeface="Arial"/>
                <a:cs typeface="Arial"/>
              </a:rPr>
              <a:t>tamper </a:t>
            </a:r>
            <a:r>
              <a:rPr sz="2000" b="1" u="sng" dirty="0">
                <a:latin typeface="Arial"/>
                <a:cs typeface="Arial"/>
              </a:rPr>
              <a:t>proof</a:t>
            </a:r>
            <a:r>
              <a:rPr sz="2000" b="1" u="sng" spc="-25" dirty="0">
                <a:latin typeface="Arial"/>
                <a:cs typeface="Arial"/>
              </a:rPr>
              <a:t> </a:t>
            </a:r>
            <a:r>
              <a:rPr sz="2000" b="1" u="sng" dirty="0">
                <a:latin typeface="Arial"/>
                <a:cs typeface="Arial"/>
              </a:rPr>
              <a:t>consumer</a:t>
            </a:r>
            <a:r>
              <a:rPr sz="2000" b="1" u="sng" spc="-40" dirty="0">
                <a:latin typeface="Arial"/>
                <a:cs typeface="Arial"/>
              </a:rPr>
              <a:t> </a:t>
            </a:r>
            <a:r>
              <a:rPr sz="2000" b="1" u="sng" dirty="0">
                <a:latin typeface="Arial"/>
                <a:cs typeface="Arial"/>
              </a:rPr>
              <a:t>pack</a:t>
            </a:r>
            <a:r>
              <a:rPr sz="2000" b="1" spc="-25" dirty="0">
                <a:latin typeface="Arial"/>
                <a:cs typeface="Arial"/>
              </a:rPr>
              <a:t> </a:t>
            </a:r>
            <a:r>
              <a:rPr sz="2000" dirty="0">
                <a:latin typeface="Arial"/>
                <a:cs typeface="Arial"/>
              </a:rPr>
              <a:t>for</a:t>
            </a:r>
            <a:r>
              <a:rPr sz="2000" spc="-45" dirty="0">
                <a:latin typeface="Arial"/>
                <a:cs typeface="Arial"/>
              </a:rPr>
              <a:t> </a:t>
            </a:r>
            <a:r>
              <a:rPr sz="2000" dirty="0">
                <a:latin typeface="Arial"/>
                <a:cs typeface="Arial"/>
              </a:rPr>
              <a:t>display</a:t>
            </a:r>
            <a:r>
              <a:rPr sz="2000" spc="-50" dirty="0">
                <a:latin typeface="Arial"/>
                <a:cs typeface="Arial"/>
              </a:rPr>
              <a:t> </a:t>
            </a:r>
            <a:r>
              <a:rPr sz="2000" dirty="0">
                <a:latin typeface="Arial"/>
                <a:cs typeface="Arial"/>
              </a:rPr>
              <a:t>in</a:t>
            </a:r>
            <a:r>
              <a:rPr sz="2000" spc="-55" dirty="0">
                <a:latin typeface="Arial"/>
                <a:cs typeface="Arial"/>
              </a:rPr>
              <a:t> </a:t>
            </a:r>
            <a:r>
              <a:rPr sz="2000" dirty="0">
                <a:latin typeface="Arial"/>
                <a:cs typeface="Arial"/>
              </a:rPr>
              <a:t>a</a:t>
            </a:r>
            <a:r>
              <a:rPr sz="2000" spc="-45" dirty="0">
                <a:latin typeface="Arial"/>
                <a:cs typeface="Arial"/>
              </a:rPr>
              <a:t> </a:t>
            </a:r>
            <a:r>
              <a:rPr sz="2000" dirty="0">
                <a:latin typeface="Arial"/>
                <a:cs typeface="Arial"/>
              </a:rPr>
              <a:t>retail</a:t>
            </a:r>
            <a:r>
              <a:rPr sz="2000" spc="-50" dirty="0">
                <a:latin typeface="Arial"/>
                <a:cs typeface="Arial"/>
              </a:rPr>
              <a:t> </a:t>
            </a:r>
            <a:r>
              <a:rPr sz="2000" dirty="0">
                <a:latin typeface="Arial"/>
                <a:cs typeface="Arial"/>
              </a:rPr>
              <a:t>or</a:t>
            </a:r>
            <a:r>
              <a:rPr sz="2000" spc="-40" dirty="0">
                <a:latin typeface="Arial"/>
                <a:cs typeface="Arial"/>
              </a:rPr>
              <a:t> </a:t>
            </a:r>
            <a:r>
              <a:rPr sz="2000" spc="-20" dirty="0">
                <a:latin typeface="Arial"/>
                <a:cs typeface="Arial"/>
              </a:rPr>
              <a:t>food </a:t>
            </a:r>
            <a:r>
              <a:rPr sz="2000" dirty="0">
                <a:latin typeface="Arial"/>
                <a:cs typeface="Arial"/>
              </a:rPr>
              <a:t>service</a:t>
            </a:r>
            <a:r>
              <a:rPr sz="2000" spc="-60" dirty="0">
                <a:latin typeface="Arial"/>
                <a:cs typeface="Arial"/>
              </a:rPr>
              <a:t> </a:t>
            </a:r>
            <a:r>
              <a:rPr sz="2000" dirty="0">
                <a:latin typeface="Arial"/>
                <a:cs typeface="Arial"/>
              </a:rPr>
              <a:t>operation</a:t>
            </a:r>
            <a:r>
              <a:rPr sz="2000" spc="-55" dirty="0">
                <a:latin typeface="Arial"/>
                <a:cs typeface="Arial"/>
              </a:rPr>
              <a:t> </a:t>
            </a:r>
            <a:r>
              <a:rPr sz="2000" dirty="0">
                <a:latin typeface="Arial"/>
                <a:cs typeface="Arial"/>
              </a:rPr>
              <a:t>will</a:t>
            </a:r>
            <a:r>
              <a:rPr sz="2000" spc="-70" dirty="0">
                <a:latin typeface="Arial"/>
                <a:cs typeface="Arial"/>
              </a:rPr>
              <a:t> </a:t>
            </a:r>
            <a:r>
              <a:rPr sz="2000" dirty="0">
                <a:latin typeface="Arial"/>
                <a:cs typeface="Arial"/>
              </a:rPr>
              <a:t>not</a:t>
            </a:r>
            <a:r>
              <a:rPr sz="2000" spc="-70" dirty="0">
                <a:latin typeface="Arial"/>
                <a:cs typeface="Arial"/>
              </a:rPr>
              <a:t> </a:t>
            </a:r>
            <a:r>
              <a:rPr sz="2000" dirty="0">
                <a:latin typeface="Arial"/>
                <a:cs typeface="Arial"/>
              </a:rPr>
              <a:t>require</a:t>
            </a:r>
            <a:r>
              <a:rPr sz="2000" spc="-55" dirty="0">
                <a:latin typeface="Arial"/>
                <a:cs typeface="Arial"/>
              </a:rPr>
              <a:t> </a:t>
            </a:r>
            <a:r>
              <a:rPr sz="2000" spc="-10" dirty="0">
                <a:latin typeface="Arial"/>
                <a:cs typeface="Arial"/>
              </a:rPr>
              <a:t>certification.</a:t>
            </a:r>
            <a:endParaRPr sz="2000" dirty="0">
              <a:latin typeface="Arial"/>
              <a:cs typeface="Arial"/>
            </a:endParaRPr>
          </a:p>
        </p:txBody>
      </p:sp>
    </p:spTree>
    <p:extLst>
      <p:ext uri="{BB962C8B-B14F-4D97-AF65-F5344CB8AC3E}">
        <p14:creationId xmlns:p14="http://schemas.microsoft.com/office/powerpoint/2010/main" val="188153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65358" y="16510"/>
            <a:ext cx="10309284" cy="1053826"/>
          </a:xfrm>
          <a:prstGeom prst="rect">
            <a:avLst/>
          </a:prstGeom>
        </p:spPr>
        <p:txBody>
          <a:bodyPr vert="horz" wrap="square" lIns="0" tIns="494994" rIns="0" bIns="0" rtlCol="0">
            <a:spAutoFit/>
          </a:bodyPr>
          <a:lstStyle/>
          <a:p>
            <a:pPr marL="2293620">
              <a:spcBef>
                <a:spcPts val="100"/>
              </a:spcBef>
            </a:pPr>
            <a:r>
              <a:rPr sz="3600" b="1" i="0" spc="-20" dirty="0">
                <a:latin typeface="Arial" panose="020B0604020202020204" pitchFamily="34" charset="0"/>
                <a:cs typeface="Arial" panose="020B0604020202020204" pitchFamily="34" charset="0"/>
              </a:rPr>
              <a:t>Traceability</a:t>
            </a:r>
            <a:endParaRPr sz="3600" dirty="0">
              <a:latin typeface="Arial" panose="020B0604020202020204" pitchFamily="34" charset="0"/>
              <a:cs typeface="Arial" panose="020B0604020202020204" pitchFamily="34" charset="0"/>
            </a:endParaRPr>
          </a:p>
        </p:txBody>
      </p:sp>
      <p:sp>
        <p:nvSpPr>
          <p:cNvPr id="3" name="object 3"/>
          <p:cNvSpPr txBox="1"/>
          <p:nvPr/>
        </p:nvSpPr>
        <p:spPr>
          <a:xfrm>
            <a:off x="2256841" y="1625854"/>
            <a:ext cx="7562215" cy="3536866"/>
          </a:xfrm>
          <a:prstGeom prst="rect">
            <a:avLst/>
          </a:prstGeom>
          <a:solidFill>
            <a:schemeClr val="accent3">
              <a:lumMod val="75000"/>
            </a:schemeClr>
          </a:solidFill>
          <a:ln>
            <a:solidFill>
              <a:srgbClr val="002060"/>
            </a:solidFill>
          </a:ln>
        </p:spPr>
        <p:txBody>
          <a:bodyPr vert="horz" wrap="square" lIns="0" tIns="12700" rIns="0" bIns="0" rtlCol="0">
            <a:spAutoFit/>
          </a:bodyPr>
          <a:lstStyle/>
          <a:p>
            <a:pPr marL="12700" algn="ctr">
              <a:spcBef>
                <a:spcPts val="100"/>
              </a:spcBef>
            </a:pPr>
            <a:r>
              <a:rPr sz="2400" b="1" dirty="0">
                <a:latin typeface="Arial"/>
                <a:cs typeface="Arial"/>
              </a:rPr>
              <a:t>Traceability</a:t>
            </a:r>
            <a:r>
              <a:rPr sz="2400" b="1" spc="-105" dirty="0">
                <a:latin typeface="Arial"/>
                <a:cs typeface="Arial"/>
              </a:rPr>
              <a:t> </a:t>
            </a:r>
            <a:r>
              <a:rPr sz="2400" b="1" dirty="0">
                <a:latin typeface="Arial"/>
                <a:cs typeface="Arial"/>
              </a:rPr>
              <a:t>Definition</a:t>
            </a:r>
            <a:r>
              <a:rPr sz="2400" b="1" spc="-120" dirty="0">
                <a:latin typeface="Arial"/>
                <a:cs typeface="Arial"/>
              </a:rPr>
              <a:t> </a:t>
            </a:r>
            <a:r>
              <a:rPr sz="2400" b="1" spc="-10" dirty="0">
                <a:latin typeface="Arial"/>
                <a:cs typeface="Arial"/>
              </a:rPr>
              <a:t>(ISO)</a:t>
            </a:r>
            <a:endParaRPr sz="2400" dirty="0">
              <a:latin typeface="Arial"/>
              <a:cs typeface="Arial"/>
            </a:endParaRPr>
          </a:p>
          <a:p>
            <a:pPr>
              <a:spcBef>
                <a:spcPts val="10"/>
              </a:spcBef>
            </a:pPr>
            <a:endParaRPr sz="3500" dirty="0">
              <a:latin typeface="Arial"/>
              <a:cs typeface="Arial"/>
            </a:endParaRPr>
          </a:p>
          <a:p>
            <a:pPr marL="12700" marR="5080" algn="just"/>
            <a:r>
              <a:rPr sz="2000" dirty="0">
                <a:latin typeface="Arial"/>
                <a:cs typeface="Arial"/>
              </a:rPr>
              <a:t>Traceability</a:t>
            </a:r>
            <a:r>
              <a:rPr sz="2000" spc="30" dirty="0">
                <a:latin typeface="Arial"/>
                <a:cs typeface="Arial"/>
              </a:rPr>
              <a:t>  </a:t>
            </a:r>
            <a:r>
              <a:rPr sz="2000" dirty="0">
                <a:latin typeface="Arial"/>
                <a:cs typeface="Arial"/>
              </a:rPr>
              <a:t>is</a:t>
            </a:r>
            <a:r>
              <a:rPr sz="2000" spc="15" dirty="0">
                <a:latin typeface="Arial"/>
                <a:cs typeface="Arial"/>
              </a:rPr>
              <a:t>  </a:t>
            </a:r>
            <a:r>
              <a:rPr sz="2000" dirty="0">
                <a:latin typeface="Arial"/>
                <a:cs typeface="Arial"/>
              </a:rPr>
              <a:t>purely</a:t>
            </a:r>
            <a:r>
              <a:rPr sz="2000" spc="20" dirty="0">
                <a:latin typeface="Arial"/>
                <a:cs typeface="Arial"/>
              </a:rPr>
              <a:t>  </a:t>
            </a:r>
            <a:r>
              <a:rPr sz="2000" dirty="0">
                <a:latin typeface="Arial"/>
                <a:cs typeface="Arial"/>
              </a:rPr>
              <a:t>the</a:t>
            </a:r>
            <a:r>
              <a:rPr sz="2000" spc="20" dirty="0">
                <a:latin typeface="Arial"/>
                <a:cs typeface="Arial"/>
              </a:rPr>
              <a:t>  </a:t>
            </a:r>
            <a:r>
              <a:rPr sz="2000" dirty="0">
                <a:latin typeface="Arial"/>
                <a:cs typeface="Arial"/>
              </a:rPr>
              <a:t>ability</a:t>
            </a:r>
            <a:r>
              <a:rPr sz="2000" spc="20" dirty="0">
                <a:latin typeface="Arial"/>
                <a:cs typeface="Arial"/>
              </a:rPr>
              <a:t>  </a:t>
            </a:r>
            <a:r>
              <a:rPr sz="2000" dirty="0">
                <a:latin typeface="Arial"/>
                <a:cs typeface="Arial"/>
              </a:rPr>
              <a:t>to</a:t>
            </a:r>
            <a:r>
              <a:rPr sz="2000" spc="10" dirty="0">
                <a:latin typeface="Arial"/>
                <a:cs typeface="Arial"/>
              </a:rPr>
              <a:t>  </a:t>
            </a:r>
            <a:r>
              <a:rPr sz="2000" dirty="0">
                <a:latin typeface="Arial"/>
                <a:cs typeface="Arial"/>
              </a:rPr>
              <a:t>trace</a:t>
            </a:r>
            <a:r>
              <a:rPr sz="2000" spc="15" dirty="0">
                <a:latin typeface="Arial"/>
                <a:cs typeface="Arial"/>
              </a:rPr>
              <a:t>  </a:t>
            </a:r>
            <a:r>
              <a:rPr sz="2000" dirty="0">
                <a:latin typeface="Arial"/>
                <a:cs typeface="Arial"/>
              </a:rPr>
              <a:t>the</a:t>
            </a:r>
            <a:r>
              <a:rPr sz="2000" spc="20" dirty="0">
                <a:latin typeface="Arial"/>
                <a:cs typeface="Arial"/>
              </a:rPr>
              <a:t>  </a:t>
            </a:r>
            <a:r>
              <a:rPr sz="2000" spc="-20" dirty="0">
                <a:latin typeface="Arial"/>
                <a:cs typeface="Arial"/>
              </a:rPr>
              <a:t>history, </a:t>
            </a:r>
            <a:r>
              <a:rPr sz="2000" dirty="0">
                <a:latin typeface="Arial"/>
                <a:cs typeface="Arial"/>
              </a:rPr>
              <a:t>application</a:t>
            </a:r>
            <a:r>
              <a:rPr sz="2000" spc="225" dirty="0">
                <a:latin typeface="Arial"/>
                <a:cs typeface="Arial"/>
              </a:rPr>
              <a:t> </a:t>
            </a:r>
            <a:r>
              <a:rPr sz="2000" dirty="0">
                <a:latin typeface="Arial"/>
                <a:cs typeface="Arial"/>
              </a:rPr>
              <a:t>or</a:t>
            </a:r>
            <a:r>
              <a:rPr sz="2000" spc="225" dirty="0">
                <a:latin typeface="Arial"/>
                <a:cs typeface="Arial"/>
              </a:rPr>
              <a:t> </a:t>
            </a:r>
            <a:r>
              <a:rPr sz="2000" dirty="0">
                <a:latin typeface="Arial"/>
                <a:cs typeface="Arial"/>
              </a:rPr>
              <a:t>location</a:t>
            </a:r>
            <a:r>
              <a:rPr sz="2000" spc="235" dirty="0">
                <a:latin typeface="Arial"/>
                <a:cs typeface="Arial"/>
              </a:rPr>
              <a:t> </a:t>
            </a:r>
            <a:r>
              <a:rPr sz="2000" dirty="0">
                <a:latin typeface="Arial"/>
                <a:cs typeface="Arial"/>
              </a:rPr>
              <a:t>of</a:t>
            </a:r>
            <a:r>
              <a:rPr sz="2000" spc="225" dirty="0">
                <a:latin typeface="Arial"/>
                <a:cs typeface="Arial"/>
              </a:rPr>
              <a:t> </a:t>
            </a:r>
            <a:r>
              <a:rPr sz="2000" dirty="0">
                <a:latin typeface="Arial"/>
                <a:cs typeface="Arial"/>
              </a:rPr>
              <a:t>product</a:t>
            </a:r>
            <a:r>
              <a:rPr sz="2000" spc="220" dirty="0">
                <a:latin typeface="Arial"/>
                <a:cs typeface="Arial"/>
              </a:rPr>
              <a:t> </a:t>
            </a:r>
            <a:r>
              <a:rPr sz="2000" dirty="0">
                <a:latin typeface="Arial"/>
                <a:cs typeface="Arial"/>
              </a:rPr>
              <a:t>and</a:t>
            </a:r>
            <a:r>
              <a:rPr sz="2000" spc="215" dirty="0">
                <a:latin typeface="Arial"/>
                <a:cs typeface="Arial"/>
              </a:rPr>
              <a:t> </a:t>
            </a:r>
            <a:r>
              <a:rPr sz="2000" dirty="0">
                <a:latin typeface="Arial"/>
                <a:cs typeface="Arial"/>
              </a:rPr>
              <a:t>it</a:t>
            </a:r>
            <a:r>
              <a:rPr sz="2000" spc="225" dirty="0">
                <a:latin typeface="Arial"/>
                <a:cs typeface="Arial"/>
              </a:rPr>
              <a:t> </a:t>
            </a:r>
            <a:r>
              <a:rPr sz="2000" dirty="0">
                <a:latin typeface="Arial"/>
                <a:cs typeface="Arial"/>
              </a:rPr>
              <a:t>can</a:t>
            </a:r>
            <a:r>
              <a:rPr sz="2000" spc="225" dirty="0">
                <a:latin typeface="Arial"/>
                <a:cs typeface="Arial"/>
              </a:rPr>
              <a:t> </a:t>
            </a:r>
            <a:r>
              <a:rPr sz="2000" dirty="0">
                <a:latin typeface="Arial"/>
                <a:cs typeface="Arial"/>
              </a:rPr>
              <a:t>relate</a:t>
            </a:r>
            <a:r>
              <a:rPr sz="2000" spc="220" dirty="0">
                <a:latin typeface="Arial"/>
                <a:cs typeface="Arial"/>
              </a:rPr>
              <a:t> </a:t>
            </a:r>
            <a:r>
              <a:rPr sz="2000" dirty="0">
                <a:latin typeface="Arial"/>
                <a:cs typeface="Arial"/>
              </a:rPr>
              <a:t>to</a:t>
            </a:r>
            <a:r>
              <a:rPr sz="2000" spc="225" dirty="0">
                <a:latin typeface="Arial"/>
                <a:cs typeface="Arial"/>
              </a:rPr>
              <a:t> </a:t>
            </a:r>
            <a:r>
              <a:rPr sz="2000" spc="-50" dirty="0">
                <a:latin typeface="Arial"/>
                <a:cs typeface="Arial"/>
              </a:rPr>
              <a:t>a </a:t>
            </a:r>
            <a:r>
              <a:rPr sz="2000" dirty="0">
                <a:latin typeface="Arial"/>
                <a:cs typeface="Arial"/>
              </a:rPr>
              <a:t>number</a:t>
            </a:r>
            <a:r>
              <a:rPr sz="2000" spc="-15" dirty="0">
                <a:latin typeface="Arial"/>
                <a:cs typeface="Arial"/>
              </a:rPr>
              <a:t> </a:t>
            </a:r>
            <a:r>
              <a:rPr sz="2000" dirty="0">
                <a:latin typeface="Arial"/>
                <a:cs typeface="Arial"/>
              </a:rPr>
              <a:t>of</a:t>
            </a:r>
            <a:r>
              <a:rPr sz="2000" spc="-15" dirty="0">
                <a:latin typeface="Arial"/>
                <a:cs typeface="Arial"/>
              </a:rPr>
              <a:t> </a:t>
            </a:r>
            <a:r>
              <a:rPr sz="2000" dirty="0">
                <a:latin typeface="Arial"/>
                <a:cs typeface="Arial"/>
              </a:rPr>
              <a:t>things such</a:t>
            </a:r>
            <a:r>
              <a:rPr sz="2000" spc="-10" dirty="0">
                <a:latin typeface="Arial"/>
                <a:cs typeface="Arial"/>
              </a:rPr>
              <a:t> </a:t>
            </a:r>
            <a:r>
              <a:rPr sz="2000" spc="-25" dirty="0">
                <a:latin typeface="Arial"/>
                <a:cs typeface="Arial"/>
              </a:rPr>
              <a:t>as:</a:t>
            </a:r>
            <a:endParaRPr sz="2000" dirty="0">
              <a:latin typeface="Arial"/>
              <a:cs typeface="Arial"/>
            </a:endParaRPr>
          </a:p>
          <a:p>
            <a:pPr>
              <a:spcBef>
                <a:spcPts val="5"/>
              </a:spcBef>
            </a:pPr>
            <a:endParaRPr sz="2000" dirty="0">
              <a:latin typeface="Arial"/>
              <a:cs typeface="Arial"/>
            </a:endParaRPr>
          </a:p>
          <a:p>
            <a:pPr marL="812800" lvl="1" indent="-342900">
              <a:spcBef>
                <a:spcPts val="5"/>
              </a:spcBef>
              <a:buChar char="•"/>
              <a:tabLst>
                <a:tab pos="354965" algn="l"/>
                <a:tab pos="355600" algn="l"/>
              </a:tabLst>
            </a:pPr>
            <a:r>
              <a:rPr sz="2000" dirty="0">
                <a:latin typeface="Arial"/>
                <a:cs typeface="Arial"/>
              </a:rPr>
              <a:t>Origin</a:t>
            </a:r>
            <a:r>
              <a:rPr sz="2000" spc="-5" dirty="0">
                <a:latin typeface="Arial"/>
                <a:cs typeface="Arial"/>
              </a:rPr>
              <a:t> </a:t>
            </a:r>
            <a:r>
              <a:rPr sz="2000" dirty="0">
                <a:latin typeface="Arial"/>
                <a:cs typeface="Arial"/>
              </a:rPr>
              <a:t>of</a:t>
            </a:r>
            <a:r>
              <a:rPr sz="2000" spc="-25" dirty="0">
                <a:latin typeface="Arial"/>
                <a:cs typeface="Arial"/>
              </a:rPr>
              <a:t> </a:t>
            </a:r>
            <a:r>
              <a:rPr sz="2000" dirty="0">
                <a:latin typeface="Arial"/>
                <a:cs typeface="Arial"/>
              </a:rPr>
              <a:t>the</a:t>
            </a:r>
            <a:r>
              <a:rPr sz="2000" spc="-15" dirty="0">
                <a:latin typeface="Arial"/>
                <a:cs typeface="Arial"/>
              </a:rPr>
              <a:t> </a:t>
            </a:r>
            <a:r>
              <a:rPr sz="2000" dirty="0">
                <a:latin typeface="Arial"/>
                <a:cs typeface="Arial"/>
              </a:rPr>
              <a:t>materials</a:t>
            </a:r>
            <a:r>
              <a:rPr sz="2000" spc="10" dirty="0">
                <a:latin typeface="Arial"/>
                <a:cs typeface="Arial"/>
              </a:rPr>
              <a:t> </a:t>
            </a:r>
            <a:r>
              <a:rPr sz="2000" dirty="0">
                <a:latin typeface="Arial"/>
                <a:cs typeface="Arial"/>
              </a:rPr>
              <a:t>and</a:t>
            </a:r>
            <a:r>
              <a:rPr sz="2000" spc="-10" dirty="0">
                <a:latin typeface="Arial"/>
                <a:cs typeface="Arial"/>
              </a:rPr>
              <a:t> parts</a:t>
            </a:r>
            <a:endParaRPr sz="2000" dirty="0">
              <a:latin typeface="Arial"/>
              <a:cs typeface="Arial"/>
            </a:endParaRPr>
          </a:p>
          <a:p>
            <a:pPr marL="812800" lvl="1" indent="-342900">
              <a:spcBef>
                <a:spcPts val="575"/>
              </a:spcBef>
              <a:buChar char="•"/>
              <a:tabLst>
                <a:tab pos="354965" algn="l"/>
                <a:tab pos="355600" algn="l"/>
              </a:tabLst>
            </a:pPr>
            <a:r>
              <a:rPr sz="2000" dirty="0">
                <a:latin typeface="Arial"/>
                <a:cs typeface="Arial"/>
              </a:rPr>
              <a:t>The</a:t>
            </a:r>
            <a:r>
              <a:rPr sz="2000" spc="-30" dirty="0">
                <a:latin typeface="Arial"/>
                <a:cs typeface="Arial"/>
              </a:rPr>
              <a:t> </a:t>
            </a:r>
            <a:r>
              <a:rPr sz="2000" dirty="0">
                <a:latin typeface="Arial"/>
                <a:cs typeface="Arial"/>
              </a:rPr>
              <a:t>processing</a:t>
            </a:r>
            <a:r>
              <a:rPr sz="2000" spc="-5" dirty="0">
                <a:latin typeface="Arial"/>
                <a:cs typeface="Arial"/>
              </a:rPr>
              <a:t> </a:t>
            </a:r>
            <a:r>
              <a:rPr lang="en-US" sz="2000" spc="-10" dirty="0">
                <a:latin typeface="Arial"/>
                <a:cs typeface="Arial"/>
              </a:rPr>
              <a:t>h</a:t>
            </a:r>
            <a:r>
              <a:rPr sz="2000" spc="-10" dirty="0">
                <a:latin typeface="Arial"/>
                <a:cs typeface="Arial"/>
              </a:rPr>
              <a:t>istory</a:t>
            </a:r>
            <a:endParaRPr sz="2000" dirty="0">
              <a:latin typeface="Arial"/>
              <a:cs typeface="Arial"/>
            </a:endParaRPr>
          </a:p>
          <a:p>
            <a:pPr marL="812800" lvl="1" indent="-342900">
              <a:spcBef>
                <a:spcPts val="575"/>
              </a:spcBef>
              <a:buChar char="•"/>
              <a:tabLst>
                <a:tab pos="354965" algn="l"/>
                <a:tab pos="355600" algn="l"/>
              </a:tabLst>
            </a:pPr>
            <a:r>
              <a:rPr sz="2000" dirty="0">
                <a:latin typeface="Arial"/>
                <a:cs typeface="Arial"/>
              </a:rPr>
              <a:t>The</a:t>
            </a:r>
            <a:r>
              <a:rPr sz="2000" spc="10" dirty="0">
                <a:latin typeface="Arial"/>
                <a:cs typeface="Arial"/>
              </a:rPr>
              <a:t> </a:t>
            </a:r>
            <a:r>
              <a:rPr sz="2000" dirty="0">
                <a:latin typeface="Arial"/>
                <a:cs typeface="Arial"/>
              </a:rPr>
              <a:t>distribution</a:t>
            </a:r>
            <a:r>
              <a:rPr sz="2000" spc="10" dirty="0">
                <a:latin typeface="Arial"/>
                <a:cs typeface="Arial"/>
              </a:rPr>
              <a:t> </a:t>
            </a:r>
            <a:r>
              <a:rPr sz="2000" dirty="0">
                <a:latin typeface="Arial"/>
                <a:cs typeface="Arial"/>
              </a:rPr>
              <a:t>and</a:t>
            </a:r>
            <a:r>
              <a:rPr sz="2000" spc="10" dirty="0">
                <a:latin typeface="Arial"/>
                <a:cs typeface="Arial"/>
              </a:rPr>
              <a:t> </a:t>
            </a:r>
            <a:r>
              <a:rPr sz="2000" dirty="0">
                <a:latin typeface="Arial"/>
                <a:cs typeface="Arial"/>
              </a:rPr>
              <a:t>location</a:t>
            </a:r>
            <a:r>
              <a:rPr sz="2000" spc="10" dirty="0">
                <a:latin typeface="Arial"/>
                <a:cs typeface="Arial"/>
              </a:rPr>
              <a:t> </a:t>
            </a:r>
            <a:r>
              <a:rPr sz="2000" dirty="0">
                <a:latin typeface="Arial"/>
                <a:cs typeface="Arial"/>
              </a:rPr>
              <a:t>of</a:t>
            </a:r>
            <a:r>
              <a:rPr sz="2000" spc="5" dirty="0">
                <a:latin typeface="Arial"/>
                <a:cs typeface="Arial"/>
              </a:rPr>
              <a:t> </a:t>
            </a:r>
            <a:r>
              <a:rPr sz="2000" dirty="0">
                <a:latin typeface="Arial"/>
                <a:cs typeface="Arial"/>
              </a:rPr>
              <a:t>the</a:t>
            </a:r>
            <a:r>
              <a:rPr sz="2000" spc="5" dirty="0">
                <a:latin typeface="Arial"/>
                <a:cs typeface="Arial"/>
              </a:rPr>
              <a:t> </a:t>
            </a:r>
            <a:r>
              <a:rPr sz="2000" dirty="0">
                <a:latin typeface="Arial"/>
                <a:cs typeface="Arial"/>
              </a:rPr>
              <a:t>product</a:t>
            </a:r>
            <a:r>
              <a:rPr sz="2000" spc="5" dirty="0">
                <a:latin typeface="Arial"/>
                <a:cs typeface="Arial"/>
              </a:rPr>
              <a:t> </a:t>
            </a:r>
            <a:r>
              <a:rPr sz="2000" dirty="0">
                <a:latin typeface="Arial"/>
                <a:cs typeface="Arial"/>
              </a:rPr>
              <a:t>or</a:t>
            </a:r>
            <a:r>
              <a:rPr sz="2000" spc="20" dirty="0">
                <a:latin typeface="Arial"/>
                <a:cs typeface="Arial"/>
              </a:rPr>
              <a:t> </a:t>
            </a:r>
            <a:r>
              <a:rPr sz="2000" spc="-10" dirty="0">
                <a:latin typeface="Arial"/>
                <a:cs typeface="Arial"/>
              </a:rPr>
              <a:t>service</a:t>
            </a:r>
            <a:endParaRPr sz="2000" dirty="0">
              <a:latin typeface="Arial"/>
              <a:cs typeface="Arial"/>
            </a:endParaRPr>
          </a:p>
          <a:p>
            <a:pPr marL="812165" lvl="1">
              <a:spcBef>
                <a:spcPts val="5"/>
              </a:spcBef>
            </a:pPr>
            <a:r>
              <a:rPr sz="2000" dirty="0">
                <a:latin typeface="Arial"/>
                <a:cs typeface="Arial"/>
              </a:rPr>
              <a:t>after</a:t>
            </a:r>
            <a:r>
              <a:rPr sz="2000" spc="-25" dirty="0">
                <a:latin typeface="Arial"/>
                <a:cs typeface="Arial"/>
              </a:rPr>
              <a:t> </a:t>
            </a:r>
            <a:r>
              <a:rPr sz="2000" spc="-10" dirty="0">
                <a:latin typeface="Arial"/>
                <a:cs typeface="Arial"/>
              </a:rPr>
              <a:t>delivery.</a:t>
            </a:r>
            <a:endParaRPr sz="2000" dirty="0">
              <a:latin typeface="Arial"/>
              <a:cs typeface="Arial"/>
            </a:endParaRPr>
          </a:p>
        </p:txBody>
      </p:sp>
    </p:spTree>
    <p:extLst>
      <p:ext uri="{BB962C8B-B14F-4D97-AF65-F5344CB8AC3E}">
        <p14:creationId xmlns:p14="http://schemas.microsoft.com/office/powerpoint/2010/main" val="374738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63245" y="2093132"/>
            <a:ext cx="7942580" cy="2782172"/>
          </a:xfrm>
          <a:prstGeom prst="rect">
            <a:avLst/>
          </a:prstGeom>
          <a:solidFill>
            <a:schemeClr val="accent3">
              <a:lumMod val="75000"/>
            </a:schemeClr>
          </a:solidFill>
          <a:ln>
            <a:solidFill>
              <a:srgbClr val="002060"/>
            </a:solidFill>
          </a:ln>
        </p:spPr>
        <p:txBody>
          <a:bodyPr vert="horz" wrap="square" lIns="0" tIns="12065" rIns="0" bIns="0" rtlCol="0">
            <a:spAutoFit/>
          </a:bodyPr>
          <a:lstStyle/>
          <a:p>
            <a:pPr marL="355600" indent="-343535">
              <a:spcBef>
                <a:spcPts val="95"/>
              </a:spcBef>
              <a:buChar char="•"/>
              <a:tabLst>
                <a:tab pos="355600" algn="l"/>
                <a:tab pos="356235" algn="l"/>
              </a:tabLst>
            </a:pPr>
            <a:r>
              <a:rPr sz="2000" dirty="0">
                <a:latin typeface="Arial"/>
                <a:cs typeface="Arial"/>
              </a:rPr>
              <a:t>Often</a:t>
            </a:r>
            <a:r>
              <a:rPr sz="2000" spc="-70" dirty="0">
                <a:latin typeface="Arial"/>
                <a:cs typeface="Arial"/>
              </a:rPr>
              <a:t> </a:t>
            </a:r>
            <a:r>
              <a:rPr sz="2000" dirty="0">
                <a:latin typeface="Arial"/>
                <a:cs typeface="Arial"/>
              </a:rPr>
              <a:t>confused</a:t>
            </a:r>
            <a:r>
              <a:rPr sz="2000" spc="-65" dirty="0">
                <a:latin typeface="Arial"/>
                <a:cs typeface="Arial"/>
              </a:rPr>
              <a:t> </a:t>
            </a:r>
            <a:r>
              <a:rPr sz="2000" dirty="0">
                <a:latin typeface="Arial"/>
                <a:cs typeface="Arial"/>
              </a:rPr>
              <a:t>and</a:t>
            </a:r>
            <a:r>
              <a:rPr sz="2000" spc="-65" dirty="0">
                <a:latin typeface="Arial"/>
                <a:cs typeface="Arial"/>
              </a:rPr>
              <a:t> </a:t>
            </a:r>
            <a:r>
              <a:rPr sz="2000" spc="-10" dirty="0">
                <a:latin typeface="Arial"/>
                <a:cs typeface="Arial"/>
              </a:rPr>
              <a:t>mis-</a:t>
            </a:r>
            <a:r>
              <a:rPr sz="2000" dirty="0">
                <a:latin typeface="Arial"/>
                <a:cs typeface="Arial"/>
              </a:rPr>
              <a:t>used</a:t>
            </a:r>
            <a:r>
              <a:rPr sz="2000" spc="-45" dirty="0">
                <a:latin typeface="Arial"/>
                <a:cs typeface="Arial"/>
              </a:rPr>
              <a:t> </a:t>
            </a:r>
            <a:r>
              <a:rPr sz="2000" spc="-10" dirty="0">
                <a:latin typeface="Arial"/>
                <a:cs typeface="Arial"/>
              </a:rPr>
              <a:t>(abused).</a:t>
            </a:r>
            <a:endParaRPr sz="2000" dirty="0">
              <a:latin typeface="Arial"/>
              <a:cs typeface="Arial"/>
            </a:endParaRPr>
          </a:p>
          <a:p>
            <a:pPr>
              <a:spcBef>
                <a:spcPts val="45"/>
              </a:spcBef>
              <a:buFont typeface="Arial"/>
              <a:buChar char="•"/>
            </a:pPr>
            <a:endParaRPr sz="2000" dirty="0">
              <a:latin typeface="Arial"/>
              <a:cs typeface="Arial"/>
            </a:endParaRPr>
          </a:p>
          <a:p>
            <a:pPr marL="355600" marR="79375" indent="-343535">
              <a:spcBef>
                <a:spcPts val="5"/>
              </a:spcBef>
              <a:buChar char="•"/>
              <a:tabLst>
                <a:tab pos="355600" algn="l"/>
                <a:tab pos="356235" algn="l"/>
              </a:tabLst>
            </a:pPr>
            <a:r>
              <a:rPr sz="2000" b="1" u="sng" dirty="0">
                <a:latin typeface="Arial"/>
                <a:cs typeface="Arial"/>
              </a:rPr>
              <a:t>Certification</a:t>
            </a:r>
            <a:r>
              <a:rPr sz="2000" spc="-45" dirty="0">
                <a:solidFill>
                  <a:srgbClr val="FF0000"/>
                </a:solidFill>
                <a:latin typeface="Arial"/>
                <a:cs typeface="Arial"/>
              </a:rPr>
              <a:t> </a:t>
            </a:r>
            <a:r>
              <a:rPr sz="2000" dirty="0">
                <a:latin typeface="Arial"/>
                <a:cs typeface="Arial"/>
              </a:rPr>
              <a:t>-</a:t>
            </a:r>
            <a:r>
              <a:rPr sz="2000" spc="-50" dirty="0">
                <a:latin typeface="Arial"/>
                <a:cs typeface="Arial"/>
              </a:rPr>
              <a:t> </a:t>
            </a:r>
            <a:r>
              <a:rPr sz="2000" dirty="0">
                <a:latin typeface="Arial"/>
                <a:cs typeface="Arial"/>
              </a:rPr>
              <a:t>a</a:t>
            </a:r>
            <a:r>
              <a:rPr sz="2000" spc="-65" dirty="0">
                <a:latin typeface="Arial"/>
                <a:cs typeface="Arial"/>
              </a:rPr>
              <a:t> </a:t>
            </a:r>
            <a:r>
              <a:rPr sz="2000" spc="-10" dirty="0">
                <a:latin typeface="Arial"/>
                <a:cs typeface="Arial"/>
              </a:rPr>
              <a:t>third-</a:t>
            </a:r>
            <a:r>
              <a:rPr sz="2000" dirty="0">
                <a:latin typeface="Arial"/>
                <a:cs typeface="Arial"/>
              </a:rPr>
              <a:t>party</a:t>
            </a:r>
            <a:r>
              <a:rPr sz="2000" spc="-50" dirty="0">
                <a:latin typeface="Arial"/>
                <a:cs typeface="Arial"/>
              </a:rPr>
              <a:t> </a:t>
            </a:r>
            <a:r>
              <a:rPr sz="2000" dirty="0">
                <a:latin typeface="Arial"/>
                <a:cs typeface="Arial"/>
              </a:rPr>
              <a:t>attestation</a:t>
            </a:r>
            <a:r>
              <a:rPr sz="2000" spc="-65" dirty="0">
                <a:latin typeface="Arial"/>
                <a:cs typeface="Arial"/>
              </a:rPr>
              <a:t> </a:t>
            </a:r>
            <a:r>
              <a:rPr sz="2000" dirty="0">
                <a:latin typeface="Arial"/>
                <a:cs typeface="Arial"/>
              </a:rPr>
              <a:t>to</a:t>
            </a:r>
            <a:r>
              <a:rPr sz="2000" spc="-60" dirty="0">
                <a:latin typeface="Arial"/>
                <a:cs typeface="Arial"/>
              </a:rPr>
              <a:t> </a:t>
            </a:r>
            <a:r>
              <a:rPr sz="2000" spc="-10" dirty="0">
                <a:latin typeface="Arial"/>
                <a:cs typeface="Arial"/>
              </a:rPr>
              <a:t>provide </a:t>
            </a:r>
            <a:r>
              <a:rPr sz="2000" dirty="0">
                <a:latin typeface="Arial"/>
                <a:cs typeface="Arial"/>
              </a:rPr>
              <a:t>transparent</a:t>
            </a:r>
            <a:r>
              <a:rPr sz="2000" spc="-80" dirty="0">
                <a:latin typeface="Arial"/>
                <a:cs typeface="Arial"/>
              </a:rPr>
              <a:t> </a:t>
            </a:r>
            <a:r>
              <a:rPr sz="2000" dirty="0">
                <a:latin typeface="Arial"/>
                <a:cs typeface="Arial"/>
              </a:rPr>
              <a:t>measurement</a:t>
            </a:r>
            <a:r>
              <a:rPr sz="2000" spc="-55" dirty="0">
                <a:latin typeface="Arial"/>
                <a:cs typeface="Arial"/>
              </a:rPr>
              <a:t> </a:t>
            </a:r>
            <a:r>
              <a:rPr sz="2000" dirty="0">
                <a:latin typeface="Arial"/>
                <a:cs typeface="Arial"/>
              </a:rPr>
              <a:t>of</a:t>
            </a:r>
            <a:r>
              <a:rPr sz="2000" spc="-85" dirty="0">
                <a:latin typeface="Arial"/>
                <a:cs typeface="Arial"/>
              </a:rPr>
              <a:t> </a:t>
            </a:r>
            <a:r>
              <a:rPr sz="2000" dirty="0">
                <a:latin typeface="Arial"/>
                <a:cs typeface="Arial"/>
              </a:rPr>
              <a:t>fish</a:t>
            </a:r>
            <a:r>
              <a:rPr sz="2000" spc="-90" dirty="0">
                <a:latin typeface="Arial"/>
                <a:cs typeface="Arial"/>
              </a:rPr>
              <a:t> </a:t>
            </a:r>
            <a:r>
              <a:rPr sz="2000" dirty="0">
                <a:latin typeface="Arial"/>
                <a:cs typeface="Arial"/>
              </a:rPr>
              <a:t>and</a:t>
            </a:r>
            <a:r>
              <a:rPr sz="2000" spc="-75" dirty="0">
                <a:latin typeface="Arial"/>
                <a:cs typeface="Arial"/>
              </a:rPr>
              <a:t> </a:t>
            </a:r>
            <a:r>
              <a:rPr sz="2000" spc="-10" dirty="0">
                <a:latin typeface="Arial"/>
                <a:cs typeface="Arial"/>
              </a:rPr>
              <a:t>fisheries </a:t>
            </a:r>
            <a:r>
              <a:rPr sz="2000" dirty="0">
                <a:latin typeface="Arial"/>
                <a:cs typeface="Arial"/>
              </a:rPr>
              <a:t>against</a:t>
            </a:r>
            <a:r>
              <a:rPr sz="2000" spc="-60" dirty="0">
                <a:latin typeface="Arial"/>
                <a:cs typeface="Arial"/>
              </a:rPr>
              <a:t> </a:t>
            </a:r>
            <a:r>
              <a:rPr sz="2000" dirty="0">
                <a:latin typeface="Arial"/>
                <a:cs typeface="Arial"/>
              </a:rPr>
              <a:t>agreed</a:t>
            </a:r>
            <a:r>
              <a:rPr sz="2000" spc="-50" dirty="0">
                <a:latin typeface="Arial"/>
                <a:cs typeface="Arial"/>
              </a:rPr>
              <a:t> </a:t>
            </a:r>
            <a:r>
              <a:rPr sz="2000" dirty="0">
                <a:latin typeface="Arial"/>
                <a:cs typeface="Arial"/>
              </a:rPr>
              <a:t>standards.</a:t>
            </a:r>
            <a:r>
              <a:rPr sz="2000" spc="-60" dirty="0">
                <a:latin typeface="Arial"/>
                <a:cs typeface="Arial"/>
              </a:rPr>
              <a:t> </a:t>
            </a:r>
            <a:r>
              <a:rPr sz="2000" dirty="0">
                <a:latin typeface="Arial"/>
                <a:cs typeface="Arial"/>
              </a:rPr>
              <a:t>It</a:t>
            </a:r>
            <a:r>
              <a:rPr sz="2000" spc="-70" dirty="0">
                <a:latin typeface="Arial"/>
                <a:cs typeface="Arial"/>
              </a:rPr>
              <a:t> </a:t>
            </a:r>
            <a:r>
              <a:rPr sz="2000" dirty="0">
                <a:latin typeface="Arial"/>
                <a:cs typeface="Arial"/>
              </a:rPr>
              <a:t>is</a:t>
            </a:r>
            <a:r>
              <a:rPr sz="2000" spc="-65" dirty="0">
                <a:latin typeface="Arial"/>
                <a:cs typeface="Arial"/>
              </a:rPr>
              <a:t> </a:t>
            </a:r>
            <a:r>
              <a:rPr sz="2000" dirty="0">
                <a:latin typeface="Arial"/>
                <a:cs typeface="Arial"/>
              </a:rPr>
              <a:t>also</a:t>
            </a:r>
            <a:r>
              <a:rPr sz="2000" spc="-60" dirty="0">
                <a:latin typeface="Arial"/>
                <a:cs typeface="Arial"/>
              </a:rPr>
              <a:t> </a:t>
            </a:r>
            <a:r>
              <a:rPr sz="2000" dirty="0">
                <a:latin typeface="Arial"/>
                <a:cs typeface="Arial"/>
              </a:rPr>
              <a:t>a</a:t>
            </a:r>
            <a:r>
              <a:rPr sz="2000" spc="-65" dirty="0">
                <a:latin typeface="Arial"/>
                <a:cs typeface="Arial"/>
              </a:rPr>
              <a:t> </a:t>
            </a:r>
            <a:r>
              <a:rPr sz="2000" spc="-10" dirty="0">
                <a:latin typeface="Arial"/>
                <a:cs typeface="Arial"/>
              </a:rPr>
              <a:t>facilitator </a:t>
            </a:r>
            <a:r>
              <a:rPr sz="2000" dirty="0">
                <a:latin typeface="Arial"/>
                <a:cs typeface="Arial"/>
              </a:rPr>
              <a:t>for</a:t>
            </a:r>
            <a:r>
              <a:rPr sz="2000" spc="-85" dirty="0">
                <a:latin typeface="Arial"/>
                <a:cs typeface="Arial"/>
              </a:rPr>
              <a:t> </a:t>
            </a:r>
            <a:r>
              <a:rPr sz="2000" dirty="0">
                <a:latin typeface="Arial"/>
                <a:cs typeface="Arial"/>
              </a:rPr>
              <a:t>supporting</a:t>
            </a:r>
            <a:r>
              <a:rPr sz="2000" spc="-70" dirty="0">
                <a:latin typeface="Arial"/>
                <a:cs typeface="Arial"/>
              </a:rPr>
              <a:t> </a:t>
            </a:r>
            <a:r>
              <a:rPr sz="2000" dirty="0">
                <a:latin typeface="Arial"/>
                <a:cs typeface="Arial"/>
              </a:rPr>
              <a:t>seafood</a:t>
            </a:r>
            <a:r>
              <a:rPr sz="2000" spc="-80" dirty="0">
                <a:latin typeface="Arial"/>
                <a:cs typeface="Arial"/>
              </a:rPr>
              <a:t> </a:t>
            </a:r>
            <a:r>
              <a:rPr sz="2000" spc="-10" dirty="0">
                <a:latin typeface="Arial"/>
                <a:cs typeface="Arial"/>
              </a:rPr>
              <a:t>marketing.</a:t>
            </a:r>
            <a:endParaRPr sz="2000" dirty="0">
              <a:latin typeface="Arial"/>
              <a:cs typeface="Arial"/>
            </a:endParaRPr>
          </a:p>
          <a:p>
            <a:pPr>
              <a:spcBef>
                <a:spcPts val="5"/>
              </a:spcBef>
              <a:buFont typeface="Arial"/>
              <a:buChar char="•"/>
            </a:pPr>
            <a:endParaRPr sz="2000" dirty="0">
              <a:latin typeface="Arial"/>
              <a:cs typeface="Arial"/>
            </a:endParaRPr>
          </a:p>
          <a:p>
            <a:pPr marL="355600" marR="5080" indent="-343535" algn="just">
              <a:spcBef>
                <a:spcPts val="5"/>
              </a:spcBef>
              <a:buChar char="•"/>
              <a:tabLst>
                <a:tab pos="356235" algn="l"/>
              </a:tabLst>
            </a:pPr>
            <a:r>
              <a:rPr sz="2000" b="1" u="sng" dirty="0">
                <a:latin typeface="Arial"/>
                <a:cs typeface="Arial"/>
              </a:rPr>
              <a:t>Accreditation</a:t>
            </a:r>
            <a:r>
              <a:rPr lang="en-US" sz="2000" dirty="0">
                <a:latin typeface="Arial"/>
                <a:cs typeface="Arial"/>
              </a:rPr>
              <a:t> </a:t>
            </a:r>
            <a:r>
              <a:rPr sz="2000" dirty="0">
                <a:latin typeface="Arial"/>
                <a:cs typeface="Arial"/>
              </a:rPr>
              <a:t>-</a:t>
            </a:r>
            <a:r>
              <a:rPr sz="2000" spc="-85" dirty="0">
                <a:latin typeface="Arial"/>
                <a:cs typeface="Arial"/>
              </a:rPr>
              <a:t> </a:t>
            </a:r>
            <a:r>
              <a:rPr sz="2000" dirty="0">
                <a:latin typeface="Arial"/>
                <a:cs typeface="Arial"/>
              </a:rPr>
              <a:t>a</a:t>
            </a:r>
            <a:r>
              <a:rPr sz="2000" spc="-85" dirty="0">
                <a:latin typeface="Arial"/>
                <a:cs typeface="Arial"/>
              </a:rPr>
              <a:t> </a:t>
            </a:r>
            <a:r>
              <a:rPr sz="2000" spc="-10" dirty="0">
                <a:latin typeface="Arial"/>
                <a:cs typeface="Arial"/>
              </a:rPr>
              <a:t>third-</a:t>
            </a:r>
            <a:r>
              <a:rPr sz="2000" dirty="0">
                <a:latin typeface="Arial"/>
                <a:cs typeface="Arial"/>
              </a:rPr>
              <a:t>party</a:t>
            </a:r>
            <a:r>
              <a:rPr sz="2000" spc="-85" dirty="0">
                <a:latin typeface="Arial"/>
                <a:cs typeface="Arial"/>
              </a:rPr>
              <a:t> </a:t>
            </a:r>
            <a:r>
              <a:rPr sz="2000" dirty="0">
                <a:latin typeface="Arial"/>
                <a:cs typeface="Arial"/>
              </a:rPr>
              <a:t>attestation</a:t>
            </a:r>
            <a:r>
              <a:rPr sz="2000" spc="-90" dirty="0">
                <a:latin typeface="Arial"/>
                <a:cs typeface="Arial"/>
              </a:rPr>
              <a:t> </a:t>
            </a:r>
            <a:r>
              <a:rPr sz="2000" dirty="0">
                <a:latin typeface="Arial"/>
                <a:cs typeface="Arial"/>
              </a:rPr>
              <a:t>related</a:t>
            </a:r>
            <a:r>
              <a:rPr sz="2000" spc="-90" dirty="0">
                <a:latin typeface="Arial"/>
                <a:cs typeface="Arial"/>
              </a:rPr>
              <a:t> </a:t>
            </a:r>
            <a:r>
              <a:rPr sz="2000" spc="-25" dirty="0">
                <a:latin typeface="Arial"/>
                <a:cs typeface="Arial"/>
              </a:rPr>
              <a:t>to </a:t>
            </a:r>
            <a:r>
              <a:rPr sz="2000" dirty="0">
                <a:latin typeface="Arial"/>
                <a:cs typeface="Arial"/>
              </a:rPr>
              <a:t>a</a:t>
            </a:r>
            <a:r>
              <a:rPr sz="2000" spc="-85" dirty="0">
                <a:latin typeface="Arial"/>
                <a:cs typeface="Arial"/>
              </a:rPr>
              <a:t> </a:t>
            </a:r>
            <a:r>
              <a:rPr sz="2000" dirty="0">
                <a:latin typeface="Arial"/>
                <a:cs typeface="Arial"/>
              </a:rPr>
              <a:t>CAB</a:t>
            </a:r>
            <a:r>
              <a:rPr sz="2000" spc="-75" dirty="0">
                <a:latin typeface="Arial"/>
                <a:cs typeface="Arial"/>
              </a:rPr>
              <a:t> </a:t>
            </a:r>
            <a:r>
              <a:rPr sz="2000" dirty="0">
                <a:latin typeface="Arial"/>
                <a:cs typeface="Arial"/>
              </a:rPr>
              <a:t>(conformity</a:t>
            </a:r>
            <a:r>
              <a:rPr sz="2000" spc="-85" dirty="0">
                <a:latin typeface="Arial"/>
                <a:cs typeface="Arial"/>
              </a:rPr>
              <a:t> </a:t>
            </a:r>
            <a:r>
              <a:rPr sz="2000" dirty="0">
                <a:latin typeface="Arial"/>
                <a:cs typeface="Arial"/>
              </a:rPr>
              <a:t>assessment</a:t>
            </a:r>
            <a:r>
              <a:rPr sz="2000" spc="-80" dirty="0">
                <a:latin typeface="Arial"/>
                <a:cs typeface="Arial"/>
              </a:rPr>
              <a:t> </a:t>
            </a:r>
            <a:r>
              <a:rPr sz="2000" dirty="0">
                <a:latin typeface="Arial"/>
                <a:cs typeface="Arial"/>
              </a:rPr>
              <a:t>body)</a:t>
            </a:r>
            <a:r>
              <a:rPr sz="2000" spc="-75" dirty="0">
                <a:latin typeface="Arial"/>
                <a:cs typeface="Arial"/>
              </a:rPr>
              <a:t> </a:t>
            </a:r>
            <a:r>
              <a:rPr sz="2000" spc="-10" dirty="0">
                <a:latin typeface="Arial"/>
                <a:cs typeface="Arial"/>
              </a:rPr>
              <a:t>conveying </a:t>
            </a:r>
            <a:r>
              <a:rPr sz="2000" dirty="0">
                <a:latin typeface="Arial"/>
                <a:cs typeface="Arial"/>
              </a:rPr>
              <a:t>formal</a:t>
            </a:r>
            <a:r>
              <a:rPr sz="2000" spc="-60" dirty="0">
                <a:latin typeface="Arial"/>
                <a:cs typeface="Arial"/>
              </a:rPr>
              <a:t> </a:t>
            </a:r>
            <a:r>
              <a:rPr sz="2000" dirty="0">
                <a:latin typeface="Arial"/>
                <a:cs typeface="Arial"/>
              </a:rPr>
              <a:t>demonstration</a:t>
            </a:r>
            <a:r>
              <a:rPr sz="2000" spc="-70" dirty="0">
                <a:latin typeface="Arial"/>
                <a:cs typeface="Arial"/>
              </a:rPr>
              <a:t> </a:t>
            </a:r>
            <a:r>
              <a:rPr sz="2000" dirty="0">
                <a:latin typeface="Arial"/>
                <a:cs typeface="Arial"/>
              </a:rPr>
              <a:t>of</a:t>
            </a:r>
            <a:r>
              <a:rPr sz="2000" spc="-70" dirty="0">
                <a:latin typeface="Arial"/>
                <a:cs typeface="Arial"/>
              </a:rPr>
              <a:t> </a:t>
            </a:r>
            <a:r>
              <a:rPr sz="2000" dirty="0">
                <a:latin typeface="Arial"/>
                <a:cs typeface="Arial"/>
              </a:rPr>
              <a:t>its</a:t>
            </a:r>
            <a:r>
              <a:rPr sz="2000" spc="-75" dirty="0">
                <a:latin typeface="Arial"/>
                <a:cs typeface="Arial"/>
              </a:rPr>
              <a:t> </a:t>
            </a:r>
            <a:r>
              <a:rPr sz="2000" dirty="0">
                <a:latin typeface="Arial"/>
                <a:cs typeface="Arial"/>
              </a:rPr>
              <a:t>competence</a:t>
            </a:r>
            <a:r>
              <a:rPr sz="2000" spc="-65" dirty="0">
                <a:latin typeface="Arial"/>
                <a:cs typeface="Arial"/>
              </a:rPr>
              <a:t> </a:t>
            </a:r>
            <a:r>
              <a:rPr sz="2000" dirty="0">
                <a:latin typeface="Arial"/>
                <a:cs typeface="Arial"/>
              </a:rPr>
              <a:t>to</a:t>
            </a:r>
            <a:r>
              <a:rPr sz="2000" spc="-65" dirty="0">
                <a:latin typeface="Arial"/>
                <a:cs typeface="Arial"/>
              </a:rPr>
              <a:t> </a:t>
            </a:r>
            <a:r>
              <a:rPr sz="2000" spc="-10" dirty="0">
                <a:latin typeface="Arial"/>
                <a:cs typeface="Arial"/>
              </a:rPr>
              <a:t>carry </a:t>
            </a:r>
            <a:r>
              <a:rPr sz="2000" dirty="0">
                <a:latin typeface="Arial"/>
                <a:cs typeface="Arial"/>
              </a:rPr>
              <a:t>out</a:t>
            </a:r>
            <a:r>
              <a:rPr sz="2000" spc="-95" dirty="0">
                <a:latin typeface="Arial"/>
                <a:cs typeface="Arial"/>
              </a:rPr>
              <a:t> </a:t>
            </a:r>
            <a:r>
              <a:rPr sz="2000" dirty="0">
                <a:latin typeface="Arial"/>
                <a:cs typeface="Arial"/>
              </a:rPr>
              <a:t>specific</a:t>
            </a:r>
            <a:r>
              <a:rPr sz="2000" spc="-110" dirty="0">
                <a:latin typeface="Arial"/>
                <a:cs typeface="Arial"/>
              </a:rPr>
              <a:t> </a:t>
            </a:r>
            <a:r>
              <a:rPr sz="2000" dirty="0">
                <a:latin typeface="Arial"/>
                <a:cs typeface="Arial"/>
              </a:rPr>
              <a:t>conformity</a:t>
            </a:r>
            <a:r>
              <a:rPr sz="2000" spc="-90" dirty="0">
                <a:latin typeface="Arial"/>
                <a:cs typeface="Arial"/>
              </a:rPr>
              <a:t> </a:t>
            </a:r>
            <a:r>
              <a:rPr sz="2000" dirty="0">
                <a:latin typeface="Arial"/>
                <a:cs typeface="Arial"/>
              </a:rPr>
              <a:t>assessment</a:t>
            </a:r>
            <a:r>
              <a:rPr sz="2000" spc="-95" dirty="0">
                <a:latin typeface="Arial"/>
                <a:cs typeface="Arial"/>
              </a:rPr>
              <a:t> </a:t>
            </a:r>
            <a:r>
              <a:rPr sz="2000" spc="-10" dirty="0">
                <a:latin typeface="Arial"/>
                <a:cs typeface="Arial"/>
              </a:rPr>
              <a:t>tasks.</a:t>
            </a:r>
            <a:endParaRPr sz="2000" dirty="0">
              <a:latin typeface="Arial"/>
              <a:cs typeface="Arial"/>
            </a:endParaRPr>
          </a:p>
        </p:txBody>
      </p:sp>
      <p:sp>
        <p:nvSpPr>
          <p:cNvPr id="3" name="object 3"/>
          <p:cNvSpPr txBox="1">
            <a:spLocks noGrp="1"/>
          </p:cNvSpPr>
          <p:nvPr>
            <p:ph type="title"/>
          </p:nvPr>
        </p:nvSpPr>
        <p:spPr>
          <a:xfrm>
            <a:off x="2702781" y="385688"/>
            <a:ext cx="8036618" cy="566181"/>
          </a:xfrm>
          <a:prstGeom prst="rect">
            <a:avLst/>
          </a:prstGeom>
        </p:spPr>
        <p:txBody>
          <a:bodyPr vert="horz" wrap="square" lIns="0" tIns="12065" rIns="0" bIns="0" rtlCol="0">
            <a:spAutoFit/>
          </a:bodyPr>
          <a:lstStyle/>
          <a:p>
            <a:pPr marL="12700">
              <a:spcBef>
                <a:spcPts val="95"/>
              </a:spcBef>
            </a:pPr>
            <a:r>
              <a:rPr sz="3600" b="1" i="0" dirty="0">
                <a:latin typeface="Arial" panose="020B0604020202020204" pitchFamily="34" charset="0"/>
                <a:cs typeface="Arial" panose="020B0604020202020204" pitchFamily="34" charset="0"/>
              </a:rPr>
              <a:t>Certification</a:t>
            </a:r>
            <a:r>
              <a:rPr sz="3600" b="1" i="0" spc="-180" dirty="0">
                <a:latin typeface="Arial" panose="020B0604020202020204" pitchFamily="34" charset="0"/>
                <a:cs typeface="Arial" panose="020B0604020202020204" pitchFamily="34" charset="0"/>
              </a:rPr>
              <a:t> </a:t>
            </a:r>
            <a:r>
              <a:rPr sz="3600" b="1" i="0" dirty="0">
                <a:latin typeface="Arial" panose="020B0604020202020204" pitchFamily="34" charset="0"/>
                <a:cs typeface="Arial" panose="020B0604020202020204" pitchFamily="34" charset="0"/>
              </a:rPr>
              <a:t>and</a:t>
            </a:r>
            <a:r>
              <a:rPr sz="3600" b="1" i="0" spc="-275" dirty="0">
                <a:latin typeface="Arial" panose="020B0604020202020204" pitchFamily="34" charset="0"/>
                <a:cs typeface="Arial" panose="020B0604020202020204" pitchFamily="34" charset="0"/>
              </a:rPr>
              <a:t> </a:t>
            </a:r>
            <a:r>
              <a:rPr sz="3600" b="1" i="0" spc="-10" dirty="0">
                <a:latin typeface="Arial" panose="020B0604020202020204" pitchFamily="34" charset="0"/>
                <a:cs typeface="Arial" panose="020B0604020202020204" pitchFamily="34" charset="0"/>
              </a:rPr>
              <a:t>Accreditation</a:t>
            </a:r>
            <a:endParaRP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732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65358" y="78066"/>
            <a:ext cx="10309284" cy="797731"/>
          </a:xfrm>
          <a:prstGeom prst="rect">
            <a:avLst/>
          </a:prstGeom>
        </p:spPr>
        <p:txBody>
          <a:bodyPr vert="horz" wrap="square" lIns="0" tIns="241376" rIns="0" bIns="0" rtlCol="0">
            <a:spAutoFit/>
          </a:bodyPr>
          <a:lstStyle/>
          <a:p>
            <a:pPr marL="2141220">
              <a:spcBef>
                <a:spcPts val="105"/>
              </a:spcBef>
            </a:pPr>
            <a:r>
              <a:rPr sz="3600" b="1" i="0" dirty="0">
                <a:latin typeface="Arial" panose="020B0604020202020204" pitchFamily="34" charset="0"/>
                <a:cs typeface="Arial" panose="020B0604020202020204" pitchFamily="34" charset="0"/>
              </a:rPr>
              <a:t>What is </a:t>
            </a:r>
            <a:r>
              <a:rPr sz="3600" b="1" i="0" spc="-20" dirty="0">
                <a:latin typeface="Arial" panose="020B0604020202020204" pitchFamily="34" charset="0"/>
                <a:cs typeface="Arial" panose="020B0604020202020204" pitchFamily="34" charset="0"/>
              </a:rPr>
              <a:t>ISO?</a:t>
            </a:r>
            <a:endParaRPr sz="3600" dirty="0">
              <a:latin typeface="Arial" panose="020B0604020202020204" pitchFamily="34" charset="0"/>
              <a:cs typeface="Arial" panose="020B0604020202020204" pitchFamily="34" charset="0"/>
            </a:endParaRPr>
          </a:p>
        </p:txBody>
      </p:sp>
      <p:pic>
        <p:nvPicPr>
          <p:cNvPr id="3" name="object 3"/>
          <p:cNvPicPr/>
          <p:nvPr/>
        </p:nvPicPr>
        <p:blipFill>
          <a:blip r:embed="rId2" cstate="print"/>
          <a:stretch>
            <a:fillRect/>
          </a:stretch>
        </p:blipFill>
        <p:spPr>
          <a:xfrm>
            <a:off x="5334000" y="1196339"/>
            <a:ext cx="1752600" cy="1027176"/>
          </a:xfrm>
          <a:prstGeom prst="rect">
            <a:avLst/>
          </a:prstGeom>
        </p:spPr>
      </p:pic>
      <p:sp>
        <p:nvSpPr>
          <p:cNvPr id="4" name="object 4"/>
          <p:cNvSpPr txBox="1"/>
          <p:nvPr/>
        </p:nvSpPr>
        <p:spPr>
          <a:xfrm>
            <a:off x="1869440" y="2470786"/>
            <a:ext cx="8600440" cy="2936060"/>
          </a:xfrm>
          <a:prstGeom prst="rect">
            <a:avLst/>
          </a:prstGeom>
          <a:solidFill>
            <a:schemeClr val="accent3">
              <a:lumMod val="75000"/>
            </a:schemeClr>
          </a:solidFill>
          <a:ln>
            <a:solidFill>
              <a:srgbClr val="002060"/>
            </a:solidFill>
          </a:ln>
        </p:spPr>
        <p:txBody>
          <a:bodyPr vert="horz" wrap="square" lIns="0" tIns="12065" rIns="0" bIns="0" rtlCol="0">
            <a:spAutoFit/>
          </a:bodyPr>
          <a:lstStyle/>
          <a:p>
            <a:pPr algn="ctr">
              <a:spcBef>
                <a:spcPts val="95"/>
              </a:spcBef>
            </a:pPr>
            <a:r>
              <a:rPr sz="2000" b="1" dirty="0">
                <a:latin typeface="Arial"/>
                <a:cs typeface="Arial"/>
              </a:rPr>
              <a:t>The</a:t>
            </a:r>
            <a:r>
              <a:rPr sz="2000" b="1" spc="-95" dirty="0">
                <a:latin typeface="Arial"/>
                <a:cs typeface="Arial"/>
              </a:rPr>
              <a:t> </a:t>
            </a:r>
            <a:r>
              <a:rPr sz="2000" b="1" dirty="0">
                <a:latin typeface="Arial"/>
                <a:cs typeface="Arial"/>
              </a:rPr>
              <a:t>International</a:t>
            </a:r>
            <a:r>
              <a:rPr sz="2000" b="1" spc="-85" dirty="0">
                <a:latin typeface="Arial"/>
                <a:cs typeface="Arial"/>
              </a:rPr>
              <a:t> </a:t>
            </a:r>
            <a:r>
              <a:rPr sz="2000" b="1" dirty="0">
                <a:latin typeface="Arial"/>
                <a:cs typeface="Arial"/>
              </a:rPr>
              <a:t>Organization</a:t>
            </a:r>
            <a:r>
              <a:rPr sz="2000" b="1" spc="-90" dirty="0">
                <a:latin typeface="Arial"/>
                <a:cs typeface="Arial"/>
              </a:rPr>
              <a:t> </a:t>
            </a:r>
            <a:r>
              <a:rPr sz="2000" b="1" dirty="0">
                <a:latin typeface="Arial"/>
                <a:cs typeface="Arial"/>
              </a:rPr>
              <a:t>for</a:t>
            </a:r>
            <a:r>
              <a:rPr sz="2000" b="1" spc="-114" dirty="0">
                <a:latin typeface="Arial"/>
                <a:cs typeface="Arial"/>
              </a:rPr>
              <a:t> </a:t>
            </a:r>
            <a:r>
              <a:rPr sz="2000" b="1" spc="-10" dirty="0">
                <a:latin typeface="Arial"/>
                <a:cs typeface="Arial"/>
              </a:rPr>
              <a:t>Standardization.</a:t>
            </a:r>
            <a:endParaRPr sz="2000" dirty="0">
              <a:latin typeface="Arial"/>
              <a:cs typeface="Arial"/>
            </a:endParaRPr>
          </a:p>
          <a:p>
            <a:pPr marL="79375" algn="ctr"/>
            <a:r>
              <a:rPr sz="2000" dirty="0">
                <a:latin typeface="Arial"/>
                <a:cs typeface="Arial"/>
              </a:rPr>
              <a:t>Develop</a:t>
            </a:r>
            <a:r>
              <a:rPr sz="2000" spc="-85" dirty="0">
                <a:latin typeface="Arial"/>
                <a:cs typeface="Arial"/>
              </a:rPr>
              <a:t> </a:t>
            </a:r>
            <a:r>
              <a:rPr sz="2000" dirty="0">
                <a:latin typeface="Arial"/>
                <a:cs typeface="Arial"/>
              </a:rPr>
              <a:t>and</a:t>
            </a:r>
            <a:r>
              <a:rPr sz="2000" spc="-100" dirty="0">
                <a:latin typeface="Arial"/>
                <a:cs typeface="Arial"/>
              </a:rPr>
              <a:t> </a:t>
            </a:r>
            <a:r>
              <a:rPr sz="2000" dirty="0">
                <a:latin typeface="Arial"/>
                <a:cs typeface="Arial"/>
              </a:rPr>
              <a:t>publish</a:t>
            </a:r>
            <a:r>
              <a:rPr sz="2000" spc="-105" dirty="0">
                <a:latin typeface="Arial"/>
                <a:cs typeface="Arial"/>
              </a:rPr>
              <a:t> </a:t>
            </a:r>
            <a:r>
              <a:rPr sz="2000" dirty="0">
                <a:latin typeface="Arial"/>
                <a:cs typeface="Arial"/>
              </a:rPr>
              <a:t>International</a:t>
            </a:r>
            <a:r>
              <a:rPr sz="2000" spc="-95" dirty="0">
                <a:latin typeface="Arial"/>
                <a:cs typeface="Arial"/>
              </a:rPr>
              <a:t> </a:t>
            </a:r>
            <a:r>
              <a:rPr sz="2000" spc="-10" dirty="0">
                <a:latin typeface="Arial"/>
                <a:cs typeface="Arial"/>
              </a:rPr>
              <a:t>Standards</a:t>
            </a:r>
            <a:endParaRPr sz="2000" dirty="0">
              <a:latin typeface="Arial"/>
              <a:cs typeface="Arial"/>
            </a:endParaRPr>
          </a:p>
          <a:p>
            <a:pPr>
              <a:spcBef>
                <a:spcPts val="40"/>
              </a:spcBef>
            </a:pPr>
            <a:endParaRPr sz="2000" dirty="0">
              <a:latin typeface="Arial"/>
              <a:cs typeface="Arial"/>
            </a:endParaRPr>
          </a:p>
          <a:p>
            <a:pPr marL="546100" marR="1097280" indent="-342900">
              <a:spcBef>
                <a:spcPts val="5"/>
              </a:spcBef>
              <a:buFont typeface="Arial"/>
              <a:buChar char="•"/>
              <a:tabLst>
                <a:tab pos="545465" algn="l"/>
                <a:tab pos="546100" algn="l"/>
              </a:tabLst>
            </a:pPr>
            <a:r>
              <a:rPr sz="2000" b="1" dirty="0">
                <a:latin typeface="Arial"/>
                <a:cs typeface="Arial"/>
              </a:rPr>
              <a:t>ISO</a:t>
            </a:r>
            <a:r>
              <a:rPr sz="2000" b="1" spc="-35" dirty="0">
                <a:latin typeface="Arial"/>
                <a:cs typeface="Arial"/>
              </a:rPr>
              <a:t> </a:t>
            </a:r>
            <a:r>
              <a:rPr sz="2000" dirty="0">
                <a:latin typeface="Arial"/>
                <a:cs typeface="Arial"/>
              </a:rPr>
              <a:t>is</a:t>
            </a:r>
            <a:r>
              <a:rPr sz="2000" spc="-25" dirty="0">
                <a:latin typeface="Arial"/>
                <a:cs typeface="Arial"/>
              </a:rPr>
              <a:t> </a:t>
            </a:r>
            <a:r>
              <a:rPr sz="2000" dirty="0">
                <a:latin typeface="Arial"/>
                <a:cs typeface="Arial"/>
              </a:rPr>
              <a:t>an</a:t>
            </a:r>
            <a:r>
              <a:rPr sz="2000" spc="-25" dirty="0">
                <a:latin typeface="Arial"/>
                <a:cs typeface="Arial"/>
              </a:rPr>
              <a:t> </a:t>
            </a:r>
            <a:r>
              <a:rPr sz="2000" dirty="0">
                <a:latin typeface="Arial"/>
                <a:cs typeface="Arial"/>
              </a:rPr>
              <a:t>internationally</a:t>
            </a:r>
            <a:r>
              <a:rPr sz="2000" spc="25" dirty="0">
                <a:latin typeface="Arial"/>
                <a:cs typeface="Arial"/>
              </a:rPr>
              <a:t> </a:t>
            </a:r>
            <a:r>
              <a:rPr sz="2000" dirty="0">
                <a:latin typeface="Arial"/>
                <a:cs typeface="Arial"/>
              </a:rPr>
              <a:t>recognized </a:t>
            </a:r>
            <a:r>
              <a:rPr sz="2000" spc="-10" dirty="0">
                <a:latin typeface="Arial"/>
                <a:cs typeface="Arial"/>
              </a:rPr>
              <a:t>standardi</a:t>
            </a:r>
            <a:r>
              <a:rPr lang="en-US" sz="2000" spc="-10" dirty="0">
                <a:latin typeface="Arial"/>
                <a:cs typeface="Arial"/>
              </a:rPr>
              <a:t>z</a:t>
            </a:r>
            <a:r>
              <a:rPr sz="2000" spc="-10" dirty="0">
                <a:latin typeface="Arial"/>
                <a:cs typeface="Arial"/>
              </a:rPr>
              <a:t>ation procedure</a:t>
            </a:r>
            <a:endParaRPr sz="2000" dirty="0">
              <a:latin typeface="Arial"/>
              <a:cs typeface="Arial"/>
            </a:endParaRPr>
          </a:p>
          <a:p>
            <a:pPr marL="546100" marR="955040" indent="-342900">
              <a:spcBef>
                <a:spcPts val="575"/>
              </a:spcBef>
              <a:buFont typeface="Arial"/>
              <a:buChar char="•"/>
              <a:tabLst>
                <a:tab pos="545465" algn="l"/>
                <a:tab pos="546100" algn="l"/>
              </a:tabLst>
            </a:pPr>
            <a:r>
              <a:rPr sz="2000" b="1" dirty="0">
                <a:latin typeface="Arial"/>
                <a:cs typeface="Arial"/>
              </a:rPr>
              <a:t>ISO</a:t>
            </a:r>
            <a:r>
              <a:rPr sz="2000" b="1" spc="-25" dirty="0">
                <a:latin typeface="Arial"/>
                <a:cs typeface="Arial"/>
              </a:rPr>
              <a:t> </a:t>
            </a:r>
            <a:r>
              <a:rPr sz="2000" dirty="0">
                <a:latin typeface="Arial"/>
                <a:cs typeface="Arial"/>
              </a:rPr>
              <a:t>has</a:t>
            </a:r>
            <a:r>
              <a:rPr sz="2000" spc="-15" dirty="0">
                <a:latin typeface="Arial"/>
                <a:cs typeface="Arial"/>
              </a:rPr>
              <a:t> </a:t>
            </a:r>
            <a:r>
              <a:rPr sz="2000" dirty="0">
                <a:latin typeface="Arial"/>
                <a:cs typeface="Arial"/>
              </a:rPr>
              <a:t>a</a:t>
            </a:r>
            <a:r>
              <a:rPr sz="2000" spc="-15" dirty="0">
                <a:latin typeface="Arial"/>
                <a:cs typeface="Arial"/>
              </a:rPr>
              <a:t> </a:t>
            </a:r>
            <a:r>
              <a:rPr sz="2000" spc="-10" dirty="0">
                <a:latin typeface="Arial"/>
                <a:cs typeface="Arial"/>
              </a:rPr>
              <a:t>non-</a:t>
            </a:r>
            <a:r>
              <a:rPr sz="2000" dirty="0">
                <a:latin typeface="Arial"/>
                <a:cs typeface="Arial"/>
              </a:rPr>
              <a:t>political,</a:t>
            </a:r>
            <a:r>
              <a:rPr sz="2000" spc="35" dirty="0">
                <a:latin typeface="Arial"/>
                <a:cs typeface="Arial"/>
              </a:rPr>
              <a:t> </a:t>
            </a:r>
            <a:r>
              <a:rPr sz="2000" dirty="0">
                <a:latin typeface="Arial"/>
                <a:cs typeface="Arial"/>
              </a:rPr>
              <a:t>expert and conformity</a:t>
            </a:r>
            <a:r>
              <a:rPr sz="2000" spc="-5" dirty="0">
                <a:latin typeface="Arial"/>
                <a:cs typeface="Arial"/>
              </a:rPr>
              <a:t> </a:t>
            </a:r>
            <a:r>
              <a:rPr sz="2000" spc="-10" dirty="0">
                <a:latin typeface="Arial"/>
                <a:cs typeface="Arial"/>
              </a:rPr>
              <a:t>based </a:t>
            </a:r>
            <a:r>
              <a:rPr sz="2000" dirty="0">
                <a:latin typeface="Arial"/>
                <a:cs typeface="Arial"/>
              </a:rPr>
              <a:t>governance</a:t>
            </a:r>
            <a:r>
              <a:rPr sz="2000" spc="-5" dirty="0">
                <a:latin typeface="Arial"/>
                <a:cs typeface="Arial"/>
              </a:rPr>
              <a:t> </a:t>
            </a:r>
            <a:r>
              <a:rPr sz="2000" spc="-10" dirty="0">
                <a:latin typeface="Arial"/>
                <a:cs typeface="Arial"/>
              </a:rPr>
              <a:t>system</a:t>
            </a:r>
            <a:endParaRPr sz="2000" dirty="0">
              <a:latin typeface="Arial"/>
              <a:cs typeface="Arial"/>
            </a:endParaRPr>
          </a:p>
          <a:p>
            <a:pPr marL="546100" marR="1741170" indent="-342900">
              <a:spcBef>
                <a:spcPts val="575"/>
              </a:spcBef>
              <a:buFont typeface="Arial"/>
              <a:buChar char="•"/>
              <a:tabLst>
                <a:tab pos="545465" algn="l"/>
                <a:tab pos="546100" algn="l"/>
              </a:tabLst>
            </a:pPr>
            <a:r>
              <a:rPr sz="2000" b="1" dirty="0">
                <a:latin typeface="Arial"/>
                <a:cs typeface="Arial"/>
              </a:rPr>
              <a:t>ISO</a:t>
            </a:r>
            <a:r>
              <a:rPr sz="2000" b="1" spc="-45" dirty="0">
                <a:latin typeface="Arial"/>
                <a:cs typeface="Arial"/>
              </a:rPr>
              <a:t> </a:t>
            </a:r>
            <a:r>
              <a:rPr sz="2000" dirty="0">
                <a:latin typeface="Arial"/>
                <a:cs typeface="Arial"/>
              </a:rPr>
              <a:t>bodies</a:t>
            </a:r>
            <a:r>
              <a:rPr sz="2000" spc="10" dirty="0">
                <a:latin typeface="Arial"/>
                <a:cs typeface="Arial"/>
              </a:rPr>
              <a:t> </a:t>
            </a:r>
            <a:r>
              <a:rPr sz="2000" dirty="0">
                <a:latin typeface="Arial"/>
                <a:cs typeface="Arial"/>
              </a:rPr>
              <a:t>are</a:t>
            </a:r>
            <a:r>
              <a:rPr sz="2000" spc="-25" dirty="0">
                <a:latin typeface="Arial"/>
                <a:cs typeface="Arial"/>
              </a:rPr>
              <a:t> </a:t>
            </a:r>
            <a:r>
              <a:rPr sz="2000" dirty="0">
                <a:latin typeface="Arial"/>
                <a:cs typeface="Arial"/>
              </a:rPr>
              <a:t>controlled</a:t>
            </a:r>
            <a:r>
              <a:rPr sz="2000" spc="5" dirty="0">
                <a:latin typeface="Arial"/>
                <a:cs typeface="Arial"/>
              </a:rPr>
              <a:t> </a:t>
            </a:r>
            <a:r>
              <a:rPr sz="2000" dirty="0">
                <a:latin typeface="Arial"/>
                <a:cs typeface="Arial"/>
              </a:rPr>
              <a:t>and</a:t>
            </a:r>
            <a:r>
              <a:rPr sz="2000" spc="-30" dirty="0">
                <a:latin typeface="Arial"/>
                <a:cs typeface="Arial"/>
              </a:rPr>
              <a:t> </a:t>
            </a:r>
            <a:r>
              <a:rPr sz="2000" dirty="0">
                <a:latin typeface="Arial"/>
                <a:cs typeface="Arial"/>
              </a:rPr>
              <a:t>governed</a:t>
            </a:r>
            <a:r>
              <a:rPr sz="2000" spc="5" dirty="0">
                <a:latin typeface="Arial"/>
                <a:cs typeface="Arial"/>
              </a:rPr>
              <a:t> </a:t>
            </a:r>
            <a:r>
              <a:rPr sz="2000" dirty="0">
                <a:latin typeface="Arial"/>
                <a:cs typeface="Arial"/>
              </a:rPr>
              <a:t>by</a:t>
            </a:r>
            <a:r>
              <a:rPr sz="2000" spc="-25" dirty="0">
                <a:latin typeface="Arial"/>
                <a:cs typeface="Arial"/>
              </a:rPr>
              <a:t> the </a:t>
            </a:r>
            <a:r>
              <a:rPr sz="2000" dirty="0">
                <a:latin typeface="Arial"/>
                <a:cs typeface="Arial"/>
              </a:rPr>
              <a:t>International</a:t>
            </a:r>
            <a:r>
              <a:rPr sz="2000" spc="-155" dirty="0">
                <a:latin typeface="Arial"/>
                <a:cs typeface="Arial"/>
              </a:rPr>
              <a:t> </a:t>
            </a:r>
            <a:r>
              <a:rPr sz="2000" dirty="0">
                <a:latin typeface="Arial"/>
                <a:cs typeface="Arial"/>
              </a:rPr>
              <a:t>Accreditation</a:t>
            </a:r>
            <a:r>
              <a:rPr sz="2000" spc="5" dirty="0">
                <a:latin typeface="Arial"/>
                <a:cs typeface="Arial"/>
              </a:rPr>
              <a:t> </a:t>
            </a:r>
            <a:r>
              <a:rPr sz="2000" spc="-10" dirty="0">
                <a:latin typeface="Arial"/>
                <a:cs typeface="Arial"/>
              </a:rPr>
              <a:t>Forum</a:t>
            </a:r>
            <a:r>
              <a:rPr lang="en-US" sz="2000" spc="-10" dirty="0">
                <a:latin typeface="Arial"/>
                <a:cs typeface="Arial"/>
              </a:rPr>
              <a:t> (IAF)</a:t>
            </a:r>
            <a:endParaRPr sz="2000" dirty="0">
              <a:latin typeface="Arial"/>
              <a:cs typeface="Arial"/>
            </a:endParaRPr>
          </a:p>
        </p:txBody>
      </p:sp>
    </p:spTree>
    <p:extLst>
      <p:ext uri="{BB962C8B-B14F-4D97-AF65-F5344CB8AC3E}">
        <p14:creationId xmlns:p14="http://schemas.microsoft.com/office/powerpoint/2010/main" val="101851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26640" y="466222"/>
            <a:ext cx="3879850" cy="566822"/>
          </a:xfrm>
          <a:prstGeom prst="rect">
            <a:avLst/>
          </a:prstGeom>
        </p:spPr>
        <p:txBody>
          <a:bodyPr vert="horz" wrap="square" lIns="0" tIns="12700" rIns="0" bIns="0" rtlCol="0">
            <a:spAutoFit/>
          </a:bodyPr>
          <a:lstStyle/>
          <a:p>
            <a:pPr marL="12700">
              <a:spcBef>
                <a:spcPts val="100"/>
              </a:spcBef>
            </a:pPr>
            <a:r>
              <a:rPr sz="3600" b="1" i="0" dirty="0"/>
              <a:t>ISO </a:t>
            </a:r>
            <a:r>
              <a:rPr sz="3600" b="1" i="0" spc="-10" dirty="0"/>
              <a:t>Standards</a:t>
            </a:r>
            <a:endParaRPr sz="3600" dirty="0"/>
          </a:p>
        </p:txBody>
      </p:sp>
      <p:sp>
        <p:nvSpPr>
          <p:cNvPr id="3" name="object 3"/>
          <p:cNvSpPr txBox="1"/>
          <p:nvPr/>
        </p:nvSpPr>
        <p:spPr>
          <a:xfrm>
            <a:off x="2790232" y="2260359"/>
            <a:ext cx="6752667" cy="2783454"/>
          </a:xfrm>
          <a:prstGeom prst="rect">
            <a:avLst/>
          </a:prstGeom>
          <a:solidFill>
            <a:schemeClr val="accent3">
              <a:lumMod val="75000"/>
            </a:schemeClr>
          </a:solidFill>
          <a:ln>
            <a:solidFill>
              <a:srgbClr val="002060"/>
            </a:solidFill>
          </a:ln>
        </p:spPr>
        <p:txBody>
          <a:bodyPr vert="horz" wrap="square" lIns="0" tIns="13335" rIns="0" bIns="0" rtlCol="0">
            <a:spAutoFit/>
          </a:bodyPr>
          <a:lstStyle/>
          <a:p>
            <a:pPr marL="355600" indent="-342900">
              <a:spcBef>
                <a:spcPts val="105"/>
              </a:spcBef>
              <a:buChar char="•"/>
              <a:tabLst>
                <a:tab pos="354965" algn="l"/>
                <a:tab pos="355600" algn="l"/>
                <a:tab pos="3563620" algn="l"/>
              </a:tabLst>
            </a:pPr>
            <a:r>
              <a:rPr sz="2000" dirty="0">
                <a:latin typeface="Arial"/>
                <a:cs typeface="Arial"/>
              </a:rPr>
              <a:t>ISO</a:t>
            </a:r>
            <a:r>
              <a:rPr sz="2000" spc="-10" dirty="0">
                <a:latin typeface="Arial"/>
                <a:cs typeface="Arial"/>
              </a:rPr>
              <a:t> </a:t>
            </a:r>
            <a:r>
              <a:rPr sz="2000" dirty="0">
                <a:latin typeface="Arial"/>
                <a:cs typeface="Arial"/>
              </a:rPr>
              <a:t>9000</a:t>
            </a:r>
            <a:r>
              <a:rPr sz="2000" spc="-5" dirty="0">
                <a:latin typeface="Arial"/>
                <a:cs typeface="Arial"/>
              </a:rPr>
              <a:t> </a:t>
            </a:r>
            <a:r>
              <a:rPr sz="2000" spc="-10" dirty="0">
                <a:latin typeface="Arial"/>
                <a:cs typeface="Arial"/>
              </a:rPr>
              <a:t>Series</a:t>
            </a:r>
            <a:r>
              <a:rPr lang="en-US" sz="2000" spc="-10" dirty="0">
                <a:latin typeface="Arial"/>
                <a:cs typeface="Arial"/>
              </a:rPr>
              <a:t> </a:t>
            </a:r>
            <a:r>
              <a:rPr sz="2000" spc="-10" dirty="0">
                <a:latin typeface="Arial"/>
                <a:cs typeface="Arial"/>
              </a:rPr>
              <a:t>Quality</a:t>
            </a:r>
            <a:endParaRPr sz="2000" dirty="0">
              <a:latin typeface="Arial"/>
              <a:cs typeface="Arial"/>
            </a:endParaRPr>
          </a:p>
          <a:p>
            <a:pPr>
              <a:spcBef>
                <a:spcPts val="10"/>
              </a:spcBef>
              <a:buFont typeface="Arial"/>
              <a:buChar char="•"/>
            </a:pPr>
            <a:endParaRPr sz="2000" dirty="0">
              <a:latin typeface="Arial"/>
              <a:cs typeface="Arial"/>
            </a:endParaRPr>
          </a:p>
          <a:p>
            <a:pPr marL="355600" indent="-342900">
              <a:buChar char="•"/>
              <a:tabLst>
                <a:tab pos="354965" algn="l"/>
                <a:tab pos="355600" algn="l"/>
              </a:tabLst>
            </a:pPr>
            <a:r>
              <a:rPr sz="2000" dirty="0">
                <a:latin typeface="Arial"/>
                <a:cs typeface="Arial"/>
              </a:rPr>
              <a:t>ISO</a:t>
            </a:r>
            <a:r>
              <a:rPr sz="2000" spc="-15" dirty="0">
                <a:latin typeface="Arial"/>
                <a:cs typeface="Arial"/>
              </a:rPr>
              <a:t> </a:t>
            </a:r>
            <a:r>
              <a:rPr sz="2000" dirty="0">
                <a:latin typeface="Arial"/>
                <a:cs typeface="Arial"/>
              </a:rPr>
              <a:t>14000</a:t>
            </a:r>
            <a:r>
              <a:rPr sz="2000" spc="-15" dirty="0">
                <a:latin typeface="Arial"/>
                <a:cs typeface="Arial"/>
              </a:rPr>
              <a:t> </a:t>
            </a:r>
            <a:r>
              <a:rPr sz="2000" dirty="0">
                <a:latin typeface="Arial"/>
                <a:cs typeface="Arial"/>
              </a:rPr>
              <a:t>Series</a:t>
            </a:r>
            <a:r>
              <a:rPr sz="2000" spc="-10" dirty="0">
                <a:latin typeface="Arial"/>
                <a:cs typeface="Arial"/>
              </a:rPr>
              <a:t> Environmental</a:t>
            </a:r>
            <a:endParaRPr sz="2000" dirty="0">
              <a:latin typeface="Arial"/>
              <a:cs typeface="Arial"/>
            </a:endParaRPr>
          </a:p>
          <a:p>
            <a:pPr>
              <a:spcBef>
                <a:spcPts val="5"/>
              </a:spcBef>
              <a:buFont typeface="Arial"/>
              <a:buChar char="•"/>
            </a:pPr>
            <a:endParaRPr sz="2000" dirty="0">
              <a:latin typeface="Arial"/>
              <a:cs typeface="Arial"/>
            </a:endParaRPr>
          </a:p>
          <a:p>
            <a:pPr marL="355600" indent="-342900">
              <a:buChar char="•"/>
              <a:tabLst>
                <a:tab pos="354965" algn="l"/>
                <a:tab pos="355600" algn="l"/>
                <a:tab pos="3790315" algn="l"/>
              </a:tabLst>
            </a:pPr>
            <a:r>
              <a:rPr sz="2000" dirty="0">
                <a:latin typeface="Arial"/>
                <a:cs typeface="Arial"/>
              </a:rPr>
              <a:t>ISO</a:t>
            </a:r>
            <a:r>
              <a:rPr sz="2000" spc="-20" dirty="0">
                <a:latin typeface="Arial"/>
                <a:cs typeface="Arial"/>
              </a:rPr>
              <a:t> </a:t>
            </a:r>
            <a:r>
              <a:rPr sz="2000" dirty="0">
                <a:latin typeface="Arial"/>
                <a:cs typeface="Arial"/>
              </a:rPr>
              <a:t>16000</a:t>
            </a:r>
            <a:r>
              <a:rPr sz="2000" spc="-15" dirty="0">
                <a:latin typeface="Arial"/>
                <a:cs typeface="Arial"/>
              </a:rPr>
              <a:t> </a:t>
            </a:r>
            <a:r>
              <a:rPr sz="2000" spc="-10" dirty="0">
                <a:latin typeface="Arial"/>
                <a:cs typeface="Arial"/>
              </a:rPr>
              <a:t>Series</a:t>
            </a:r>
            <a:r>
              <a:rPr lang="en-US" sz="2000" dirty="0">
                <a:latin typeface="Arial"/>
                <a:cs typeface="Arial"/>
              </a:rPr>
              <a:t> </a:t>
            </a:r>
            <a:r>
              <a:rPr sz="2000" spc="-10" dirty="0">
                <a:latin typeface="Arial"/>
                <a:cs typeface="Arial"/>
              </a:rPr>
              <a:t>Emissions</a:t>
            </a:r>
            <a:endParaRPr sz="2000" dirty="0">
              <a:latin typeface="Arial"/>
              <a:cs typeface="Arial"/>
            </a:endParaRPr>
          </a:p>
          <a:p>
            <a:pPr>
              <a:spcBef>
                <a:spcPts val="10"/>
              </a:spcBef>
              <a:buFont typeface="Arial"/>
              <a:buChar char="•"/>
            </a:pPr>
            <a:endParaRPr sz="2000" dirty="0">
              <a:latin typeface="Arial"/>
              <a:cs typeface="Arial"/>
            </a:endParaRPr>
          </a:p>
          <a:p>
            <a:pPr marL="355600" indent="-342900">
              <a:spcBef>
                <a:spcPts val="5"/>
              </a:spcBef>
              <a:buChar char="•"/>
              <a:tabLst>
                <a:tab pos="354965" algn="l"/>
                <a:tab pos="355600" algn="l"/>
              </a:tabLst>
            </a:pPr>
            <a:r>
              <a:rPr sz="2000" dirty="0">
                <a:latin typeface="Arial"/>
                <a:cs typeface="Arial"/>
              </a:rPr>
              <a:t>ISO 17000</a:t>
            </a:r>
            <a:r>
              <a:rPr sz="2000" spc="5" dirty="0">
                <a:latin typeface="Arial"/>
                <a:cs typeface="Arial"/>
              </a:rPr>
              <a:t> </a:t>
            </a:r>
            <a:r>
              <a:rPr sz="2000" dirty="0">
                <a:latin typeface="Arial"/>
                <a:cs typeface="Arial"/>
              </a:rPr>
              <a:t>Series</a:t>
            </a:r>
            <a:r>
              <a:rPr sz="2000" spc="-40" dirty="0">
                <a:latin typeface="Arial"/>
                <a:cs typeface="Arial"/>
              </a:rPr>
              <a:t> </a:t>
            </a:r>
            <a:r>
              <a:rPr sz="2000" spc="-10" dirty="0">
                <a:latin typeface="Arial"/>
                <a:cs typeface="Arial"/>
              </a:rPr>
              <a:t>Conformity</a:t>
            </a:r>
            <a:r>
              <a:rPr sz="2000" spc="-185" dirty="0">
                <a:latin typeface="Arial"/>
                <a:cs typeface="Arial"/>
              </a:rPr>
              <a:t> </a:t>
            </a:r>
            <a:r>
              <a:rPr sz="2000" spc="-10" dirty="0">
                <a:latin typeface="Arial"/>
                <a:cs typeface="Arial"/>
              </a:rPr>
              <a:t>Assessment</a:t>
            </a:r>
            <a:endParaRPr sz="2000" dirty="0">
              <a:latin typeface="Arial"/>
              <a:cs typeface="Arial"/>
            </a:endParaRPr>
          </a:p>
          <a:p>
            <a:pPr>
              <a:spcBef>
                <a:spcPts val="10"/>
              </a:spcBef>
              <a:buFont typeface="Arial"/>
              <a:buChar char="•"/>
            </a:pPr>
            <a:endParaRPr sz="2000" dirty="0">
              <a:latin typeface="Arial"/>
              <a:cs typeface="Arial"/>
            </a:endParaRPr>
          </a:p>
          <a:p>
            <a:pPr marL="355600" indent="-342900">
              <a:buChar char="•"/>
              <a:tabLst>
                <a:tab pos="354965" algn="l"/>
                <a:tab pos="355600" algn="l"/>
              </a:tabLst>
            </a:pPr>
            <a:r>
              <a:rPr sz="2000" dirty="0">
                <a:latin typeface="Arial"/>
                <a:cs typeface="Arial"/>
              </a:rPr>
              <a:t>ISO</a:t>
            </a:r>
            <a:r>
              <a:rPr sz="2000" spc="-45" dirty="0">
                <a:latin typeface="Arial"/>
                <a:cs typeface="Arial"/>
              </a:rPr>
              <a:t> </a:t>
            </a:r>
            <a:r>
              <a:rPr sz="2000" dirty="0">
                <a:latin typeface="Arial"/>
                <a:cs typeface="Arial"/>
              </a:rPr>
              <a:t>has</a:t>
            </a:r>
            <a:r>
              <a:rPr sz="2000" spc="-30" dirty="0">
                <a:latin typeface="Arial"/>
                <a:cs typeface="Arial"/>
              </a:rPr>
              <a:t> </a:t>
            </a:r>
            <a:r>
              <a:rPr sz="2000" dirty="0">
                <a:latin typeface="Arial"/>
                <a:cs typeface="Arial"/>
              </a:rPr>
              <a:t>1000’s</a:t>
            </a:r>
            <a:r>
              <a:rPr sz="2000" spc="-30" dirty="0">
                <a:latin typeface="Arial"/>
                <a:cs typeface="Arial"/>
              </a:rPr>
              <a:t> </a:t>
            </a:r>
            <a:r>
              <a:rPr sz="2000" dirty="0">
                <a:latin typeface="Arial"/>
                <a:cs typeface="Arial"/>
              </a:rPr>
              <a:t>of</a:t>
            </a:r>
            <a:r>
              <a:rPr sz="2000" spc="-30" dirty="0">
                <a:latin typeface="Arial"/>
                <a:cs typeface="Arial"/>
              </a:rPr>
              <a:t> </a:t>
            </a:r>
            <a:r>
              <a:rPr sz="2000" spc="-10" dirty="0">
                <a:latin typeface="Arial"/>
                <a:cs typeface="Arial"/>
              </a:rPr>
              <a:t>standards</a:t>
            </a:r>
            <a:endParaRPr sz="2000" dirty="0">
              <a:latin typeface="Arial"/>
              <a:cs typeface="Arial"/>
            </a:endParaRPr>
          </a:p>
        </p:txBody>
      </p:sp>
    </p:spTree>
    <p:extLst>
      <p:ext uri="{BB962C8B-B14F-4D97-AF65-F5344CB8AC3E}">
        <p14:creationId xmlns:p14="http://schemas.microsoft.com/office/powerpoint/2010/main" val="61629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01788" y="78159"/>
            <a:ext cx="10309284" cy="987911"/>
          </a:xfrm>
          <a:prstGeom prst="rect">
            <a:avLst/>
          </a:prstGeom>
        </p:spPr>
        <p:txBody>
          <a:bodyPr vert="horz" wrap="square" lIns="0" tIns="490677" rIns="0" bIns="0" rtlCol="0">
            <a:spAutoFit/>
          </a:bodyPr>
          <a:lstStyle/>
          <a:p>
            <a:pPr marL="365125">
              <a:spcBef>
                <a:spcPts val="105"/>
              </a:spcBef>
            </a:pPr>
            <a:r>
              <a:rPr sz="3200" b="1" i="0" dirty="0">
                <a:latin typeface="Arial" panose="020B0604020202020204" pitchFamily="34" charset="0"/>
                <a:cs typeface="Arial" panose="020B0604020202020204" pitchFamily="34" charset="0"/>
              </a:rPr>
              <a:t>Key Pillars</a:t>
            </a:r>
            <a:r>
              <a:rPr sz="3200" b="1" i="0" spc="5" dirty="0">
                <a:latin typeface="Arial" panose="020B0604020202020204" pitchFamily="34" charset="0"/>
                <a:cs typeface="Arial" panose="020B0604020202020204" pitchFamily="34" charset="0"/>
              </a:rPr>
              <a:t> </a:t>
            </a:r>
            <a:r>
              <a:rPr sz="3200" b="1" i="0" dirty="0">
                <a:latin typeface="Arial" panose="020B0604020202020204" pitchFamily="34" charset="0"/>
                <a:cs typeface="Arial" panose="020B0604020202020204" pitchFamily="34" charset="0"/>
              </a:rPr>
              <a:t>of ISO</a:t>
            </a:r>
            <a:r>
              <a:rPr sz="3200" b="1" i="0" spc="5" dirty="0">
                <a:latin typeface="Arial" panose="020B0604020202020204" pitchFamily="34" charset="0"/>
                <a:cs typeface="Arial" panose="020B0604020202020204" pitchFamily="34" charset="0"/>
              </a:rPr>
              <a:t> </a:t>
            </a:r>
            <a:r>
              <a:rPr sz="3200" b="1" i="0" spc="-10" dirty="0">
                <a:latin typeface="Arial" panose="020B0604020202020204" pitchFamily="34" charset="0"/>
                <a:cs typeface="Arial" panose="020B0604020202020204" pitchFamily="34" charset="0"/>
              </a:rPr>
              <a:t>17065</a:t>
            </a:r>
            <a:endParaRPr sz="3200" dirty="0">
              <a:latin typeface="Arial" panose="020B0604020202020204" pitchFamily="34" charset="0"/>
              <a:cs typeface="Arial" panose="020B0604020202020204" pitchFamily="34" charset="0"/>
            </a:endParaRPr>
          </a:p>
        </p:txBody>
      </p:sp>
      <p:sp>
        <p:nvSpPr>
          <p:cNvPr id="3" name="object 3"/>
          <p:cNvSpPr txBox="1"/>
          <p:nvPr/>
        </p:nvSpPr>
        <p:spPr>
          <a:xfrm>
            <a:off x="2922944" y="2121802"/>
            <a:ext cx="6678295" cy="3179717"/>
          </a:xfrm>
          <a:prstGeom prst="rect">
            <a:avLst/>
          </a:prstGeom>
          <a:solidFill>
            <a:schemeClr val="accent3">
              <a:lumMod val="75000"/>
            </a:schemeClr>
          </a:solidFill>
          <a:ln>
            <a:solidFill>
              <a:srgbClr val="002060"/>
            </a:solidFill>
          </a:ln>
        </p:spPr>
        <p:txBody>
          <a:bodyPr vert="horz" wrap="square" lIns="0" tIns="12065" rIns="0" bIns="0" rtlCol="0">
            <a:spAutoFit/>
          </a:bodyPr>
          <a:lstStyle/>
          <a:p>
            <a:pPr marL="355600" indent="-343535">
              <a:spcBef>
                <a:spcPts val="95"/>
              </a:spcBef>
              <a:buChar char="•"/>
              <a:tabLst>
                <a:tab pos="355600" algn="l"/>
                <a:tab pos="356235" algn="l"/>
              </a:tabLst>
            </a:pPr>
            <a:r>
              <a:rPr sz="2000" dirty="0">
                <a:latin typeface="Arial"/>
                <a:cs typeface="Arial"/>
              </a:rPr>
              <a:t>Governance</a:t>
            </a:r>
            <a:r>
              <a:rPr sz="2000" spc="-70" dirty="0">
                <a:latin typeface="Arial"/>
                <a:cs typeface="Arial"/>
              </a:rPr>
              <a:t> </a:t>
            </a:r>
            <a:r>
              <a:rPr sz="2000" dirty="0">
                <a:latin typeface="Arial"/>
                <a:cs typeface="Arial"/>
              </a:rPr>
              <a:t>of</a:t>
            </a:r>
            <a:r>
              <a:rPr sz="2000" spc="-90" dirty="0">
                <a:latin typeface="Arial"/>
                <a:cs typeface="Arial"/>
              </a:rPr>
              <a:t> </a:t>
            </a:r>
            <a:r>
              <a:rPr sz="2000" dirty="0">
                <a:latin typeface="Arial"/>
                <a:cs typeface="Arial"/>
              </a:rPr>
              <a:t>Standards</a:t>
            </a:r>
            <a:r>
              <a:rPr sz="2000" spc="-75" dirty="0">
                <a:latin typeface="Arial"/>
                <a:cs typeface="Arial"/>
              </a:rPr>
              <a:t> </a:t>
            </a:r>
            <a:r>
              <a:rPr sz="2000" dirty="0">
                <a:latin typeface="Arial"/>
                <a:cs typeface="Arial"/>
              </a:rPr>
              <a:t>and</a:t>
            </a:r>
            <a:r>
              <a:rPr sz="2000" spc="-90" dirty="0">
                <a:latin typeface="Arial"/>
                <a:cs typeface="Arial"/>
              </a:rPr>
              <a:t> </a:t>
            </a:r>
            <a:r>
              <a:rPr sz="2000" spc="-10" dirty="0">
                <a:latin typeface="Arial"/>
                <a:cs typeface="Arial"/>
              </a:rPr>
              <a:t>Systems.</a:t>
            </a:r>
            <a:endParaRPr sz="2000" dirty="0">
              <a:latin typeface="Arial"/>
              <a:cs typeface="Arial"/>
            </a:endParaRPr>
          </a:p>
          <a:p>
            <a:pPr marL="355600" indent="-343535">
              <a:spcBef>
                <a:spcPts val="2445"/>
              </a:spcBef>
              <a:buChar char="•"/>
              <a:tabLst>
                <a:tab pos="355600" algn="l"/>
                <a:tab pos="356235" algn="l"/>
              </a:tabLst>
            </a:pPr>
            <a:r>
              <a:rPr sz="2000" dirty="0">
                <a:latin typeface="Arial"/>
                <a:cs typeface="Arial"/>
              </a:rPr>
              <a:t>Organi</a:t>
            </a:r>
            <a:r>
              <a:rPr lang="en-US" sz="2000" dirty="0">
                <a:latin typeface="Arial"/>
                <a:cs typeface="Arial"/>
              </a:rPr>
              <a:t>z</a:t>
            </a:r>
            <a:r>
              <a:rPr sz="2000" dirty="0">
                <a:latin typeface="Arial"/>
                <a:cs typeface="Arial"/>
              </a:rPr>
              <a:t>ational</a:t>
            </a:r>
            <a:r>
              <a:rPr sz="2000" spc="-175" dirty="0">
                <a:latin typeface="Arial"/>
                <a:cs typeface="Arial"/>
              </a:rPr>
              <a:t> </a:t>
            </a:r>
            <a:r>
              <a:rPr sz="2000" spc="-10" dirty="0">
                <a:latin typeface="Arial"/>
                <a:cs typeface="Arial"/>
              </a:rPr>
              <a:t>Integrity</a:t>
            </a:r>
            <a:r>
              <a:rPr lang="en-US" sz="2000" spc="-10" dirty="0">
                <a:latin typeface="Arial"/>
                <a:cs typeface="Arial"/>
              </a:rPr>
              <a:t>:</a:t>
            </a:r>
            <a:endParaRPr sz="2000" dirty="0">
              <a:latin typeface="Arial"/>
              <a:cs typeface="Arial"/>
            </a:endParaRPr>
          </a:p>
          <a:p>
            <a:pPr marL="469900">
              <a:spcBef>
                <a:spcPts val="309"/>
              </a:spcBef>
            </a:pPr>
            <a:r>
              <a:rPr sz="2000" dirty="0">
                <a:latin typeface="Arial"/>
                <a:cs typeface="Arial"/>
              </a:rPr>
              <a:t>–</a:t>
            </a:r>
            <a:r>
              <a:rPr sz="2000" spc="235" dirty="0">
                <a:latin typeface="Arial"/>
                <a:cs typeface="Arial"/>
              </a:rPr>
              <a:t> </a:t>
            </a:r>
            <a:r>
              <a:rPr sz="2000" i="1" dirty="0">
                <a:latin typeface="Arial"/>
                <a:cs typeface="Arial"/>
              </a:rPr>
              <a:t>who</a:t>
            </a:r>
            <a:r>
              <a:rPr sz="2000" i="1" spc="5" dirty="0">
                <a:latin typeface="Arial"/>
                <a:cs typeface="Arial"/>
              </a:rPr>
              <a:t> </a:t>
            </a:r>
            <a:r>
              <a:rPr sz="2000" i="1" dirty="0">
                <a:latin typeface="Arial"/>
                <a:cs typeface="Arial"/>
              </a:rPr>
              <a:t>says</a:t>
            </a:r>
            <a:r>
              <a:rPr sz="2000" i="1" spc="-10" dirty="0">
                <a:latin typeface="Arial"/>
                <a:cs typeface="Arial"/>
              </a:rPr>
              <a:t> </a:t>
            </a:r>
            <a:r>
              <a:rPr sz="2000" i="1" dirty="0">
                <a:latin typeface="Arial"/>
                <a:cs typeface="Arial"/>
              </a:rPr>
              <a:t>so,</a:t>
            </a:r>
            <a:r>
              <a:rPr sz="2000" i="1" spc="-20" dirty="0">
                <a:latin typeface="Arial"/>
                <a:cs typeface="Arial"/>
              </a:rPr>
              <a:t> </a:t>
            </a:r>
            <a:r>
              <a:rPr sz="2000" i="1" dirty="0">
                <a:latin typeface="Arial"/>
                <a:cs typeface="Arial"/>
              </a:rPr>
              <a:t>who</a:t>
            </a:r>
            <a:r>
              <a:rPr sz="2000" i="1" spc="5" dirty="0">
                <a:latin typeface="Arial"/>
                <a:cs typeface="Arial"/>
              </a:rPr>
              <a:t> </a:t>
            </a:r>
            <a:r>
              <a:rPr sz="2000" i="1" dirty="0">
                <a:latin typeface="Arial"/>
                <a:cs typeface="Arial"/>
              </a:rPr>
              <a:t>is</a:t>
            </a:r>
            <a:r>
              <a:rPr sz="2000" i="1" spc="-15" dirty="0">
                <a:latin typeface="Arial"/>
                <a:cs typeface="Arial"/>
              </a:rPr>
              <a:t> </a:t>
            </a:r>
            <a:r>
              <a:rPr sz="2000" i="1" dirty="0">
                <a:latin typeface="Arial"/>
                <a:cs typeface="Arial"/>
              </a:rPr>
              <a:t>telling</a:t>
            </a:r>
            <a:r>
              <a:rPr sz="2000" i="1" spc="25" dirty="0">
                <a:latin typeface="Arial"/>
                <a:cs typeface="Arial"/>
              </a:rPr>
              <a:t> </a:t>
            </a:r>
            <a:r>
              <a:rPr sz="2000" i="1" spc="-25" dirty="0">
                <a:latin typeface="Arial"/>
                <a:cs typeface="Arial"/>
              </a:rPr>
              <a:t>me?</a:t>
            </a:r>
            <a:endParaRPr sz="2000" i="1" dirty="0">
              <a:latin typeface="Arial"/>
              <a:cs typeface="Arial"/>
            </a:endParaRPr>
          </a:p>
          <a:p>
            <a:pPr>
              <a:spcBef>
                <a:spcPts val="15"/>
              </a:spcBef>
            </a:pPr>
            <a:endParaRPr sz="2000" dirty="0">
              <a:latin typeface="Arial"/>
              <a:cs typeface="Arial"/>
            </a:endParaRPr>
          </a:p>
          <a:p>
            <a:pPr marL="355600" indent="-343535">
              <a:buChar char="•"/>
              <a:tabLst>
                <a:tab pos="355600" algn="l"/>
                <a:tab pos="356235" algn="l"/>
                <a:tab pos="4404995" algn="l"/>
              </a:tabLst>
            </a:pPr>
            <a:r>
              <a:rPr sz="2000" dirty="0">
                <a:latin typeface="Arial"/>
                <a:cs typeface="Arial"/>
              </a:rPr>
              <a:t>Management</a:t>
            </a:r>
            <a:r>
              <a:rPr sz="2000" spc="-70" dirty="0">
                <a:latin typeface="Arial"/>
                <a:cs typeface="Arial"/>
              </a:rPr>
              <a:t> </a:t>
            </a:r>
            <a:r>
              <a:rPr sz="2000" dirty="0">
                <a:latin typeface="Arial"/>
                <a:cs typeface="Arial"/>
              </a:rPr>
              <a:t>/</a:t>
            </a:r>
            <a:r>
              <a:rPr sz="2000" spc="-145" dirty="0">
                <a:latin typeface="Arial"/>
                <a:cs typeface="Arial"/>
              </a:rPr>
              <a:t> </a:t>
            </a:r>
            <a:r>
              <a:rPr sz="2000" spc="-10" dirty="0">
                <a:latin typeface="Arial"/>
                <a:cs typeface="Arial"/>
              </a:rPr>
              <a:t>Technical</a:t>
            </a:r>
            <a:r>
              <a:rPr lang="en-US" sz="2000" dirty="0">
                <a:latin typeface="Arial"/>
                <a:cs typeface="Arial"/>
              </a:rPr>
              <a:t> </a:t>
            </a:r>
            <a:r>
              <a:rPr sz="2000" spc="-10" dirty="0">
                <a:latin typeface="Arial"/>
                <a:cs typeface="Arial"/>
              </a:rPr>
              <a:t>Competence</a:t>
            </a:r>
            <a:endParaRPr sz="2000" dirty="0">
              <a:latin typeface="Arial"/>
              <a:cs typeface="Arial"/>
            </a:endParaRPr>
          </a:p>
          <a:p>
            <a:pPr marL="355600" indent="-343535">
              <a:spcBef>
                <a:spcPts val="2450"/>
              </a:spcBef>
              <a:buChar char="•"/>
              <a:tabLst>
                <a:tab pos="355600" algn="l"/>
                <a:tab pos="356235" algn="l"/>
              </a:tabLst>
            </a:pPr>
            <a:r>
              <a:rPr sz="2000" dirty="0">
                <a:latin typeface="Arial"/>
                <a:cs typeface="Arial"/>
              </a:rPr>
              <a:t>Assessor</a:t>
            </a:r>
            <a:r>
              <a:rPr sz="2000" spc="-120" dirty="0">
                <a:latin typeface="Arial"/>
                <a:cs typeface="Arial"/>
              </a:rPr>
              <a:t> </a:t>
            </a:r>
            <a:r>
              <a:rPr sz="2000" spc="-10" dirty="0">
                <a:latin typeface="Arial"/>
                <a:cs typeface="Arial"/>
              </a:rPr>
              <a:t>Competence</a:t>
            </a:r>
            <a:endParaRPr sz="2000" dirty="0">
              <a:latin typeface="Arial"/>
              <a:cs typeface="Arial"/>
            </a:endParaRPr>
          </a:p>
          <a:p>
            <a:pPr marL="355600" indent="-343535">
              <a:spcBef>
                <a:spcPts val="2715"/>
              </a:spcBef>
              <a:buFont typeface="Arial"/>
              <a:buChar char="•"/>
              <a:tabLst>
                <a:tab pos="355600" algn="l"/>
                <a:tab pos="356235" algn="l"/>
              </a:tabLst>
            </a:pPr>
            <a:r>
              <a:rPr sz="2000" b="1" spc="-20" dirty="0">
                <a:latin typeface="Arial"/>
                <a:cs typeface="Arial"/>
              </a:rPr>
              <a:t>Impartiality,</a:t>
            </a:r>
            <a:r>
              <a:rPr sz="2000" b="1" spc="-130" dirty="0">
                <a:latin typeface="Arial"/>
                <a:cs typeface="Arial"/>
              </a:rPr>
              <a:t> </a:t>
            </a:r>
            <a:r>
              <a:rPr sz="2000" b="1" dirty="0">
                <a:latin typeface="Arial"/>
                <a:cs typeface="Arial"/>
              </a:rPr>
              <a:t>Independence,</a:t>
            </a:r>
            <a:r>
              <a:rPr sz="2000" b="1" spc="-110" dirty="0">
                <a:latin typeface="Arial"/>
                <a:cs typeface="Arial"/>
              </a:rPr>
              <a:t> </a:t>
            </a:r>
            <a:r>
              <a:rPr sz="2000" b="1" spc="-10" dirty="0">
                <a:latin typeface="Arial"/>
                <a:cs typeface="Arial"/>
              </a:rPr>
              <a:t>Integrity</a:t>
            </a:r>
            <a:endParaRPr sz="2000" dirty="0">
              <a:latin typeface="Arial"/>
              <a:cs typeface="Arial"/>
            </a:endParaRPr>
          </a:p>
        </p:txBody>
      </p:sp>
    </p:spTree>
    <p:extLst>
      <p:ext uri="{BB962C8B-B14F-4D97-AF65-F5344CB8AC3E}">
        <p14:creationId xmlns:p14="http://schemas.microsoft.com/office/powerpoint/2010/main" val="185865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29965" y="260911"/>
            <a:ext cx="5130165" cy="566822"/>
          </a:xfrm>
          <a:prstGeom prst="rect">
            <a:avLst/>
          </a:prstGeom>
        </p:spPr>
        <p:txBody>
          <a:bodyPr vert="horz" wrap="square" lIns="0" tIns="12700" rIns="0" bIns="0" rtlCol="0">
            <a:spAutoFit/>
          </a:bodyPr>
          <a:lstStyle/>
          <a:p>
            <a:pPr marL="12700">
              <a:spcBef>
                <a:spcPts val="100"/>
              </a:spcBef>
            </a:pPr>
            <a:r>
              <a:rPr sz="3600" b="1" i="0" dirty="0">
                <a:latin typeface="Arial" panose="020B0604020202020204" pitchFamily="34" charset="0"/>
                <a:cs typeface="Arial" panose="020B0604020202020204" pitchFamily="34" charset="0"/>
              </a:rPr>
              <a:t>RFM</a:t>
            </a:r>
            <a:r>
              <a:rPr sz="3600" b="1" i="0" spc="-125" dirty="0">
                <a:latin typeface="Arial" panose="020B0604020202020204" pitchFamily="34" charset="0"/>
                <a:cs typeface="Arial" panose="020B0604020202020204" pitchFamily="34" charset="0"/>
              </a:rPr>
              <a:t> </a:t>
            </a:r>
            <a:r>
              <a:rPr sz="3600" b="1" i="0" dirty="0">
                <a:latin typeface="Arial" panose="020B0604020202020204" pitchFamily="34" charset="0"/>
                <a:cs typeface="Arial" panose="020B0604020202020204" pitchFamily="34" charset="0"/>
              </a:rPr>
              <a:t>Certified</a:t>
            </a:r>
            <a:r>
              <a:rPr sz="3600" b="1" i="0" spc="-120" dirty="0">
                <a:latin typeface="Arial" panose="020B0604020202020204" pitchFamily="34" charset="0"/>
                <a:cs typeface="Arial" panose="020B0604020202020204" pitchFamily="34" charset="0"/>
              </a:rPr>
              <a:t> </a:t>
            </a:r>
            <a:r>
              <a:rPr sz="3600" b="1" i="0" spc="-10" dirty="0">
                <a:latin typeface="Arial" panose="020B0604020202020204" pitchFamily="34" charset="0"/>
                <a:cs typeface="Arial" panose="020B0604020202020204" pitchFamily="34" charset="0"/>
              </a:rPr>
              <a:t>Fisheries</a:t>
            </a:r>
            <a:endParaRPr sz="3600" dirty="0">
              <a:latin typeface="Arial" panose="020B0604020202020204" pitchFamily="34" charset="0"/>
              <a:cs typeface="Arial" panose="020B0604020202020204" pitchFamily="34" charset="0"/>
            </a:endParaRPr>
          </a:p>
        </p:txBody>
      </p:sp>
      <p:sp>
        <p:nvSpPr>
          <p:cNvPr id="3" name="object 3"/>
          <p:cNvSpPr txBox="1"/>
          <p:nvPr/>
        </p:nvSpPr>
        <p:spPr>
          <a:xfrm>
            <a:off x="2451185" y="1749425"/>
            <a:ext cx="3593674" cy="3869649"/>
          </a:xfrm>
          <a:prstGeom prst="rect">
            <a:avLst/>
          </a:prstGeom>
          <a:solidFill>
            <a:schemeClr val="accent3">
              <a:lumMod val="75000"/>
            </a:schemeClr>
          </a:solidFill>
          <a:ln>
            <a:solidFill>
              <a:srgbClr val="002060"/>
            </a:solidFill>
          </a:ln>
        </p:spPr>
        <p:txBody>
          <a:bodyPr vert="horz" wrap="square" lIns="0" tIns="85090" rIns="0" bIns="0" rtlCol="0">
            <a:spAutoFit/>
          </a:bodyPr>
          <a:lstStyle/>
          <a:p>
            <a:pPr marL="355600" indent="-343535">
              <a:spcBef>
                <a:spcPts val="670"/>
              </a:spcBef>
              <a:buChar char="•"/>
              <a:tabLst>
                <a:tab pos="355600" algn="l"/>
                <a:tab pos="356235" algn="l"/>
              </a:tabLst>
            </a:pPr>
            <a:r>
              <a:rPr sz="2000" dirty="0">
                <a:latin typeface="Arial"/>
                <a:cs typeface="Arial"/>
              </a:rPr>
              <a:t>Alaska</a:t>
            </a:r>
            <a:r>
              <a:rPr sz="2000" spc="-20" dirty="0">
                <a:latin typeface="Arial"/>
                <a:cs typeface="Arial"/>
              </a:rPr>
              <a:t> </a:t>
            </a:r>
            <a:r>
              <a:rPr sz="2000" spc="-10" dirty="0">
                <a:latin typeface="Arial"/>
                <a:cs typeface="Arial"/>
              </a:rPr>
              <a:t>Salmon</a:t>
            </a:r>
            <a:endParaRPr sz="2000" dirty="0">
              <a:latin typeface="Arial"/>
              <a:cs typeface="Arial"/>
            </a:endParaRPr>
          </a:p>
          <a:p>
            <a:pPr marL="355600" indent="-343535">
              <a:spcBef>
                <a:spcPts val="580"/>
              </a:spcBef>
              <a:buChar char="•"/>
              <a:tabLst>
                <a:tab pos="355600" algn="l"/>
                <a:tab pos="356235" algn="l"/>
              </a:tabLst>
            </a:pPr>
            <a:r>
              <a:rPr sz="2000" dirty="0">
                <a:latin typeface="Arial"/>
                <a:cs typeface="Arial"/>
              </a:rPr>
              <a:t>Alaska</a:t>
            </a:r>
            <a:r>
              <a:rPr sz="2000" spc="-25" dirty="0">
                <a:latin typeface="Arial"/>
                <a:cs typeface="Arial"/>
              </a:rPr>
              <a:t> </a:t>
            </a:r>
            <a:r>
              <a:rPr sz="2000" spc="-10" dirty="0">
                <a:latin typeface="Arial"/>
                <a:cs typeface="Arial"/>
              </a:rPr>
              <a:t>Pollock</a:t>
            </a:r>
            <a:endParaRPr sz="2000" dirty="0">
              <a:latin typeface="Arial"/>
              <a:cs typeface="Arial"/>
            </a:endParaRPr>
          </a:p>
          <a:p>
            <a:pPr marL="355600" indent="-343535">
              <a:spcBef>
                <a:spcPts val="575"/>
              </a:spcBef>
              <a:buChar char="•"/>
              <a:tabLst>
                <a:tab pos="355600" algn="l"/>
                <a:tab pos="356235" algn="l"/>
              </a:tabLst>
            </a:pPr>
            <a:r>
              <a:rPr sz="2000" dirty="0">
                <a:latin typeface="Arial"/>
                <a:cs typeface="Arial"/>
              </a:rPr>
              <a:t>Alaska</a:t>
            </a:r>
            <a:r>
              <a:rPr sz="2000" spc="-20" dirty="0">
                <a:latin typeface="Arial"/>
                <a:cs typeface="Arial"/>
              </a:rPr>
              <a:t> </a:t>
            </a:r>
            <a:r>
              <a:rPr sz="2000" spc="-25" dirty="0">
                <a:latin typeface="Arial"/>
                <a:cs typeface="Arial"/>
              </a:rPr>
              <a:t>Cod</a:t>
            </a:r>
            <a:endParaRPr sz="2000" dirty="0">
              <a:latin typeface="Arial"/>
              <a:cs typeface="Arial"/>
            </a:endParaRPr>
          </a:p>
          <a:p>
            <a:pPr marL="355600" indent="-343535">
              <a:spcBef>
                <a:spcPts val="575"/>
              </a:spcBef>
              <a:buChar char="•"/>
              <a:tabLst>
                <a:tab pos="355600" algn="l"/>
                <a:tab pos="356235" algn="l"/>
              </a:tabLst>
            </a:pPr>
            <a:r>
              <a:rPr sz="2000" dirty="0">
                <a:latin typeface="Arial"/>
                <a:cs typeface="Arial"/>
              </a:rPr>
              <a:t>Alaska</a:t>
            </a:r>
            <a:r>
              <a:rPr sz="2000" spc="-20" dirty="0">
                <a:latin typeface="Arial"/>
                <a:cs typeface="Arial"/>
              </a:rPr>
              <a:t> </a:t>
            </a:r>
            <a:r>
              <a:rPr sz="2000" spc="-10" dirty="0">
                <a:latin typeface="Arial"/>
                <a:cs typeface="Arial"/>
              </a:rPr>
              <a:t>Sablefish</a:t>
            </a:r>
            <a:endParaRPr sz="2000" dirty="0">
              <a:latin typeface="Arial"/>
              <a:cs typeface="Arial"/>
            </a:endParaRPr>
          </a:p>
          <a:p>
            <a:pPr marL="355600" indent="-343535">
              <a:spcBef>
                <a:spcPts val="580"/>
              </a:spcBef>
              <a:buChar char="•"/>
              <a:tabLst>
                <a:tab pos="355600" algn="l"/>
                <a:tab pos="356235" algn="l"/>
              </a:tabLst>
            </a:pPr>
            <a:r>
              <a:rPr sz="2000" dirty="0">
                <a:latin typeface="Arial"/>
                <a:cs typeface="Arial"/>
              </a:rPr>
              <a:t>Alaska</a:t>
            </a:r>
            <a:r>
              <a:rPr sz="2000" spc="-20" dirty="0">
                <a:latin typeface="Arial"/>
                <a:cs typeface="Arial"/>
              </a:rPr>
              <a:t> </a:t>
            </a:r>
            <a:r>
              <a:rPr sz="2000" spc="-10" dirty="0">
                <a:latin typeface="Arial"/>
                <a:cs typeface="Arial"/>
              </a:rPr>
              <a:t>Flatfish</a:t>
            </a:r>
            <a:endParaRPr sz="2000" dirty="0">
              <a:latin typeface="Arial"/>
              <a:cs typeface="Arial"/>
            </a:endParaRPr>
          </a:p>
          <a:p>
            <a:pPr marL="355600" indent="-343535">
              <a:spcBef>
                <a:spcPts val="575"/>
              </a:spcBef>
              <a:buChar char="•"/>
              <a:tabLst>
                <a:tab pos="355600" algn="l"/>
                <a:tab pos="356235" algn="l"/>
              </a:tabLst>
            </a:pPr>
            <a:r>
              <a:rPr sz="2000" dirty="0">
                <a:latin typeface="Arial"/>
                <a:cs typeface="Arial"/>
              </a:rPr>
              <a:t>Alaska</a:t>
            </a:r>
            <a:r>
              <a:rPr sz="2000" spc="-20" dirty="0">
                <a:latin typeface="Arial"/>
                <a:cs typeface="Arial"/>
              </a:rPr>
              <a:t> </a:t>
            </a:r>
            <a:r>
              <a:rPr sz="2000" dirty="0">
                <a:latin typeface="Arial"/>
                <a:cs typeface="Arial"/>
              </a:rPr>
              <a:t>Rockfish</a:t>
            </a:r>
            <a:r>
              <a:rPr sz="2000" spc="-10" dirty="0">
                <a:latin typeface="Arial"/>
                <a:cs typeface="Arial"/>
              </a:rPr>
              <a:t> </a:t>
            </a:r>
            <a:r>
              <a:rPr sz="2000" dirty="0">
                <a:latin typeface="Arial"/>
                <a:cs typeface="Arial"/>
              </a:rPr>
              <a:t>&amp;</a:t>
            </a:r>
            <a:r>
              <a:rPr sz="2000" spc="-145" dirty="0">
                <a:latin typeface="Arial"/>
                <a:cs typeface="Arial"/>
              </a:rPr>
              <a:t> </a:t>
            </a:r>
            <a:r>
              <a:rPr sz="2000" spc="-20" dirty="0">
                <a:latin typeface="Arial"/>
                <a:cs typeface="Arial"/>
              </a:rPr>
              <a:t>Atka</a:t>
            </a:r>
            <a:endParaRPr sz="2000" dirty="0">
              <a:latin typeface="Arial"/>
              <a:cs typeface="Arial"/>
            </a:endParaRPr>
          </a:p>
          <a:p>
            <a:pPr marL="355600"/>
            <a:r>
              <a:rPr sz="2000" spc="-10" dirty="0">
                <a:latin typeface="Arial"/>
                <a:cs typeface="Arial"/>
              </a:rPr>
              <a:t>Mackeral</a:t>
            </a:r>
            <a:endParaRPr sz="2000" dirty="0">
              <a:latin typeface="Arial"/>
              <a:cs typeface="Arial"/>
            </a:endParaRPr>
          </a:p>
          <a:p>
            <a:pPr marL="355600" indent="-343535">
              <a:spcBef>
                <a:spcPts val="580"/>
              </a:spcBef>
              <a:buChar char="•"/>
              <a:tabLst>
                <a:tab pos="355600" algn="l"/>
                <a:tab pos="356235" algn="l"/>
              </a:tabLst>
            </a:pPr>
            <a:r>
              <a:rPr sz="2000" dirty="0">
                <a:latin typeface="Arial"/>
                <a:cs typeface="Arial"/>
              </a:rPr>
              <a:t>Alaska</a:t>
            </a:r>
            <a:r>
              <a:rPr sz="2000" spc="-20" dirty="0">
                <a:latin typeface="Arial"/>
                <a:cs typeface="Arial"/>
              </a:rPr>
              <a:t> </a:t>
            </a:r>
            <a:r>
              <a:rPr sz="2000" spc="-10" dirty="0">
                <a:latin typeface="Arial"/>
                <a:cs typeface="Arial"/>
              </a:rPr>
              <a:t>Halibut</a:t>
            </a:r>
            <a:endParaRPr sz="2000" dirty="0">
              <a:latin typeface="Arial"/>
              <a:cs typeface="Arial"/>
            </a:endParaRPr>
          </a:p>
          <a:p>
            <a:pPr marL="355600" indent="-343535">
              <a:spcBef>
                <a:spcPts val="575"/>
              </a:spcBef>
              <a:buChar char="•"/>
              <a:tabLst>
                <a:tab pos="355600" algn="l"/>
                <a:tab pos="356235" algn="l"/>
              </a:tabLst>
            </a:pPr>
            <a:r>
              <a:rPr sz="2000" dirty="0">
                <a:latin typeface="Arial"/>
                <a:cs typeface="Arial"/>
              </a:rPr>
              <a:t>Alaska</a:t>
            </a:r>
            <a:r>
              <a:rPr sz="2000" spc="-20" dirty="0">
                <a:latin typeface="Arial"/>
                <a:cs typeface="Arial"/>
              </a:rPr>
              <a:t> Crab</a:t>
            </a:r>
            <a:endParaRPr lang="en-US" sz="2000" spc="-20" dirty="0">
              <a:latin typeface="Arial"/>
              <a:cs typeface="Arial"/>
            </a:endParaRPr>
          </a:p>
          <a:p>
            <a:pPr marL="355600" indent="-343535">
              <a:spcBef>
                <a:spcPts val="575"/>
              </a:spcBef>
              <a:buChar char="•"/>
              <a:tabLst>
                <a:tab pos="355600" algn="l"/>
                <a:tab pos="356235" algn="l"/>
              </a:tabLst>
            </a:pPr>
            <a:r>
              <a:rPr lang="en-US" sz="2000" spc="-20" dirty="0">
                <a:latin typeface="Arial"/>
                <a:cs typeface="Arial"/>
              </a:rPr>
              <a:t>Pacific Whiting</a:t>
            </a:r>
            <a:endParaRPr sz="2000" dirty="0">
              <a:latin typeface="Arial"/>
              <a:cs typeface="Arial"/>
            </a:endParaRPr>
          </a:p>
        </p:txBody>
      </p:sp>
      <p:sp>
        <p:nvSpPr>
          <p:cNvPr id="4" name="object 4"/>
          <p:cNvSpPr txBox="1"/>
          <p:nvPr/>
        </p:nvSpPr>
        <p:spPr>
          <a:xfrm>
            <a:off x="7208707" y="1749426"/>
            <a:ext cx="2470150" cy="3869649"/>
          </a:xfrm>
          <a:prstGeom prst="rect">
            <a:avLst/>
          </a:prstGeom>
          <a:solidFill>
            <a:schemeClr val="accent2">
              <a:lumMod val="75000"/>
            </a:schemeClr>
          </a:solidFill>
          <a:ln>
            <a:solidFill>
              <a:schemeClr val="accent3">
                <a:lumMod val="75000"/>
              </a:schemeClr>
            </a:solidFill>
          </a:ln>
        </p:spPr>
        <p:txBody>
          <a:bodyPr vert="horz" wrap="square" lIns="0" tIns="85725" rIns="0" bIns="0" rtlCol="0">
            <a:spAutoFit/>
          </a:bodyPr>
          <a:lstStyle/>
          <a:p>
            <a:pPr marL="355600" indent="-342900">
              <a:spcBef>
                <a:spcPts val="675"/>
              </a:spcBef>
              <a:buChar char="•"/>
              <a:tabLst>
                <a:tab pos="354965" algn="l"/>
                <a:tab pos="355600" algn="l"/>
              </a:tabLst>
            </a:pPr>
            <a:endParaRPr lang="en-US" sz="1600" spc="-25" dirty="0">
              <a:latin typeface="Arial"/>
              <a:cs typeface="Arial"/>
            </a:endParaRPr>
          </a:p>
          <a:p>
            <a:pPr marL="355600" indent="-342900">
              <a:spcBef>
                <a:spcPts val="675"/>
              </a:spcBef>
              <a:buChar char="•"/>
              <a:tabLst>
                <a:tab pos="354965" algn="l"/>
                <a:tab pos="355600" algn="l"/>
              </a:tabLst>
            </a:pPr>
            <a:r>
              <a:rPr sz="2000" spc="-25" dirty="0">
                <a:latin typeface="Arial"/>
                <a:cs typeface="Arial"/>
              </a:rPr>
              <a:t>Cod</a:t>
            </a:r>
            <a:endParaRPr sz="2000" dirty="0">
              <a:latin typeface="Arial"/>
              <a:cs typeface="Arial"/>
            </a:endParaRPr>
          </a:p>
          <a:p>
            <a:pPr marL="355600" indent="-342900">
              <a:spcBef>
                <a:spcPts val="575"/>
              </a:spcBef>
              <a:buChar char="•"/>
              <a:tabLst>
                <a:tab pos="354965" algn="l"/>
                <a:tab pos="355600" algn="l"/>
              </a:tabLst>
            </a:pPr>
            <a:r>
              <a:rPr sz="2000" spc="-10" dirty="0">
                <a:latin typeface="Arial"/>
                <a:cs typeface="Arial"/>
              </a:rPr>
              <a:t>Haddock</a:t>
            </a:r>
            <a:endParaRPr sz="2000" dirty="0">
              <a:latin typeface="Arial"/>
              <a:cs typeface="Arial"/>
            </a:endParaRPr>
          </a:p>
          <a:p>
            <a:pPr marL="355600" indent="-342900">
              <a:spcBef>
                <a:spcPts val="575"/>
              </a:spcBef>
              <a:buChar char="•"/>
              <a:tabLst>
                <a:tab pos="354965" algn="l"/>
                <a:tab pos="355600" algn="l"/>
              </a:tabLst>
            </a:pPr>
            <a:r>
              <a:rPr sz="2000" dirty="0">
                <a:latin typeface="Arial"/>
                <a:cs typeface="Arial"/>
              </a:rPr>
              <a:t>Golden</a:t>
            </a:r>
            <a:r>
              <a:rPr sz="2000" spc="-10" dirty="0">
                <a:latin typeface="Arial"/>
                <a:cs typeface="Arial"/>
              </a:rPr>
              <a:t> Redfish</a:t>
            </a:r>
            <a:endParaRPr sz="2000" dirty="0">
              <a:latin typeface="Arial"/>
              <a:cs typeface="Arial"/>
            </a:endParaRPr>
          </a:p>
          <a:p>
            <a:pPr marL="355600" indent="-342900">
              <a:spcBef>
                <a:spcPts val="580"/>
              </a:spcBef>
              <a:buChar char="•"/>
              <a:tabLst>
                <a:tab pos="354965" algn="l"/>
                <a:tab pos="355600" algn="l"/>
              </a:tabLst>
            </a:pPr>
            <a:r>
              <a:rPr sz="2000" dirty="0">
                <a:latin typeface="Arial"/>
                <a:cs typeface="Arial"/>
              </a:rPr>
              <a:t>Saithe</a:t>
            </a:r>
            <a:r>
              <a:rPr sz="2000" spc="-10" dirty="0">
                <a:latin typeface="Arial"/>
                <a:cs typeface="Arial"/>
              </a:rPr>
              <a:t> </a:t>
            </a:r>
            <a:r>
              <a:rPr sz="2000" dirty="0">
                <a:latin typeface="Arial"/>
                <a:cs typeface="Arial"/>
              </a:rPr>
              <a:t>/</a:t>
            </a:r>
            <a:r>
              <a:rPr sz="2000" spc="-25" dirty="0">
                <a:latin typeface="Arial"/>
                <a:cs typeface="Arial"/>
              </a:rPr>
              <a:t> </a:t>
            </a:r>
            <a:r>
              <a:rPr sz="2000" spc="-10" dirty="0">
                <a:latin typeface="Arial"/>
                <a:cs typeface="Arial"/>
              </a:rPr>
              <a:t>Pollock</a:t>
            </a:r>
            <a:endParaRPr sz="2000" dirty="0">
              <a:latin typeface="Arial"/>
              <a:cs typeface="Arial"/>
            </a:endParaRPr>
          </a:p>
          <a:p>
            <a:pPr marL="355600" indent="-342900">
              <a:spcBef>
                <a:spcPts val="575"/>
              </a:spcBef>
              <a:buChar char="•"/>
              <a:tabLst>
                <a:tab pos="354965" algn="l"/>
                <a:tab pos="355600" algn="l"/>
              </a:tabLst>
            </a:pPr>
            <a:r>
              <a:rPr sz="2000" spc="-10" dirty="0">
                <a:latin typeface="Arial"/>
                <a:cs typeface="Arial"/>
              </a:rPr>
              <a:t>Herring</a:t>
            </a:r>
            <a:endParaRPr sz="2000" dirty="0">
              <a:latin typeface="Arial"/>
              <a:cs typeface="Arial"/>
            </a:endParaRPr>
          </a:p>
          <a:p>
            <a:pPr marL="355600" indent="-342900">
              <a:spcBef>
                <a:spcPts val="575"/>
              </a:spcBef>
              <a:buChar char="•"/>
              <a:tabLst>
                <a:tab pos="354965" algn="l"/>
                <a:tab pos="355600" algn="l"/>
              </a:tabLst>
            </a:pPr>
            <a:r>
              <a:rPr sz="2000" spc="-20" dirty="0">
                <a:latin typeface="Arial"/>
                <a:cs typeface="Arial"/>
              </a:rPr>
              <a:t>Ling</a:t>
            </a:r>
            <a:endParaRPr sz="2000" dirty="0">
              <a:latin typeface="Arial"/>
              <a:cs typeface="Arial"/>
            </a:endParaRPr>
          </a:p>
          <a:p>
            <a:pPr marL="355600" indent="-342900">
              <a:spcBef>
                <a:spcPts val="575"/>
              </a:spcBef>
              <a:buChar char="•"/>
              <a:tabLst>
                <a:tab pos="354965" algn="l"/>
                <a:tab pos="355600" algn="l"/>
              </a:tabLst>
            </a:pPr>
            <a:r>
              <a:rPr sz="2000" spc="-10" dirty="0">
                <a:latin typeface="Arial"/>
                <a:cs typeface="Arial"/>
              </a:rPr>
              <a:t>Lobster</a:t>
            </a:r>
            <a:endParaRPr sz="2000" dirty="0">
              <a:latin typeface="Arial"/>
              <a:cs typeface="Arial"/>
            </a:endParaRPr>
          </a:p>
          <a:p>
            <a:pPr marL="355600" indent="-342900">
              <a:spcBef>
                <a:spcPts val="580"/>
              </a:spcBef>
              <a:buChar char="•"/>
              <a:tabLst>
                <a:tab pos="354965" algn="l"/>
                <a:tab pos="355600" algn="l"/>
              </a:tabLst>
            </a:pPr>
            <a:r>
              <a:rPr sz="2000" spc="-20" dirty="0">
                <a:latin typeface="Arial"/>
                <a:cs typeface="Arial"/>
              </a:rPr>
              <a:t>Tusk</a:t>
            </a:r>
            <a:endParaRPr lang="en-US" sz="2000" spc="-20" dirty="0">
              <a:latin typeface="Arial"/>
              <a:cs typeface="Arial"/>
            </a:endParaRPr>
          </a:p>
          <a:p>
            <a:pPr marL="355600" indent="-342900">
              <a:spcBef>
                <a:spcPts val="580"/>
              </a:spcBef>
              <a:buChar char="•"/>
              <a:tabLst>
                <a:tab pos="354965" algn="l"/>
                <a:tab pos="355600" algn="l"/>
              </a:tabLst>
            </a:pPr>
            <a:endParaRPr sz="2000" dirty="0">
              <a:latin typeface="Arial"/>
              <a:cs typeface="Arial"/>
            </a:endParaRPr>
          </a:p>
        </p:txBody>
      </p:sp>
      <p:sp>
        <p:nvSpPr>
          <p:cNvPr id="5" name="object 5"/>
          <p:cNvSpPr txBox="1"/>
          <p:nvPr/>
        </p:nvSpPr>
        <p:spPr>
          <a:xfrm>
            <a:off x="202519" y="5943600"/>
            <a:ext cx="11169180" cy="848360"/>
          </a:xfrm>
          <a:prstGeom prst="rect">
            <a:avLst/>
          </a:prstGeom>
          <a:solidFill>
            <a:srgbClr val="002060"/>
          </a:solidFill>
        </p:spPr>
        <p:txBody>
          <a:bodyPr vert="horz" wrap="square" lIns="0" tIns="12700" rIns="0" bIns="0" rtlCol="0">
            <a:spAutoFit/>
          </a:bodyPr>
          <a:lstStyle/>
          <a:p>
            <a:pPr marL="12065" marR="5080" algn="ctr">
              <a:spcBef>
                <a:spcPts val="100"/>
              </a:spcBef>
            </a:pPr>
            <a:r>
              <a:rPr b="1" dirty="0">
                <a:latin typeface="Arial"/>
                <a:cs typeface="Arial"/>
              </a:rPr>
              <a:t>Details</a:t>
            </a:r>
            <a:r>
              <a:rPr b="1" spc="-20" dirty="0">
                <a:latin typeface="Arial"/>
                <a:cs typeface="Arial"/>
              </a:rPr>
              <a:t> </a:t>
            </a:r>
            <a:r>
              <a:rPr b="1" dirty="0">
                <a:latin typeface="Arial"/>
                <a:cs typeface="Arial"/>
              </a:rPr>
              <a:t>of</a:t>
            </a:r>
            <a:r>
              <a:rPr b="1" spc="-20" dirty="0">
                <a:latin typeface="Arial"/>
                <a:cs typeface="Arial"/>
              </a:rPr>
              <a:t> </a:t>
            </a:r>
            <a:r>
              <a:rPr b="1" dirty="0">
                <a:latin typeface="Arial"/>
                <a:cs typeface="Arial"/>
              </a:rPr>
              <a:t>all</a:t>
            </a:r>
            <a:r>
              <a:rPr b="1" spc="-25" dirty="0">
                <a:latin typeface="Arial"/>
                <a:cs typeface="Arial"/>
              </a:rPr>
              <a:t> </a:t>
            </a:r>
            <a:r>
              <a:rPr b="1" dirty="0">
                <a:latin typeface="Arial"/>
                <a:cs typeface="Arial"/>
              </a:rPr>
              <a:t>Certified</a:t>
            </a:r>
            <a:r>
              <a:rPr b="1" spc="-15" dirty="0">
                <a:latin typeface="Arial"/>
                <a:cs typeface="Arial"/>
              </a:rPr>
              <a:t> </a:t>
            </a:r>
            <a:r>
              <a:rPr b="1" dirty="0">
                <a:latin typeface="Arial"/>
                <a:cs typeface="Arial"/>
              </a:rPr>
              <a:t>Fisheries</a:t>
            </a:r>
            <a:r>
              <a:rPr b="1" spc="-25" dirty="0">
                <a:latin typeface="Arial"/>
                <a:cs typeface="Arial"/>
              </a:rPr>
              <a:t> </a:t>
            </a:r>
            <a:r>
              <a:rPr b="1" dirty="0">
                <a:latin typeface="Arial"/>
                <a:cs typeface="Arial"/>
              </a:rPr>
              <a:t>and</a:t>
            </a:r>
            <a:r>
              <a:rPr b="1" spc="-25" dirty="0">
                <a:latin typeface="Arial"/>
                <a:cs typeface="Arial"/>
              </a:rPr>
              <a:t> </a:t>
            </a:r>
            <a:r>
              <a:rPr b="1" dirty="0">
                <a:latin typeface="Arial"/>
                <a:cs typeface="Arial"/>
              </a:rPr>
              <a:t>Full</a:t>
            </a:r>
            <a:r>
              <a:rPr b="1" spc="-20" dirty="0">
                <a:latin typeface="Arial"/>
                <a:cs typeface="Arial"/>
              </a:rPr>
              <a:t> </a:t>
            </a:r>
            <a:r>
              <a:rPr b="1" dirty="0">
                <a:latin typeface="Arial"/>
                <a:cs typeface="Arial"/>
              </a:rPr>
              <a:t>RFM</a:t>
            </a:r>
            <a:r>
              <a:rPr b="1" spc="-30" dirty="0">
                <a:latin typeface="Arial"/>
                <a:cs typeface="Arial"/>
              </a:rPr>
              <a:t> </a:t>
            </a:r>
            <a:r>
              <a:rPr b="1" dirty="0">
                <a:latin typeface="Arial"/>
                <a:cs typeface="Arial"/>
              </a:rPr>
              <a:t>Reports</a:t>
            </a:r>
            <a:r>
              <a:rPr b="1" spc="-15" dirty="0">
                <a:latin typeface="Arial"/>
                <a:cs typeface="Arial"/>
              </a:rPr>
              <a:t> </a:t>
            </a:r>
            <a:r>
              <a:rPr b="1" dirty="0">
                <a:latin typeface="Arial"/>
                <a:cs typeface="Arial"/>
              </a:rPr>
              <a:t>Publicly</a:t>
            </a:r>
            <a:r>
              <a:rPr b="1" spc="-114" dirty="0">
                <a:latin typeface="Arial"/>
                <a:cs typeface="Arial"/>
              </a:rPr>
              <a:t> </a:t>
            </a:r>
            <a:r>
              <a:rPr b="1" spc="-10" dirty="0">
                <a:latin typeface="Arial"/>
                <a:cs typeface="Arial"/>
              </a:rPr>
              <a:t>Available </a:t>
            </a:r>
            <a:r>
              <a:rPr b="1" spc="-10" dirty="0">
                <a:uFill>
                  <a:solidFill>
                    <a:srgbClr val="0000FF"/>
                  </a:solidFill>
                </a:uFill>
                <a:latin typeface="Arial"/>
                <a:cs typeface="Arial"/>
              </a:rPr>
              <a:t>https://rfmcertification.org/certified-fishery-species/</a:t>
            </a:r>
            <a:r>
              <a:rPr b="1" spc="-10" dirty="0">
                <a:latin typeface="Arial"/>
                <a:cs typeface="Arial"/>
              </a:rPr>
              <a:t> </a:t>
            </a:r>
            <a:endParaRPr lang="en-US" b="1" spc="-10" dirty="0">
              <a:latin typeface="Arial"/>
              <a:cs typeface="Arial"/>
            </a:endParaRPr>
          </a:p>
          <a:p>
            <a:pPr marL="12065" marR="5080" algn="ctr">
              <a:spcBef>
                <a:spcPts val="100"/>
              </a:spcBef>
            </a:pPr>
            <a:r>
              <a:rPr b="1" spc="-10" dirty="0">
                <a:uFill>
                  <a:solidFill>
                    <a:srgbClr val="0000FF"/>
                  </a:solidFill>
                </a:uFill>
                <a:latin typeface="Arial"/>
                <a:cs typeface="Arial"/>
              </a:rPr>
              <a:t>https://www.responsiblefisheries.is/origin-</a:t>
            </a:r>
            <a:r>
              <a:rPr b="1" dirty="0">
                <a:uFill>
                  <a:solidFill>
                    <a:srgbClr val="0000FF"/>
                  </a:solidFill>
                </a:uFill>
                <a:latin typeface="Arial"/>
                <a:cs typeface="Arial"/>
              </a:rPr>
              <a:t>of-</a:t>
            </a:r>
            <a:r>
              <a:rPr b="1" spc="-10" dirty="0">
                <a:uFill>
                  <a:solidFill>
                    <a:srgbClr val="0000FF"/>
                  </a:solidFill>
                </a:uFill>
                <a:latin typeface="Arial"/>
                <a:cs typeface="Arial"/>
              </a:rPr>
              <a:t>iceland/species</a:t>
            </a:r>
            <a:endParaRPr dirty="0">
              <a:latin typeface="Arial"/>
              <a:cs typeface="Arial"/>
            </a:endParaRPr>
          </a:p>
        </p:txBody>
      </p:sp>
      <p:sp>
        <p:nvSpPr>
          <p:cNvPr id="6" name="object 6"/>
          <p:cNvSpPr txBox="1"/>
          <p:nvPr/>
        </p:nvSpPr>
        <p:spPr>
          <a:xfrm>
            <a:off x="3073449" y="1305433"/>
            <a:ext cx="2259400" cy="382156"/>
          </a:xfrm>
          <a:prstGeom prst="rect">
            <a:avLst/>
          </a:prstGeom>
        </p:spPr>
        <p:txBody>
          <a:bodyPr vert="horz" wrap="square" lIns="0" tIns="12700" rIns="0" bIns="0" rtlCol="0">
            <a:spAutoFit/>
          </a:bodyPr>
          <a:lstStyle/>
          <a:p>
            <a:pPr marL="12700">
              <a:spcBef>
                <a:spcPts val="100"/>
              </a:spcBef>
            </a:pPr>
            <a:r>
              <a:rPr lang="en-US" sz="2400" b="1" spc="-10" dirty="0">
                <a:latin typeface="Arial"/>
                <a:cs typeface="Arial"/>
              </a:rPr>
              <a:t>North  America</a:t>
            </a:r>
            <a:endParaRPr sz="2400" dirty="0">
              <a:latin typeface="Arial"/>
              <a:cs typeface="Arial"/>
            </a:endParaRPr>
          </a:p>
        </p:txBody>
      </p:sp>
      <p:sp>
        <p:nvSpPr>
          <p:cNvPr id="7" name="object 7"/>
          <p:cNvSpPr txBox="1"/>
          <p:nvPr/>
        </p:nvSpPr>
        <p:spPr>
          <a:xfrm>
            <a:off x="7889108" y="1296429"/>
            <a:ext cx="1076325" cy="391160"/>
          </a:xfrm>
          <a:prstGeom prst="rect">
            <a:avLst/>
          </a:prstGeom>
        </p:spPr>
        <p:txBody>
          <a:bodyPr vert="horz" wrap="square" lIns="0" tIns="12700" rIns="0" bIns="0" rtlCol="0">
            <a:spAutoFit/>
          </a:bodyPr>
          <a:lstStyle/>
          <a:p>
            <a:pPr marL="12700">
              <a:spcBef>
                <a:spcPts val="100"/>
              </a:spcBef>
            </a:pPr>
            <a:r>
              <a:rPr sz="2400" b="1" spc="-10" dirty="0">
                <a:latin typeface="Arial"/>
                <a:cs typeface="Arial"/>
              </a:rPr>
              <a:t>Iceland</a:t>
            </a:r>
            <a:endParaRPr sz="2400" dirty="0">
              <a:latin typeface="Arial"/>
              <a:cs typeface="Arial"/>
            </a:endParaRPr>
          </a:p>
        </p:txBody>
      </p:sp>
    </p:spTree>
    <p:extLst>
      <p:ext uri="{BB962C8B-B14F-4D97-AF65-F5344CB8AC3E}">
        <p14:creationId xmlns:p14="http://schemas.microsoft.com/office/powerpoint/2010/main" val="1377376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34545" y="5010558"/>
            <a:ext cx="9430725" cy="628377"/>
          </a:xfrm>
          <a:prstGeom prst="rect">
            <a:avLst/>
          </a:prstGeom>
        </p:spPr>
        <p:txBody>
          <a:bodyPr vert="horz" wrap="square" lIns="0" tIns="12700" rIns="0" bIns="0" rtlCol="0">
            <a:spAutoFit/>
          </a:bodyPr>
          <a:lstStyle/>
          <a:p>
            <a:pPr marL="1337945" marR="5080" indent="-1325880" algn="ctr">
              <a:spcBef>
                <a:spcPts val="100"/>
              </a:spcBef>
            </a:pPr>
            <a:r>
              <a:rPr lang="en-US" sz="4000" dirty="0">
                <a:solidFill>
                  <a:schemeClr val="tx1"/>
                </a:solidFill>
              </a:rPr>
              <a:t>RFM</a:t>
            </a:r>
            <a:r>
              <a:rPr lang="en-US" sz="4000" spc="-40" dirty="0">
                <a:solidFill>
                  <a:schemeClr val="tx1"/>
                </a:solidFill>
              </a:rPr>
              <a:t> </a:t>
            </a:r>
            <a:r>
              <a:rPr lang="en-US" sz="4000" dirty="0">
                <a:solidFill>
                  <a:schemeClr val="tx1"/>
                </a:solidFill>
              </a:rPr>
              <a:t>BACKGROUND</a:t>
            </a:r>
            <a:r>
              <a:rPr lang="en-US" sz="4000" spc="-25" dirty="0">
                <a:solidFill>
                  <a:schemeClr val="tx1"/>
                </a:solidFill>
              </a:rPr>
              <a:t> </a:t>
            </a:r>
            <a:r>
              <a:rPr lang="en-US" sz="4000" dirty="0">
                <a:solidFill>
                  <a:schemeClr val="tx1"/>
                </a:solidFill>
              </a:rPr>
              <a:t>AND</a:t>
            </a:r>
            <a:r>
              <a:rPr lang="en-US" sz="4000" spc="-25" dirty="0">
                <a:solidFill>
                  <a:schemeClr val="tx1"/>
                </a:solidFill>
              </a:rPr>
              <a:t> </a:t>
            </a:r>
            <a:r>
              <a:rPr lang="en-US" sz="4000" spc="-20" dirty="0">
                <a:solidFill>
                  <a:schemeClr val="tx1"/>
                </a:solidFill>
              </a:rPr>
              <a:t>STANDARD’S</a:t>
            </a:r>
            <a:endParaRPr lang="en-US" sz="4000" dirty="0">
              <a:solidFill>
                <a:schemeClr val="tx1"/>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743" y="552469"/>
            <a:ext cx="1838802" cy="2298952"/>
          </a:xfrm>
          <a:prstGeom prst="rect">
            <a:avLst/>
          </a:prstGeom>
        </p:spPr>
      </p:pic>
    </p:spTree>
    <p:extLst>
      <p:ext uri="{BB962C8B-B14F-4D97-AF65-F5344CB8AC3E}">
        <p14:creationId xmlns:p14="http://schemas.microsoft.com/office/powerpoint/2010/main" val="289771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54068" y="-30777"/>
            <a:ext cx="10309284" cy="1051312"/>
          </a:xfrm>
          <a:prstGeom prst="rect">
            <a:avLst/>
          </a:prstGeom>
        </p:spPr>
        <p:txBody>
          <a:bodyPr vert="horz" wrap="square" lIns="0" tIns="492505" rIns="0" bIns="0" rtlCol="0">
            <a:spAutoFit/>
          </a:bodyPr>
          <a:lstStyle/>
          <a:p>
            <a:pPr marL="1005840">
              <a:spcBef>
                <a:spcPts val="95"/>
              </a:spcBef>
            </a:pPr>
            <a:r>
              <a:rPr sz="3600" b="1" i="0" dirty="0">
                <a:solidFill>
                  <a:srgbClr val="335B74"/>
                </a:solidFill>
                <a:latin typeface="Arial" panose="020B0604020202020204" pitchFamily="34" charset="0"/>
                <a:cs typeface="Arial" panose="020B0604020202020204" pitchFamily="34" charset="0"/>
              </a:rPr>
              <a:t>RFM</a:t>
            </a:r>
            <a:r>
              <a:rPr sz="3600" b="1" i="0" spc="-110" dirty="0">
                <a:solidFill>
                  <a:srgbClr val="335B74"/>
                </a:solidFill>
                <a:latin typeface="Arial" panose="020B0604020202020204" pitchFamily="34" charset="0"/>
                <a:cs typeface="Arial" panose="020B0604020202020204" pitchFamily="34" charset="0"/>
              </a:rPr>
              <a:t> </a:t>
            </a:r>
            <a:r>
              <a:rPr sz="3600" b="1" i="0" dirty="0">
                <a:solidFill>
                  <a:srgbClr val="335B74"/>
                </a:solidFill>
                <a:latin typeface="Arial" panose="020B0604020202020204" pitchFamily="34" charset="0"/>
                <a:cs typeface="Arial" panose="020B0604020202020204" pitchFamily="34" charset="0"/>
              </a:rPr>
              <a:t>Alaska</a:t>
            </a:r>
            <a:r>
              <a:rPr sz="3600" b="1" i="0" spc="-85" dirty="0">
                <a:solidFill>
                  <a:srgbClr val="335B74"/>
                </a:solidFill>
                <a:latin typeface="Arial" panose="020B0604020202020204" pitchFamily="34" charset="0"/>
                <a:cs typeface="Arial" panose="020B0604020202020204" pitchFamily="34" charset="0"/>
              </a:rPr>
              <a:t> </a:t>
            </a:r>
            <a:r>
              <a:rPr sz="3600" b="1" i="0" dirty="0">
                <a:solidFill>
                  <a:srgbClr val="335B74"/>
                </a:solidFill>
                <a:latin typeface="Arial" panose="020B0604020202020204" pitchFamily="34" charset="0"/>
                <a:cs typeface="Arial" panose="020B0604020202020204" pitchFamily="34" charset="0"/>
              </a:rPr>
              <a:t>logo</a:t>
            </a:r>
            <a:r>
              <a:rPr sz="3600" b="1" i="0" spc="-100" dirty="0">
                <a:solidFill>
                  <a:srgbClr val="335B74"/>
                </a:solidFill>
                <a:latin typeface="Arial" panose="020B0604020202020204" pitchFamily="34" charset="0"/>
                <a:cs typeface="Arial" panose="020B0604020202020204" pitchFamily="34" charset="0"/>
              </a:rPr>
              <a:t> </a:t>
            </a:r>
            <a:r>
              <a:rPr sz="3600" b="1" i="0" spc="-50" dirty="0">
                <a:solidFill>
                  <a:srgbClr val="335B74"/>
                </a:solidFill>
                <a:latin typeface="Arial" panose="020B0604020202020204" pitchFamily="34" charset="0"/>
                <a:cs typeface="Arial" panose="020B0604020202020204" pitchFamily="34" charset="0"/>
              </a:rPr>
              <a:t>/eco-</a:t>
            </a:r>
            <a:r>
              <a:rPr sz="3600" b="1" i="0" spc="-10" dirty="0">
                <a:solidFill>
                  <a:srgbClr val="335B74"/>
                </a:solidFill>
                <a:latin typeface="Arial" panose="020B0604020202020204" pitchFamily="34" charset="0"/>
                <a:cs typeface="Arial" panose="020B0604020202020204" pitchFamily="34" charset="0"/>
              </a:rPr>
              <a:t>label</a:t>
            </a:r>
            <a:endParaRPr sz="3600" dirty="0">
              <a:solidFill>
                <a:srgbClr val="335B74"/>
              </a:solidFill>
              <a:latin typeface="Arial" panose="020B0604020202020204" pitchFamily="34" charset="0"/>
              <a:cs typeface="Arial" panose="020B0604020202020204" pitchFamily="34" charset="0"/>
            </a:endParaRPr>
          </a:p>
        </p:txBody>
      </p:sp>
      <p:sp>
        <p:nvSpPr>
          <p:cNvPr id="3" name="object 3"/>
          <p:cNvSpPr txBox="1"/>
          <p:nvPr/>
        </p:nvSpPr>
        <p:spPr>
          <a:xfrm>
            <a:off x="988044" y="1371598"/>
            <a:ext cx="10290704" cy="5196294"/>
          </a:xfrm>
          <a:prstGeom prst="rect">
            <a:avLst/>
          </a:prstGeom>
          <a:solidFill>
            <a:schemeClr val="accent3">
              <a:lumMod val="75000"/>
            </a:schemeClr>
          </a:solidFill>
          <a:ln>
            <a:solidFill>
              <a:srgbClr val="002060"/>
            </a:solidFill>
          </a:ln>
        </p:spPr>
        <p:txBody>
          <a:bodyPr vert="horz" wrap="square" lIns="0" tIns="12700" rIns="0" bIns="0" rtlCol="0">
            <a:spAutoFit/>
          </a:bodyPr>
          <a:lstStyle/>
          <a:p>
            <a:pPr marL="375920" marR="5080" indent="-342900">
              <a:spcBef>
                <a:spcPts val="100"/>
              </a:spcBef>
              <a:buFont typeface="Arial"/>
              <a:buChar char="•"/>
              <a:tabLst>
                <a:tab pos="375920" algn="l"/>
                <a:tab pos="376555" algn="l"/>
              </a:tabLst>
            </a:pPr>
            <a:r>
              <a:rPr sz="2000" dirty="0">
                <a:latin typeface="Arial" panose="020B0604020202020204" pitchFamily="34" charset="0"/>
                <a:cs typeface="Arial" panose="020B0604020202020204" pitchFamily="34" charset="0"/>
              </a:rPr>
              <a:t>The</a:t>
            </a:r>
            <a:r>
              <a:rPr sz="2000" spc="-3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Certified</a:t>
            </a:r>
            <a:r>
              <a:rPr sz="2000" spc="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Sustainable</a:t>
            </a:r>
            <a:r>
              <a:rPr sz="2000" spc="-15"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corporate</a:t>
            </a:r>
            <a:r>
              <a:rPr sz="2000" spc="-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RFM</a:t>
            </a:r>
            <a:r>
              <a:rPr sz="2000" spc="-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logo</a:t>
            </a:r>
            <a:r>
              <a:rPr sz="2000" spc="-1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and</a:t>
            </a:r>
            <a:r>
              <a:rPr sz="2000" spc="20" dirty="0">
                <a:latin typeface="Arial" panose="020B0604020202020204" pitchFamily="34" charset="0"/>
                <a:cs typeface="Arial" panose="020B0604020202020204" pitchFamily="34" charset="0"/>
              </a:rPr>
              <a:t> </a:t>
            </a:r>
            <a:r>
              <a:rPr sz="2000" dirty="0">
                <a:uFill>
                  <a:solidFill>
                    <a:srgbClr val="000000"/>
                  </a:solidFill>
                </a:uFill>
                <a:latin typeface="Arial" panose="020B0604020202020204" pitchFamily="34" charset="0"/>
                <a:cs typeface="Arial" panose="020B0604020202020204" pitchFamily="34" charset="0"/>
              </a:rPr>
              <a:t>the</a:t>
            </a:r>
            <a:r>
              <a:rPr sz="2000" spc="-20" dirty="0">
                <a:uFill>
                  <a:solidFill>
                    <a:srgbClr val="000000"/>
                  </a:solidFill>
                </a:uFill>
                <a:latin typeface="Arial" panose="020B0604020202020204" pitchFamily="34" charset="0"/>
                <a:cs typeface="Arial" panose="020B0604020202020204" pitchFamily="34" charset="0"/>
              </a:rPr>
              <a:t> </a:t>
            </a:r>
            <a:r>
              <a:rPr sz="2000" dirty="0">
                <a:uFill>
                  <a:solidFill>
                    <a:srgbClr val="000000"/>
                  </a:solidFill>
                </a:uFill>
                <a:latin typeface="Arial" panose="020B0604020202020204" pitchFamily="34" charset="0"/>
                <a:cs typeface="Arial" panose="020B0604020202020204" pitchFamily="34" charset="0"/>
              </a:rPr>
              <a:t>Alaska</a:t>
            </a:r>
            <a:r>
              <a:rPr sz="2000" spc="-25" dirty="0">
                <a:uFill>
                  <a:solidFill>
                    <a:srgbClr val="000000"/>
                  </a:solidFill>
                </a:uFill>
                <a:latin typeface="Arial" panose="020B0604020202020204" pitchFamily="34" charset="0"/>
                <a:cs typeface="Arial" panose="020B0604020202020204" pitchFamily="34" charset="0"/>
              </a:rPr>
              <a:t> </a:t>
            </a:r>
            <a:r>
              <a:rPr sz="2000" dirty="0">
                <a:uFill>
                  <a:solidFill>
                    <a:srgbClr val="000000"/>
                  </a:solidFill>
                </a:uFill>
                <a:latin typeface="Arial" panose="020B0604020202020204" pitchFamily="34" charset="0"/>
                <a:cs typeface="Arial" panose="020B0604020202020204" pitchFamily="34" charset="0"/>
              </a:rPr>
              <a:t>RFM</a:t>
            </a:r>
            <a:r>
              <a:rPr sz="2000" spc="-25" dirty="0">
                <a:uFill>
                  <a:solidFill>
                    <a:srgbClr val="000000"/>
                  </a:solidFill>
                </a:uFill>
                <a:latin typeface="Arial" panose="020B0604020202020204" pitchFamily="34" charset="0"/>
                <a:cs typeface="Arial" panose="020B0604020202020204" pitchFamily="34" charset="0"/>
              </a:rPr>
              <a:t> </a:t>
            </a:r>
            <a:r>
              <a:rPr sz="2000" dirty="0">
                <a:uFill>
                  <a:solidFill>
                    <a:srgbClr val="000000"/>
                  </a:solidFill>
                </a:uFill>
                <a:latin typeface="Arial" panose="020B0604020202020204" pitchFamily="34" charset="0"/>
                <a:cs typeface="Arial" panose="020B0604020202020204" pitchFamily="34" charset="0"/>
              </a:rPr>
              <a:t>logo</a:t>
            </a:r>
            <a:r>
              <a:rPr sz="2000" spc="-15" dirty="0">
                <a:uFill>
                  <a:solidFill>
                    <a:srgbClr val="000000"/>
                  </a:solidFill>
                </a:uFill>
                <a:latin typeface="Arial" panose="020B0604020202020204" pitchFamily="34" charset="0"/>
                <a:cs typeface="Arial" panose="020B0604020202020204" pitchFamily="34" charset="0"/>
              </a:rPr>
              <a:t> </a:t>
            </a:r>
            <a:r>
              <a:rPr sz="2000" dirty="0">
                <a:uFill>
                  <a:solidFill>
                    <a:srgbClr val="000000"/>
                  </a:solidFill>
                </a:uFill>
                <a:latin typeface="Arial" panose="020B0604020202020204" pitchFamily="34" charset="0"/>
                <a:cs typeface="Arial" panose="020B0604020202020204" pitchFamily="34" charset="0"/>
              </a:rPr>
              <a:t>are</a:t>
            </a:r>
            <a:r>
              <a:rPr sz="2000" spc="-5" dirty="0">
                <a:uFill>
                  <a:solidFill>
                    <a:srgbClr val="000000"/>
                  </a:solidFill>
                </a:uFill>
                <a:latin typeface="Arial" panose="020B0604020202020204" pitchFamily="34" charset="0"/>
                <a:cs typeface="Arial" panose="020B0604020202020204" pitchFamily="34" charset="0"/>
              </a:rPr>
              <a:t> </a:t>
            </a:r>
            <a:r>
              <a:rPr sz="2000" spc="-10" dirty="0">
                <a:uFill>
                  <a:solidFill>
                    <a:srgbClr val="000000"/>
                  </a:solidFill>
                </a:uFill>
                <a:latin typeface="Arial" panose="020B0604020202020204" pitchFamily="34" charset="0"/>
                <a:cs typeface="Arial" panose="020B0604020202020204" pitchFamily="34" charset="0"/>
              </a:rPr>
              <a:t>trademark</a:t>
            </a:r>
            <a:r>
              <a:rPr lang="en-US" sz="2000" spc="-10" dirty="0">
                <a:uFill>
                  <a:solidFill>
                    <a:srgbClr val="000000"/>
                  </a:solidFill>
                </a:uFill>
                <a:latin typeface="Arial" panose="020B0604020202020204" pitchFamily="34" charset="0"/>
                <a:cs typeface="Arial" panose="020B0604020202020204" pitchFamily="34" charset="0"/>
              </a:rPr>
              <a:t>ed</a:t>
            </a:r>
            <a:r>
              <a:rPr sz="2000" spc="-10" dirty="0">
                <a:latin typeface="Arial" panose="020B0604020202020204" pitchFamily="34" charset="0"/>
                <a:cs typeface="Arial" panose="020B0604020202020204" pitchFamily="34" charset="0"/>
              </a:rPr>
              <a:t> </a:t>
            </a:r>
            <a:r>
              <a:rPr sz="2000" dirty="0">
                <a:uFill>
                  <a:solidFill>
                    <a:srgbClr val="000000"/>
                  </a:solidFill>
                </a:uFill>
                <a:latin typeface="Arial" panose="020B0604020202020204" pitchFamily="34" charset="0"/>
                <a:cs typeface="Arial" panose="020B0604020202020204" pitchFamily="34" charset="0"/>
              </a:rPr>
              <a:t>and</a:t>
            </a:r>
            <a:r>
              <a:rPr sz="2000" spc="-15" dirty="0">
                <a:uFill>
                  <a:solidFill>
                    <a:srgbClr val="000000"/>
                  </a:solidFill>
                </a:uFill>
                <a:latin typeface="Arial" panose="020B0604020202020204" pitchFamily="34" charset="0"/>
                <a:cs typeface="Arial" panose="020B0604020202020204" pitchFamily="34" charset="0"/>
              </a:rPr>
              <a:t> </a:t>
            </a:r>
            <a:r>
              <a:rPr sz="2000" dirty="0">
                <a:uFill>
                  <a:solidFill>
                    <a:srgbClr val="000000"/>
                  </a:solidFill>
                </a:uFill>
                <a:latin typeface="Arial" panose="020B0604020202020204" pitchFamily="34" charset="0"/>
                <a:cs typeface="Arial" panose="020B0604020202020204" pitchFamily="34" charset="0"/>
              </a:rPr>
              <a:t>owned</a:t>
            </a:r>
            <a:r>
              <a:rPr sz="2000" spc="-15" dirty="0">
                <a:uFill>
                  <a:solidFill>
                    <a:srgbClr val="000000"/>
                  </a:solidFill>
                </a:uFill>
                <a:latin typeface="Arial" panose="020B0604020202020204" pitchFamily="34" charset="0"/>
                <a:cs typeface="Arial" panose="020B0604020202020204" pitchFamily="34" charset="0"/>
              </a:rPr>
              <a:t> </a:t>
            </a:r>
            <a:r>
              <a:rPr sz="2000" dirty="0">
                <a:uFill>
                  <a:solidFill>
                    <a:srgbClr val="000000"/>
                  </a:solidFill>
                </a:uFill>
                <a:latin typeface="Arial" panose="020B0604020202020204" pitchFamily="34" charset="0"/>
                <a:cs typeface="Arial" panose="020B0604020202020204" pitchFamily="34" charset="0"/>
              </a:rPr>
              <a:t>by</a:t>
            </a:r>
            <a:r>
              <a:rPr sz="2000" spc="-15" dirty="0">
                <a:uFill>
                  <a:solidFill>
                    <a:srgbClr val="000000"/>
                  </a:solidFill>
                </a:uFill>
                <a:latin typeface="Arial" panose="020B0604020202020204" pitchFamily="34" charset="0"/>
                <a:cs typeface="Arial" panose="020B0604020202020204" pitchFamily="34" charset="0"/>
              </a:rPr>
              <a:t> </a:t>
            </a:r>
            <a:r>
              <a:rPr sz="2000" dirty="0">
                <a:uFill>
                  <a:solidFill>
                    <a:srgbClr val="000000"/>
                  </a:solidFill>
                </a:uFill>
                <a:latin typeface="Arial" panose="020B0604020202020204" pitchFamily="34" charset="0"/>
                <a:cs typeface="Arial" panose="020B0604020202020204" pitchFamily="34" charset="0"/>
              </a:rPr>
              <a:t>the</a:t>
            </a:r>
            <a:r>
              <a:rPr sz="2000" spc="-30" dirty="0">
                <a:uFill>
                  <a:solidFill>
                    <a:srgbClr val="000000"/>
                  </a:solidFill>
                </a:uFill>
                <a:latin typeface="Arial" panose="020B0604020202020204" pitchFamily="34" charset="0"/>
                <a:cs typeface="Arial" panose="020B0604020202020204" pitchFamily="34" charset="0"/>
              </a:rPr>
              <a:t> </a:t>
            </a:r>
            <a:r>
              <a:rPr sz="2000" dirty="0">
                <a:uFill>
                  <a:solidFill>
                    <a:srgbClr val="000000"/>
                  </a:solidFill>
                </a:uFill>
                <a:latin typeface="Arial" panose="020B0604020202020204" pitchFamily="34" charset="0"/>
                <a:cs typeface="Arial" panose="020B0604020202020204" pitchFamily="34" charset="0"/>
              </a:rPr>
              <a:t>Certified</a:t>
            </a:r>
            <a:r>
              <a:rPr sz="2000" spc="-55" dirty="0">
                <a:uFill>
                  <a:solidFill>
                    <a:srgbClr val="000000"/>
                  </a:solidFill>
                </a:uFill>
                <a:latin typeface="Arial" panose="020B0604020202020204" pitchFamily="34" charset="0"/>
                <a:cs typeface="Arial" panose="020B0604020202020204" pitchFamily="34" charset="0"/>
              </a:rPr>
              <a:t> </a:t>
            </a:r>
            <a:r>
              <a:rPr sz="2000" dirty="0">
                <a:uFill>
                  <a:solidFill>
                    <a:srgbClr val="000000"/>
                  </a:solidFill>
                </a:uFill>
                <a:latin typeface="Arial" panose="020B0604020202020204" pitchFamily="34" charset="0"/>
                <a:cs typeface="Arial" panose="020B0604020202020204" pitchFamily="34" charset="0"/>
              </a:rPr>
              <a:t>Seafood</a:t>
            </a:r>
            <a:r>
              <a:rPr sz="2000" spc="-60" dirty="0">
                <a:uFill>
                  <a:solidFill>
                    <a:srgbClr val="000000"/>
                  </a:solidFill>
                </a:uFill>
                <a:latin typeface="Arial" panose="020B0604020202020204" pitchFamily="34" charset="0"/>
                <a:cs typeface="Arial" panose="020B0604020202020204" pitchFamily="34" charset="0"/>
              </a:rPr>
              <a:t> </a:t>
            </a:r>
            <a:r>
              <a:rPr sz="2000" spc="-10" dirty="0">
                <a:uFill>
                  <a:solidFill>
                    <a:srgbClr val="000000"/>
                  </a:solidFill>
                </a:uFill>
                <a:latin typeface="Arial" panose="020B0604020202020204" pitchFamily="34" charset="0"/>
                <a:cs typeface="Arial" panose="020B0604020202020204" pitchFamily="34" charset="0"/>
              </a:rPr>
              <a:t>Collaborative</a:t>
            </a:r>
            <a:r>
              <a:rPr sz="2000" spc="-70" dirty="0">
                <a:uFill>
                  <a:solidFill>
                    <a:srgbClr val="000000"/>
                  </a:solidFill>
                </a:uFill>
                <a:latin typeface="Arial" panose="020B0604020202020204" pitchFamily="34" charset="0"/>
                <a:cs typeface="Arial" panose="020B0604020202020204" pitchFamily="34" charset="0"/>
              </a:rPr>
              <a:t> </a:t>
            </a:r>
            <a:r>
              <a:rPr sz="2000" dirty="0">
                <a:uFill>
                  <a:solidFill>
                    <a:srgbClr val="000000"/>
                  </a:solidFill>
                </a:uFill>
                <a:latin typeface="Arial" panose="020B0604020202020204" pitchFamily="34" charset="0"/>
                <a:cs typeface="Arial" panose="020B0604020202020204" pitchFamily="34" charset="0"/>
              </a:rPr>
              <a:t>(CSC)</a:t>
            </a:r>
            <a:r>
              <a:rPr sz="2000" spc="-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Foundation</a:t>
            </a:r>
            <a:r>
              <a:rPr sz="2000" spc="-15"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Board.</a:t>
            </a:r>
            <a:endParaRPr sz="2000" dirty="0">
              <a:latin typeface="Arial" panose="020B0604020202020204" pitchFamily="34" charset="0"/>
              <a:cs typeface="Arial" panose="020B0604020202020204" pitchFamily="34" charset="0"/>
            </a:endParaRPr>
          </a:p>
          <a:p>
            <a:pPr>
              <a:spcBef>
                <a:spcPts val="35"/>
              </a:spcBef>
              <a:buFont typeface="Arial"/>
              <a:buChar char="•"/>
            </a:pPr>
            <a:endParaRPr sz="2800" dirty="0">
              <a:latin typeface="Arial" panose="020B0604020202020204" pitchFamily="34" charset="0"/>
              <a:cs typeface="Arial" panose="020B0604020202020204" pitchFamily="34" charset="0"/>
            </a:endParaRPr>
          </a:p>
          <a:p>
            <a:pPr marL="375920" indent="-343535">
              <a:buFont typeface="Arial"/>
              <a:buChar char="•"/>
              <a:tabLst>
                <a:tab pos="375920" algn="l"/>
                <a:tab pos="376555" algn="l"/>
              </a:tabLst>
            </a:pPr>
            <a:r>
              <a:rPr sz="2000" dirty="0">
                <a:latin typeface="Arial" panose="020B0604020202020204" pitchFamily="34" charset="0"/>
                <a:cs typeface="Arial" panose="020B0604020202020204" pitchFamily="34" charset="0"/>
              </a:rPr>
              <a:t>The</a:t>
            </a:r>
            <a:r>
              <a:rPr sz="2000" spc="-2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new</a:t>
            </a:r>
            <a:r>
              <a:rPr sz="2000" spc="-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logo</a:t>
            </a:r>
            <a:r>
              <a:rPr sz="2000" spc="-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will</a:t>
            </a:r>
            <a:r>
              <a:rPr sz="2000" spc="-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continue to</a:t>
            </a:r>
            <a:r>
              <a:rPr sz="2000" spc="-2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have</a:t>
            </a:r>
            <a:r>
              <a:rPr sz="2000" spc="-10" dirty="0">
                <a:latin typeface="Arial" panose="020B0604020202020204" pitchFamily="34" charset="0"/>
                <a:cs typeface="Arial" panose="020B0604020202020204" pitchFamily="34" charset="0"/>
              </a:rPr>
              <a:t> </a:t>
            </a:r>
            <a:r>
              <a:rPr sz="2000" dirty="0">
                <a:uFill>
                  <a:solidFill>
                    <a:srgbClr val="000000"/>
                  </a:solidFill>
                </a:uFill>
                <a:latin typeface="Arial" panose="020B0604020202020204" pitchFamily="34" charset="0"/>
                <a:cs typeface="Arial" panose="020B0604020202020204" pitchFamily="34" charset="0"/>
              </a:rPr>
              <a:t>no</a:t>
            </a:r>
            <a:r>
              <a:rPr sz="2000" spc="-10" dirty="0">
                <a:uFill>
                  <a:solidFill>
                    <a:srgbClr val="000000"/>
                  </a:solidFill>
                </a:uFill>
                <a:latin typeface="Arial" panose="020B0604020202020204" pitchFamily="34" charset="0"/>
                <a:cs typeface="Arial" panose="020B0604020202020204" pitchFamily="34" charset="0"/>
              </a:rPr>
              <a:t> </a:t>
            </a:r>
            <a:r>
              <a:rPr sz="2000" dirty="0">
                <a:uFill>
                  <a:solidFill>
                    <a:srgbClr val="000000"/>
                  </a:solidFill>
                </a:uFill>
                <a:latin typeface="Arial" panose="020B0604020202020204" pitchFamily="34" charset="0"/>
                <a:cs typeface="Arial" panose="020B0604020202020204" pitchFamily="34" charset="0"/>
              </a:rPr>
              <a:t>logo</a:t>
            </a:r>
            <a:r>
              <a:rPr sz="2000" spc="-25" dirty="0">
                <a:uFill>
                  <a:solidFill>
                    <a:srgbClr val="000000"/>
                  </a:solidFill>
                </a:uFill>
                <a:latin typeface="Arial" panose="020B0604020202020204" pitchFamily="34" charset="0"/>
                <a:cs typeface="Arial" panose="020B0604020202020204" pitchFamily="34" charset="0"/>
              </a:rPr>
              <a:t> </a:t>
            </a:r>
            <a:r>
              <a:rPr sz="2000" dirty="0">
                <a:uFill>
                  <a:solidFill>
                    <a:srgbClr val="000000"/>
                  </a:solidFill>
                </a:uFill>
                <a:latin typeface="Arial" panose="020B0604020202020204" pitchFamily="34" charset="0"/>
                <a:cs typeface="Arial" panose="020B0604020202020204" pitchFamily="34" charset="0"/>
              </a:rPr>
              <a:t>license</a:t>
            </a:r>
            <a:r>
              <a:rPr sz="2000" spc="5" dirty="0">
                <a:uFill>
                  <a:solidFill>
                    <a:srgbClr val="000000"/>
                  </a:solidFill>
                </a:uFill>
                <a:latin typeface="Arial" panose="020B0604020202020204" pitchFamily="34" charset="0"/>
                <a:cs typeface="Arial" panose="020B0604020202020204" pitchFamily="34" charset="0"/>
              </a:rPr>
              <a:t> </a:t>
            </a:r>
            <a:r>
              <a:rPr sz="2000" spc="-20" dirty="0">
                <a:uFill>
                  <a:solidFill>
                    <a:srgbClr val="000000"/>
                  </a:solidFill>
                </a:uFill>
                <a:latin typeface="Arial" panose="020B0604020202020204" pitchFamily="34" charset="0"/>
                <a:cs typeface="Arial" panose="020B0604020202020204" pitchFamily="34" charset="0"/>
              </a:rPr>
              <a:t>fees</a:t>
            </a:r>
            <a:r>
              <a:rPr lang="en-US" sz="2000" spc="-20" dirty="0">
                <a:uFill>
                  <a:solidFill>
                    <a:srgbClr val="000000"/>
                  </a:solidFill>
                </a:uFill>
                <a:latin typeface="Arial" panose="020B0604020202020204" pitchFamily="34" charset="0"/>
                <a:cs typeface="Arial" panose="020B0604020202020204" pitchFamily="34" charset="0"/>
              </a:rPr>
              <a:t>;</a:t>
            </a:r>
            <a:endParaRPr sz="2000" dirty="0">
              <a:latin typeface="Arial" panose="020B0604020202020204" pitchFamily="34" charset="0"/>
              <a:cs typeface="Arial" panose="020B0604020202020204" pitchFamily="34" charset="0"/>
            </a:endParaRPr>
          </a:p>
          <a:p>
            <a:pPr marL="375920" indent="-343535">
              <a:spcBef>
                <a:spcPts val="430"/>
              </a:spcBef>
              <a:buFont typeface="Arial"/>
              <a:buChar char="•"/>
              <a:tabLst>
                <a:tab pos="375920" algn="l"/>
                <a:tab pos="376555" algn="l"/>
              </a:tabLst>
            </a:pPr>
            <a:r>
              <a:rPr sz="2000" dirty="0">
                <a:latin typeface="Arial" panose="020B0604020202020204" pitchFamily="34" charset="0"/>
                <a:cs typeface="Arial" panose="020B0604020202020204" pitchFamily="34" charset="0"/>
              </a:rPr>
              <a:t>Will</a:t>
            </a:r>
            <a:r>
              <a:rPr sz="2000" spc="-1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be</a:t>
            </a:r>
            <a:r>
              <a:rPr sz="2000" spc="-1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“trademark</a:t>
            </a:r>
            <a:r>
              <a:rPr sz="2000" spc="-10" dirty="0">
                <a:latin typeface="Arial" panose="020B0604020202020204" pitchFamily="34" charset="0"/>
                <a:cs typeface="Arial" panose="020B0604020202020204" pitchFamily="34" charset="0"/>
              </a:rPr>
              <a:t> registered”</a:t>
            </a:r>
            <a:r>
              <a:rPr sz="2000" spc="-2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in</a:t>
            </a:r>
            <a:r>
              <a:rPr sz="2000" spc="-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multiple</a:t>
            </a:r>
            <a:r>
              <a:rPr sz="2000" spc="10"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languages</a:t>
            </a:r>
            <a:r>
              <a:rPr lang="en-US" sz="2000" spc="-10" dirty="0">
                <a:latin typeface="Arial" panose="020B0604020202020204" pitchFamily="34" charset="0"/>
                <a:cs typeface="Arial" panose="020B0604020202020204" pitchFamily="34" charset="0"/>
              </a:rPr>
              <a:t>;</a:t>
            </a:r>
            <a:endParaRPr sz="2000" dirty="0">
              <a:latin typeface="Arial" panose="020B0604020202020204" pitchFamily="34" charset="0"/>
              <a:cs typeface="Arial" panose="020B0604020202020204" pitchFamily="34" charset="0"/>
            </a:endParaRPr>
          </a:p>
          <a:p>
            <a:pPr marL="375920" indent="-343535">
              <a:spcBef>
                <a:spcPts val="434"/>
              </a:spcBef>
              <a:buFont typeface="Arial"/>
              <a:buChar char="•"/>
              <a:tabLst>
                <a:tab pos="375920" algn="l"/>
                <a:tab pos="376555" algn="l"/>
              </a:tabLst>
            </a:pPr>
            <a:r>
              <a:rPr lang="en-US" sz="2000" dirty="0">
                <a:latin typeface="Arial" panose="020B0604020202020204" pitchFamily="34" charset="0"/>
                <a:cs typeface="Arial" panose="020B0604020202020204" pitchFamily="34" charset="0"/>
              </a:rPr>
              <a:t>Is offered in r</a:t>
            </a:r>
            <a:r>
              <a:rPr sz="2000" dirty="0">
                <a:latin typeface="Arial" panose="020B0604020202020204" pitchFamily="34" charset="0"/>
                <a:cs typeface="Arial" panose="020B0604020202020204" pitchFamily="34" charset="0"/>
              </a:rPr>
              <a:t>ectangular</a:t>
            </a:r>
            <a:r>
              <a:rPr sz="2000" spc="-3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and</a:t>
            </a:r>
            <a:r>
              <a:rPr sz="2000" spc="-2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circular</a:t>
            </a:r>
            <a:r>
              <a:rPr sz="2000" spc="-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versions</a:t>
            </a:r>
            <a:r>
              <a:rPr sz="2000" spc="-45"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to </a:t>
            </a:r>
            <a:r>
              <a:rPr sz="2000" dirty="0">
                <a:latin typeface="Arial" panose="020B0604020202020204" pitchFamily="34" charset="0"/>
                <a:cs typeface="Arial" panose="020B0604020202020204" pitchFamily="34" charset="0"/>
              </a:rPr>
              <a:t>allow</a:t>
            </a:r>
            <a:r>
              <a:rPr sz="2000" spc="-1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for</a:t>
            </a:r>
            <a:r>
              <a:rPr sz="2000" spc="-4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greater</a:t>
            </a:r>
            <a:r>
              <a:rPr sz="2000" spc="-25"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flexibility</a:t>
            </a:r>
            <a:r>
              <a:rPr lang="en-US" sz="2000" spc="-10" dirty="0">
                <a:latin typeface="Arial" panose="020B0604020202020204" pitchFamily="34" charset="0"/>
                <a:cs typeface="Arial" panose="020B0604020202020204" pitchFamily="34" charset="0"/>
              </a:rPr>
              <a:t>;</a:t>
            </a:r>
            <a:endParaRPr sz="2000" dirty="0">
              <a:latin typeface="Arial" panose="020B0604020202020204" pitchFamily="34" charset="0"/>
              <a:cs typeface="Arial" panose="020B0604020202020204" pitchFamily="34" charset="0"/>
            </a:endParaRPr>
          </a:p>
          <a:p>
            <a:pPr marL="375920" indent="-343535">
              <a:spcBef>
                <a:spcPts val="430"/>
              </a:spcBef>
              <a:buFont typeface="Arial"/>
              <a:buChar char="•"/>
              <a:tabLst>
                <a:tab pos="375920" algn="l"/>
                <a:tab pos="376555" algn="l"/>
              </a:tabLst>
            </a:pPr>
            <a:r>
              <a:rPr sz="2000" dirty="0">
                <a:latin typeface="Arial" panose="020B0604020202020204" pitchFamily="34" charset="0"/>
                <a:cs typeface="Arial" panose="020B0604020202020204" pitchFamily="34" charset="0"/>
              </a:rPr>
              <a:t>Provides</a:t>
            </a:r>
            <a:r>
              <a:rPr sz="2000" spc="-4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opportunity</a:t>
            </a:r>
            <a:r>
              <a:rPr sz="2000" spc="-2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for</a:t>
            </a:r>
            <a:r>
              <a:rPr sz="2000" spc="-4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collaboration</a:t>
            </a:r>
            <a:r>
              <a:rPr sz="2000" spc="-2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with</a:t>
            </a:r>
            <a:r>
              <a:rPr sz="2000" spc="-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other</a:t>
            </a:r>
            <a:r>
              <a:rPr sz="2000" spc="-3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RFM-based</a:t>
            </a:r>
            <a:r>
              <a:rPr sz="2000" spc="-30"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certification</a:t>
            </a:r>
            <a:endParaRPr sz="2000" dirty="0">
              <a:latin typeface="Arial" panose="020B0604020202020204" pitchFamily="34" charset="0"/>
              <a:cs typeface="Arial" panose="020B0604020202020204" pitchFamily="34" charset="0"/>
            </a:endParaRPr>
          </a:p>
          <a:p>
            <a:pPr marL="375920" indent="-343535">
              <a:spcBef>
                <a:spcPts val="434"/>
              </a:spcBef>
              <a:buFont typeface="Arial"/>
              <a:buChar char="•"/>
              <a:tabLst>
                <a:tab pos="375920" algn="l"/>
                <a:tab pos="376555" algn="l"/>
              </a:tabLst>
            </a:pPr>
            <a:r>
              <a:rPr lang="en-US" sz="2000" spc="-10" dirty="0">
                <a:latin typeface="Arial" panose="020B0604020202020204" pitchFamily="34" charset="0"/>
                <a:cs typeface="Arial" panose="020B0604020202020204" pitchFamily="34" charset="0"/>
              </a:rPr>
              <a:t>P</a:t>
            </a:r>
            <a:r>
              <a:rPr sz="2000" spc="-10" dirty="0">
                <a:latin typeface="Arial" panose="020B0604020202020204" pitchFamily="34" charset="0"/>
                <a:cs typeface="Arial" panose="020B0604020202020204" pitchFamily="34" charset="0"/>
              </a:rPr>
              <a:t>rograms</a:t>
            </a:r>
            <a:r>
              <a:rPr lang="en-US" sz="2000" spc="-10" dirty="0">
                <a:latin typeface="Arial" panose="020B0604020202020204" pitchFamily="34" charset="0"/>
                <a:cs typeface="Arial" panose="020B0604020202020204" pitchFamily="34" charset="0"/>
              </a:rPr>
              <a:t>;</a:t>
            </a:r>
            <a:endParaRPr sz="2000" dirty="0">
              <a:latin typeface="Arial" panose="020B0604020202020204" pitchFamily="34" charset="0"/>
              <a:cs typeface="Arial" panose="020B0604020202020204" pitchFamily="34" charset="0"/>
            </a:endParaRPr>
          </a:p>
          <a:p>
            <a:pPr marL="375920" indent="-343535">
              <a:spcBef>
                <a:spcPts val="430"/>
              </a:spcBef>
              <a:buFont typeface="Arial"/>
              <a:buChar char="•"/>
              <a:tabLst>
                <a:tab pos="375920" algn="l"/>
                <a:tab pos="376555" algn="l"/>
              </a:tabLst>
            </a:pPr>
            <a:r>
              <a:rPr sz="2000" dirty="0">
                <a:latin typeface="Arial" panose="020B0604020202020204" pitchFamily="34" charset="0"/>
                <a:cs typeface="Arial" panose="020B0604020202020204" pitchFamily="34" charset="0"/>
              </a:rPr>
              <a:t>Provides</a:t>
            </a:r>
            <a:r>
              <a:rPr sz="2000" spc="-4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separation</a:t>
            </a:r>
            <a:r>
              <a:rPr sz="2000" spc="-5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from</a:t>
            </a:r>
            <a:r>
              <a:rPr sz="2000" spc="-50" dirty="0">
                <a:latin typeface="Arial" panose="020B0604020202020204" pitchFamily="34" charset="0"/>
                <a:cs typeface="Arial" panose="020B0604020202020204" pitchFamily="34" charset="0"/>
              </a:rPr>
              <a:t> </a:t>
            </a:r>
            <a:r>
              <a:rPr lang="en-US" sz="2000" spc="-50" dirty="0">
                <a:latin typeface="Arial" panose="020B0604020202020204" pitchFamily="34" charset="0"/>
                <a:cs typeface="Arial" panose="020B0604020202020204" pitchFamily="34" charset="0"/>
              </a:rPr>
              <a:t>the </a:t>
            </a:r>
            <a:r>
              <a:rPr sz="2000" dirty="0">
                <a:latin typeface="Arial" panose="020B0604020202020204" pitchFamily="34" charset="0"/>
                <a:cs typeface="Arial" panose="020B0604020202020204" pitchFamily="34" charset="0"/>
              </a:rPr>
              <a:t>Alaska</a:t>
            </a:r>
            <a:r>
              <a:rPr sz="2000" spc="-5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Seafood</a:t>
            </a:r>
            <a:r>
              <a:rPr sz="2000" spc="-3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origin</a:t>
            </a:r>
            <a:r>
              <a:rPr sz="2000" spc="-35" dirty="0">
                <a:latin typeface="Arial" panose="020B0604020202020204" pitchFamily="34" charset="0"/>
                <a:cs typeface="Arial" panose="020B0604020202020204" pitchFamily="34" charset="0"/>
              </a:rPr>
              <a:t> </a:t>
            </a:r>
            <a:r>
              <a:rPr lang="en-US" sz="2000" spc="-35" dirty="0">
                <a:latin typeface="Arial" panose="020B0604020202020204" pitchFamily="34" charset="0"/>
                <a:cs typeface="Arial" panose="020B0604020202020204" pitchFamily="34" charset="0"/>
              </a:rPr>
              <a:t>(ASMI) </a:t>
            </a:r>
            <a:r>
              <a:rPr sz="2000" spc="-20" dirty="0">
                <a:latin typeface="Arial" panose="020B0604020202020204" pitchFamily="34" charset="0"/>
                <a:cs typeface="Arial" panose="020B0604020202020204" pitchFamily="34" charset="0"/>
              </a:rPr>
              <a:t>logo</a:t>
            </a:r>
            <a:r>
              <a:rPr lang="en-US" sz="2000" spc="-20" dirty="0">
                <a:latin typeface="Arial" panose="020B0604020202020204" pitchFamily="34" charset="0"/>
                <a:cs typeface="Arial" panose="020B0604020202020204" pitchFamily="34" charset="0"/>
              </a:rPr>
              <a:t>.</a:t>
            </a:r>
            <a:endParaRPr sz="2000" dirty="0">
              <a:latin typeface="Arial" panose="020B0604020202020204" pitchFamily="34" charset="0"/>
              <a:cs typeface="Arial" panose="020B0604020202020204" pitchFamily="34" charset="0"/>
            </a:endParaRPr>
          </a:p>
          <a:p>
            <a:pPr marL="12700">
              <a:spcBef>
                <a:spcPts val="1675"/>
              </a:spcBef>
            </a:pPr>
            <a:r>
              <a:rPr sz="2000" b="1" u="sng" dirty="0">
                <a:latin typeface="Arial" panose="020B0604020202020204" pitchFamily="34" charset="0"/>
                <a:cs typeface="Arial" panose="020B0604020202020204" pitchFamily="34" charset="0"/>
              </a:rPr>
              <a:t>Requirements for</a:t>
            </a:r>
            <a:r>
              <a:rPr sz="2000" b="1" u="sng" spc="-25" dirty="0">
                <a:latin typeface="Arial" panose="020B0604020202020204" pitchFamily="34" charset="0"/>
                <a:cs typeface="Arial" panose="020B0604020202020204" pitchFamily="34" charset="0"/>
              </a:rPr>
              <a:t> </a:t>
            </a:r>
            <a:r>
              <a:rPr sz="2000" b="1" u="sng" dirty="0">
                <a:latin typeface="Arial" panose="020B0604020202020204" pitchFamily="34" charset="0"/>
                <a:cs typeface="Arial" panose="020B0604020202020204" pitchFamily="34" charset="0"/>
              </a:rPr>
              <a:t>use</a:t>
            </a:r>
            <a:r>
              <a:rPr sz="2000" b="1" u="sng" spc="-20" dirty="0">
                <a:latin typeface="Arial" panose="020B0604020202020204" pitchFamily="34" charset="0"/>
                <a:cs typeface="Arial" panose="020B0604020202020204" pitchFamily="34" charset="0"/>
              </a:rPr>
              <a:t> </a:t>
            </a:r>
            <a:r>
              <a:rPr sz="2000" b="1" u="sng" dirty="0">
                <a:latin typeface="Arial" panose="020B0604020202020204" pitchFamily="34" charset="0"/>
                <a:cs typeface="Arial" panose="020B0604020202020204" pitchFamily="34" charset="0"/>
              </a:rPr>
              <a:t>are</a:t>
            </a:r>
            <a:r>
              <a:rPr sz="2000" b="1" u="sng" spc="-5" dirty="0">
                <a:latin typeface="Arial" panose="020B0604020202020204" pitchFamily="34" charset="0"/>
                <a:cs typeface="Arial" panose="020B0604020202020204" pitchFamily="34" charset="0"/>
              </a:rPr>
              <a:t> </a:t>
            </a:r>
            <a:r>
              <a:rPr sz="2000" b="1" u="sng" dirty="0">
                <a:latin typeface="Arial" panose="020B0604020202020204" pitchFamily="34" charset="0"/>
                <a:cs typeface="Arial" panose="020B0604020202020204" pitchFamily="34" charset="0"/>
              </a:rPr>
              <a:t>the</a:t>
            </a:r>
            <a:r>
              <a:rPr sz="2000" b="1" u="sng" spc="-15" dirty="0">
                <a:latin typeface="Arial" panose="020B0604020202020204" pitchFamily="34" charset="0"/>
                <a:cs typeface="Arial" panose="020B0604020202020204" pitchFamily="34" charset="0"/>
              </a:rPr>
              <a:t> </a:t>
            </a:r>
            <a:r>
              <a:rPr sz="2000" b="1" u="sng" spc="-10" dirty="0">
                <a:latin typeface="Arial" panose="020B0604020202020204" pitchFamily="34" charset="0"/>
                <a:cs typeface="Arial" panose="020B0604020202020204" pitchFamily="34" charset="0"/>
              </a:rPr>
              <a:t>same:</a:t>
            </a:r>
            <a:endParaRPr sz="2000" u="sng" dirty="0">
              <a:latin typeface="Arial" panose="020B0604020202020204" pitchFamily="34" charset="0"/>
              <a:cs typeface="Arial" panose="020B0604020202020204" pitchFamily="34" charset="0"/>
            </a:endParaRPr>
          </a:p>
          <a:p>
            <a:pPr>
              <a:spcBef>
                <a:spcPts val="40"/>
              </a:spcBef>
            </a:pPr>
            <a:endParaRPr dirty="0">
              <a:latin typeface="Arial" panose="020B0604020202020204" pitchFamily="34" charset="0"/>
              <a:cs typeface="Arial" panose="020B0604020202020204" pitchFamily="34" charset="0"/>
            </a:endParaRPr>
          </a:p>
          <a:p>
            <a:pPr marL="395605" lvl="1" indent="-287020">
              <a:buFont typeface="Arial"/>
              <a:buChar char="•"/>
              <a:tabLst>
                <a:tab pos="395605" algn="l"/>
                <a:tab pos="396240" algn="l"/>
              </a:tabLst>
            </a:pPr>
            <a:r>
              <a:rPr sz="2000" dirty="0">
                <a:latin typeface="Arial" panose="020B0604020202020204" pitchFamily="34" charset="0"/>
                <a:cs typeface="Arial" panose="020B0604020202020204" pitchFamily="34" charset="0"/>
              </a:rPr>
              <a:t>Completed</a:t>
            </a:r>
            <a:r>
              <a:rPr sz="2000" spc="-1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RFM</a:t>
            </a:r>
            <a:r>
              <a:rPr sz="2000" spc="-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Chain</a:t>
            </a:r>
            <a:r>
              <a:rPr sz="2000" spc="-1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of</a:t>
            </a:r>
            <a:r>
              <a:rPr sz="2000" spc="-3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Custody</a:t>
            </a:r>
            <a:r>
              <a:rPr sz="2000" spc="-30"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audit</a:t>
            </a:r>
            <a:endParaRPr dirty="0">
              <a:latin typeface="Arial" panose="020B0604020202020204" pitchFamily="34" charset="0"/>
              <a:cs typeface="Arial" panose="020B0604020202020204" pitchFamily="34" charset="0"/>
            </a:endParaRPr>
          </a:p>
          <a:p>
            <a:pPr marL="395605" lvl="1" indent="-287020">
              <a:buFont typeface="Arial"/>
              <a:buChar char="•"/>
              <a:tabLst>
                <a:tab pos="395605" algn="l"/>
                <a:tab pos="396240" algn="l"/>
              </a:tabLst>
            </a:pPr>
            <a:r>
              <a:rPr sz="2000" dirty="0">
                <a:latin typeface="Arial" panose="020B0604020202020204" pitchFamily="34" charset="0"/>
                <a:cs typeface="Arial" panose="020B0604020202020204" pitchFamily="34" charset="0"/>
              </a:rPr>
              <a:t>Signed</a:t>
            </a:r>
            <a:r>
              <a:rPr sz="2000" spc="-25" dirty="0">
                <a:latin typeface="Arial" panose="020B0604020202020204" pitchFamily="34" charset="0"/>
                <a:cs typeface="Arial" panose="020B0604020202020204" pitchFamily="34" charset="0"/>
              </a:rPr>
              <a:t> </a:t>
            </a:r>
            <a:r>
              <a:rPr sz="2000" spc="-20" dirty="0">
                <a:latin typeface="Arial" panose="020B0604020202020204" pitchFamily="34" charset="0"/>
                <a:cs typeface="Arial" panose="020B0604020202020204" pitchFamily="34" charset="0"/>
              </a:rPr>
              <a:t>Terms</a:t>
            </a:r>
            <a:r>
              <a:rPr sz="2000" spc="-4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and</a:t>
            </a:r>
            <a:r>
              <a:rPr sz="2000" spc="-3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Conditions</a:t>
            </a:r>
            <a:r>
              <a:rPr sz="2000" spc="-1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for</a:t>
            </a:r>
            <a:r>
              <a:rPr sz="2000" spc="-4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Use</a:t>
            </a:r>
            <a:r>
              <a:rPr sz="2000" spc="-3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and</a:t>
            </a:r>
            <a:r>
              <a:rPr sz="2000" spc="-3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written</a:t>
            </a:r>
            <a:r>
              <a:rPr sz="2000" spc="-1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approval</a:t>
            </a:r>
            <a:r>
              <a:rPr sz="2000" spc="-3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from</a:t>
            </a:r>
            <a:r>
              <a:rPr sz="2000" spc="-4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e</a:t>
            </a:r>
            <a:r>
              <a:rPr sz="2000" spc="-45" dirty="0">
                <a:latin typeface="Arial" panose="020B0604020202020204" pitchFamily="34" charset="0"/>
                <a:cs typeface="Arial" panose="020B0604020202020204" pitchFamily="34" charset="0"/>
              </a:rPr>
              <a:t> </a:t>
            </a:r>
            <a:r>
              <a:rPr sz="2000" spc="-25" dirty="0">
                <a:latin typeface="Arial" panose="020B0604020202020204" pitchFamily="34" charset="0"/>
                <a:cs typeface="Arial" panose="020B0604020202020204" pitchFamily="34" charset="0"/>
              </a:rPr>
              <a:t>RFM</a:t>
            </a:r>
            <a:endParaRPr sz="2000" dirty="0">
              <a:latin typeface="Arial" panose="020B0604020202020204" pitchFamily="34" charset="0"/>
              <a:cs typeface="Arial" panose="020B0604020202020204" pitchFamily="34" charset="0"/>
            </a:endParaRPr>
          </a:p>
          <a:p>
            <a:pPr marL="395605"/>
            <a:r>
              <a:rPr sz="2000" spc="-10" dirty="0">
                <a:latin typeface="Arial" panose="020B0604020202020204" pitchFamily="34" charset="0"/>
                <a:cs typeface="Arial" panose="020B0604020202020204" pitchFamily="34" charset="0"/>
              </a:rPr>
              <a:t>Program</a:t>
            </a:r>
            <a:endParaRPr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477" y="61369"/>
            <a:ext cx="879087" cy="109907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9656" y="61369"/>
            <a:ext cx="1125770" cy="112532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46910" y="4202587"/>
            <a:ext cx="1439659" cy="863794"/>
          </a:xfrm>
          <a:prstGeom prst="rect">
            <a:avLst/>
          </a:prstGeom>
        </p:spPr>
      </p:pic>
    </p:spTree>
    <p:extLst>
      <p:ext uri="{BB962C8B-B14F-4D97-AF65-F5344CB8AC3E}">
        <p14:creationId xmlns:p14="http://schemas.microsoft.com/office/powerpoint/2010/main" val="291783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966984" y="378666"/>
            <a:ext cx="5744210" cy="566181"/>
          </a:xfrm>
          <a:prstGeom prst="rect">
            <a:avLst/>
          </a:prstGeom>
        </p:spPr>
        <p:txBody>
          <a:bodyPr vert="horz" wrap="square" lIns="0" tIns="12065" rIns="0" bIns="0" rtlCol="0">
            <a:spAutoFit/>
          </a:bodyPr>
          <a:lstStyle/>
          <a:p>
            <a:pPr marL="12700">
              <a:spcBef>
                <a:spcPts val="95"/>
              </a:spcBef>
            </a:pPr>
            <a:r>
              <a:rPr sz="3600" b="1" i="0" dirty="0">
                <a:solidFill>
                  <a:srgbClr val="335B74"/>
                </a:solidFill>
                <a:latin typeface="Arial" panose="020B0604020202020204" pitchFamily="34" charset="0"/>
                <a:cs typeface="Arial" panose="020B0604020202020204" pitchFamily="34" charset="0"/>
              </a:rPr>
              <a:t>RFM</a:t>
            </a:r>
            <a:r>
              <a:rPr sz="3600" b="1" i="0" spc="-85" dirty="0">
                <a:solidFill>
                  <a:srgbClr val="335B74"/>
                </a:solidFill>
                <a:latin typeface="Arial" panose="020B0604020202020204" pitchFamily="34" charset="0"/>
                <a:cs typeface="Arial" panose="020B0604020202020204" pitchFamily="34" charset="0"/>
              </a:rPr>
              <a:t> </a:t>
            </a:r>
            <a:r>
              <a:rPr sz="3600" b="1" i="0" dirty="0">
                <a:solidFill>
                  <a:srgbClr val="335B74"/>
                </a:solidFill>
                <a:latin typeface="Arial" panose="020B0604020202020204" pitchFamily="34" charset="0"/>
                <a:cs typeface="Arial" panose="020B0604020202020204" pitchFamily="34" charset="0"/>
              </a:rPr>
              <a:t>logo</a:t>
            </a:r>
            <a:r>
              <a:rPr sz="3600" b="1" i="0" spc="-100" dirty="0">
                <a:solidFill>
                  <a:srgbClr val="335B74"/>
                </a:solidFill>
                <a:latin typeface="Arial" panose="020B0604020202020204" pitchFamily="34" charset="0"/>
                <a:cs typeface="Arial" panose="020B0604020202020204" pitchFamily="34" charset="0"/>
              </a:rPr>
              <a:t> </a:t>
            </a:r>
            <a:r>
              <a:rPr sz="3600" b="1" i="0" spc="-55" dirty="0">
                <a:solidFill>
                  <a:srgbClr val="335B74"/>
                </a:solidFill>
                <a:latin typeface="Arial" panose="020B0604020202020204" pitchFamily="34" charset="0"/>
                <a:cs typeface="Arial" panose="020B0604020202020204" pitchFamily="34" charset="0"/>
              </a:rPr>
              <a:t>/eco-</a:t>
            </a:r>
            <a:r>
              <a:rPr sz="3600" b="1" i="0" spc="-10" dirty="0">
                <a:solidFill>
                  <a:srgbClr val="335B74"/>
                </a:solidFill>
                <a:latin typeface="Arial" panose="020B0604020202020204" pitchFamily="34" charset="0"/>
                <a:cs typeface="Arial" panose="020B0604020202020204" pitchFamily="34" charset="0"/>
              </a:rPr>
              <a:t>label</a:t>
            </a:r>
            <a:endParaRPr sz="3600" dirty="0">
              <a:solidFill>
                <a:srgbClr val="335B74"/>
              </a:solidFill>
              <a:latin typeface="Arial" panose="020B0604020202020204" pitchFamily="34" charset="0"/>
              <a:cs typeface="Arial" panose="020B0604020202020204" pitchFamily="34" charset="0"/>
            </a:endParaRPr>
          </a:p>
        </p:txBody>
      </p:sp>
      <p:sp>
        <p:nvSpPr>
          <p:cNvPr id="5" name="object 5"/>
          <p:cNvSpPr txBox="1"/>
          <p:nvPr/>
        </p:nvSpPr>
        <p:spPr>
          <a:xfrm>
            <a:off x="2136141" y="5819343"/>
            <a:ext cx="4883785" cy="574040"/>
          </a:xfrm>
          <a:prstGeom prst="rect">
            <a:avLst/>
          </a:prstGeom>
        </p:spPr>
        <p:txBody>
          <a:bodyPr vert="horz" wrap="square" lIns="0" tIns="12700" rIns="0" bIns="0" rtlCol="0">
            <a:spAutoFit/>
          </a:bodyPr>
          <a:lstStyle/>
          <a:p>
            <a:pPr marL="12700" marR="5080">
              <a:spcBef>
                <a:spcPts val="100"/>
              </a:spcBef>
            </a:pPr>
            <a:r>
              <a:rPr dirty="0">
                <a:latin typeface="Arial"/>
                <a:cs typeface="Arial"/>
              </a:rPr>
              <a:t>More</a:t>
            </a:r>
            <a:r>
              <a:rPr spc="-30" dirty="0">
                <a:latin typeface="Arial"/>
                <a:cs typeface="Arial"/>
              </a:rPr>
              <a:t> </a:t>
            </a:r>
            <a:r>
              <a:rPr dirty="0">
                <a:latin typeface="Arial"/>
                <a:cs typeface="Arial"/>
              </a:rPr>
              <a:t>information</a:t>
            </a:r>
            <a:r>
              <a:rPr spc="5" dirty="0">
                <a:latin typeface="Arial"/>
                <a:cs typeface="Arial"/>
              </a:rPr>
              <a:t> </a:t>
            </a:r>
            <a:r>
              <a:rPr spc="-25" dirty="0">
                <a:latin typeface="Arial"/>
                <a:cs typeface="Arial"/>
              </a:rPr>
              <a:t>at: </a:t>
            </a:r>
            <a:r>
              <a:rPr u="sng" spc="-10" dirty="0">
                <a:solidFill>
                  <a:srgbClr val="0000FF"/>
                </a:solidFill>
                <a:uFill>
                  <a:solidFill>
                    <a:srgbClr val="0000FF"/>
                  </a:solidFill>
                </a:uFill>
                <a:latin typeface="Arial"/>
                <a:cs typeface="Arial"/>
              </a:rPr>
              <a:t>https://rfmcertification.org/chain-of-custody/logo/</a:t>
            </a:r>
            <a:endParaRPr dirty="0">
              <a:latin typeface="Arial"/>
              <a:cs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1987" y="2264520"/>
            <a:ext cx="2220502" cy="276467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3049" y="2323320"/>
            <a:ext cx="2773384" cy="2773384"/>
          </a:xfrm>
          <a:prstGeom prst="rect">
            <a:avLst/>
          </a:prstGeom>
        </p:spPr>
      </p:pic>
    </p:spTree>
    <p:extLst>
      <p:ext uri="{BB962C8B-B14F-4D97-AF65-F5344CB8AC3E}">
        <p14:creationId xmlns:p14="http://schemas.microsoft.com/office/powerpoint/2010/main" val="427244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324600" y="3215639"/>
            <a:ext cx="2590800" cy="2590800"/>
          </a:xfrm>
          <a:prstGeom prst="rect">
            <a:avLst/>
          </a:prstGeom>
        </p:spPr>
      </p:pic>
      <p:sp>
        <p:nvSpPr>
          <p:cNvPr id="3" name="object 3"/>
          <p:cNvSpPr txBox="1">
            <a:spLocks noGrp="1"/>
          </p:cNvSpPr>
          <p:nvPr>
            <p:ph type="title"/>
          </p:nvPr>
        </p:nvSpPr>
        <p:spPr>
          <a:xfrm>
            <a:off x="2379441" y="-136820"/>
            <a:ext cx="10309284" cy="1201482"/>
          </a:xfrm>
          <a:prstGeom prst="rect">
            <a:avLst/>
          </a:prstGeom>
        </p:spPr>
        <p:txBody>
          <a:bodyPr vert="horz" wrap="square" lIns="0" tIns="641222" rIns="0" bIns="0" rtlCol="0">
            <a:spAutoFit/>
          </a:bodyPr>
          <a:lstStyle/>
          <a:p>
            <a:pPr marL="1061720">
              <a:spcBef>
                <a:spcPts val="95"/>
              </a:spcBef>
            </a:pPr>
            <a:r>
              <a:rPr sz="3600" b="1" i="0" dirty="0">
                <a:solidFill>
                  <a:srgbClr val="335B74"/>
                </a:solidFill>
                <a:latin typeface="Arial" panose="020B0604020202020204" pitchFamily="34" charset="0"/>
                <a:cs typeface="Arial" panose="020B0604020202020204" pitchFamily="34" charset="0"/>
              </a:rPr>
              <a:t>RFM</a:t>
            </a:r>
            <a:r>
              <a:rPr sz="3600" b="1" i="0" spc="-95" dirty="0">
                <a:solidFill>
                  <a:srgbClr val="335B74"/>
                </a:solidFill>
                <a:latin typeface="Arial" panose="020B0604020202020204" pitchFamily="34" charset="0"/>
                <a:cs typeface="Arial" panose="020B0604020202020204" pitchFamily="34" charset="0"/>
              </a:rPr>
              <a:t> </a:t>
            </a:r>
            <a:r>
              <a:rPr sz="3600" b="1" i="0" dirty="0">
                <a:solidFill>
                  <a:srgbClr val="335B74"/>
                </a:solidFill>
                <a:latin typeface="Arial" panose="020B0604020202020204" pitchFamily="34" charset="0"/>
                <a:cs typeface="Arial" panose="020B0604020202020204" pitchFamily="34" charset="0"/>
              </a:rPr>
              <a:t>Iceland</a:t>
            </a:r>
            <a:r>
              <a:rPr sz="3600" b="1" i="0" spc="-85" dirty="0">
                <a:solidFill>
                  <a:srgbClr val="335B74"/>
                </a:solidFill>
                <a:latin typeface="Arial" panose="020B0604020202020204" pitchFamily="34" charset="0"/>
                <a:cs typeface="Arial" panose="020B0604020202020204" pitchFamily="34" charset="0"/>
              </a:rPr>
              <a:t> </a:t>
            </a:r>
            <a:r>
              <a:rPr sz="3600" b="1" i="0" dirty="0">
                <a:solidFill>
                  <a:srgbClr val="335B74"/>
                </a:solidFill>
                <a:latin typeface="Arial" panose="020B0604020202020204" pitchFamily="34" charset="0"/>
                <a:cs typeface="Arial" panose="020B0604020202020204" pitchFamily="34" charset="0"/>
              </a:rPr>
              <a:t>logo</a:t>
            </a:r>
            <a:r>
              <a:rPr sz="3600" b="1" i="0" spc="-90" dirty="0">
                <a:solidFill>
                  <a:srgbClr val="335B74"/>
                </a:solidFill>
                <a:latin typeface="Arial" panose="020B0604020202020204" pitchFamily="34" charset="0"/>
                <a:cs typeface="Arial" panose="020B0604020202020204" pitchFamily="34" charset="0"/>
              </a:rPr>
              <a:t> </a:t>
            </a:r>
            <a:r>
              <a:rPr sz="3600" b="1" i="0" spc="-50" dirty="0">
                <a:solidFill>
                  <a:srgbClr val="335B74"/>
                </a:solidFill>
                <a:latin typeface="Arial" panose="020B0604020202020204" pitchFamily="34" charset="0"/>
                <a:cs typeface="Arial" panose="020B0604020202020204" pitchFamily="34" charset="0"/>
              </a:rPr>
              <a:t>/eco-</a:t>
            </a:r>
            <a:r>
              <a:rPr sz="3600" b="1" i="0" spc="-10" dirty="0">
                <a:solidFill>
                  <a:srgbClr val="335B74"/>
                </a:solidFill>
                <a:latin typeface="Arial" panose="020B0604020202020204" pitchFamily="34" charset="0"/>
                <a:cs typeface="Arial" panose="020B0604020202020204" pitchFamily="34" charset="0"/>
              </a:rPr>
              <a:t>label</a:t>
            </a:r>
            <a:endParaRPr sz="3600" dirty="0">
              <a:solidFill>
                <a:srgbClr val="335B74"/>
              </a:solidFill>
              <a:latin typeface="Arial" panose="020B0604020202020204" pitchFamily="34" charset="0"/>
              <a:cs typeface="Arial" panose="020B0604020202020204" pitchFamily="34" charset="0"/>
            </a:endParaRPr>
          </a:p>
        </p:txBody>
      </p:sp>
      <p:sp>
        <p:nvSpPr>
          <p:cNvPr id="4" name="object 4"/>
          <p:cNvSpPr txBox="1"/>
          <p:nvPr/>
        </p:nvSpPr>
        <p:spPr>
          <a:xfrm>
            <a:off x="1540365" y="1348908"/>
            <a:ext cx="9229917" cy="1551707"/>
          </a:xfrm>
          <a:prstGeom prst="rect">
            <a:avLst/>
          </a:prstGeom>
          <a:solidFill>
            <a:schemeClr val="accent3">
              <a:lumMod val="75000"/>
            </a:schemeClr>
          </a:solidFill>
          <a:ln>
            <a:solidFill>
              <a:srgbClr val="002060"/>
            </a:solidFill>
          </a:ln>
        </p:spPr>
        <p:txBody>
          <a:bodyPr vert="horz" wrap="square" lIns="0" tIns="12700" rIns="0" bIns="0" rtlCol="0">
            <a:spAutoFit/>
          </a:bodyPr>
          <a:lstStyle/>
          <a:p>
            <a:pPr marL="12700" marR="5080">
              <a:spcBef>
                <a:spcPts val="100"/>
              </a:spcBef>
            </a:pPr>
            <a:r>
              <a:rPr sz="2000" dirty="0">
                <a:latin typeface="Arial"/>
                <a:cs typeface="Arial"/>
              </a:rPr>
              <a:t>The</a:t>
            </a:r>
            <a:r>
              <a:rPr sz="2000" spc="-45" dirty="0">
                <a:latin typeface="Arial"/>
                <a:cs typeface="Arial"/>
              </a:rPr>
              <a:t> </a:t>
            </a:r>
            <a:r>
              <a:rPr sz="2000" dirty="0">
                <a:latin typeface="Arial"/>
                <a:cs typeface="Arial"/>
              </a:rPr>
              <a:t>certification</a:t>
            </a:r>
            <a:r>
              <a:rPr sz="2000" spc="-10" dirty="0">
                <a:latin typeface="Arial"/>
                <a:cs typeface="Arial"/>
              </a:rPr>
              <a:t> </a:t>
            </a:r>
            <a:r>
              <a:rPr sz="2000" dirty="0">
                <a:latin typeface="Arial"/>
                <a:cs typeface="Arial"/>
              </a:rPr>
              <a:t>mark</a:t>
            </a:r>
            <a:r>
              <a:rPr sz="2000" spc="-10" dirty="0">
                <a:latin typeface="Arial"/>
                <a:cs typeface="Arial"/>
              </a:rPr>
              <a:t> </a:t>
            </a:r>
            <a:r>
              <a:rPr sz="2000" dirty="0">
                <a:latin typeface="Arial"/>
                <a:cs typeface="Arial"/>
              </a:rPr>
              <a:t>is</a:t>
            </a:r>
            <a:r>
              <a:rPr sz="2000" spc="-20" dirty="0">
                <a:latin typeface="Arial"/>
                <a:cs typeface="Arial"/>
              </a:rPr>
              <a:t> </a:t>
            </a:r>
            <a:r>
              <a:rPr sz="2000" dirty="0">
                <a:latin typeface="Arial"/>
                <a:cs typeface="Arial"/>
              </a:rPr>
              <a:t>a</a:t>
            </a:r>
            <a:r>
              <a:rPr sz="2000" spc="-15" dirty="0">
                <a:latin typeface="Arial"/>
                <a:cs typeface="Arial"/>
              </a:rPr>
              <a:t> </a:t>
            </a:r>
            <a:r>
              <a:rPr sz="2000" dirty="0">
                <a:latin typeface="Arial"/>
                <a:cs typeface="Arial"/>
              </a:rPr>
              <a:t>trademark</a:t>
            </a:r>
            <a:r>
              <a:rPr sz="2000" spc="-5" dirty="0">
                <a:latin typeface="Arial"/>
                <a:cs typeface="Arial"/>
              </a:rPr>
              <a:t> </a:t>
            </a:r>
            <a:r>
              <a:rPr sz="2000" dirty="0">
                <a:latin typeface="Arial"/>
                <a:cs typeface="Arial"/>
              </a:rPr>
              <a:t>owned</a:t>
            </a:r>
            <a:r>
              <a:rPr sz="2000" spc="25" dirty="0">
                <a:latin typeface="Arial"/>
                <a:cs typeface="Arial"/>
              </a:rPr>
              <a:t> </a:t>
            </a:r>
            <a:r>
              <a:rPr sz="2000" dirty="0">
                <a:latin typeface="Arial"/>
                <a:cs typeface="Arial"/>
              </a:rPr>
              <a:t>by</a:t>
            </a:r>
            <a:r>
              <a:rPr sz="2000" spc="-15" dirty="0">
                <a:latin typeface="Arial"/>
                <a:cs typeface="Arial"/>
              </a:rPr>
              <a:t> </a:t>
            </a:r>
            <a:r>
              <a:rPr sz="2000" dirty="0">
                <a:latin typeface="Arial"/>
                <a:cs typeface="Arial"/>
              </a:rPr>
              <a:t>the</a:t>
            </a:r>
            <a:r>
              <a:rPr sz="2000" spc="-5" dirty="0">
                <a:latin typeface="Arial"/>
                <a:cs typeface="Arial"/>
              </a:rPr>
              <a:t> </a:t>
            </a:r>
            <a:r>
              <a:rPr sz="2000" dirty="0">
                <a:uFill>
                  <a:solidFill>
                    <a:srgbClr val="505050"/>
                  </a:solidFill>
                </a:uFill>
                <a:latin typeface="Arial"/>
                <a:cs typeface="Arial"/>
              </a:rPr>
              <a:t>Iceland</a:t>
            </a:r>
            <a:r>
              <a:rPr sz="2000" spc="-5" dirty="0">
                <a:uFill>
                  <a:solidFill>
                    <a:srgbClr val="505050"/>
                  </a:solidFill>
                </a:uFill>
                <a:latin typeface="Arial"/>
                <a:cs typeface="Arial"/>
              </a:rPr>
              <a:t> </a:t>
            </a:r>
            <a:r>
              <a:rPr sz="2000" spc="-10" dirty="0">
                <a:uFill>
                  <a:solidFill>
                    <a:srgbClr val="505050"/>
                  </a:solidFill>
                </a:uFill>
                <a:latin typeface="Arial"/>
                <a:cs typeface="Arial"/>
              </a:rPr>
              <a:t>Responsible</a:t>
            </a:r>
            <a:r>
              <a:rPr sz="2000" spc="-10" dirty="0">
                <a:latin typeface="Arial"/>
                <a:cs typeface="Arial"/>
              </a:rPr>
              <a:t> </a:t>
            </a:r>
            <a:r>
              <a:rPr sz="2000" dirty="0">
                <a:uFill>
                  <a:solidFill>
                    <a:srgbClr val="505050"/>
                  </a:solidFill>
                </a:uFill>
                <a:latin typeface="Arial"/>
                <a:cs typeface="Arial"/>
              </a:rPr>
              <a:t>Fisheries</a:t>
            </a:r>
            <a:r>
              <a:rPr sz="2000" spc="-30" dirty="0">
                <a:uFill>
                  <a:solidFill>
                    <a:srgbClr val="505050"/>
                  </a:solidFill>
                </a:uFill>
                <a:latin typeface="Arial"/>
                <a:cs typeface="Arial"/>
              </a:rPr>
              <a:t> </a:t>
            </a:r>
            <a:r>
              <a:rPr sz="2000" dirty="0">
                <a:uFill>
                  <a:solidFill>
                    <a:srgbClr val="505050"/>
                  </a:solidFill>
                </a:uFill>
                <a:latin typeface="Arial"/>
                <a:cs typeface="Arial"/>
              </a:rPr>
              <a:t>Foundation</a:t>
            </a:r>
            <a:r>
              <a:rPr sz="2000" spc="-15" dirty="0">
                <a:uFill>
                  <a:solidFill>
                    <a:srgbClr val="505050"/>
                  </a:solidFill>
                </a:uFill>
                <a:latin typeface="Arial"/>
                <a:cs typeface="Arial"/>
              </a:rPr>
              <a:t> </a:t>
            </a:r>
            <a:r>
              <a:rPr sz="2000" dirty="0">
                <a:uFill>
                  <a:solidFill>
                    <a:srgbClr val="505050"/>
                  </a:solidFill>
                </a:uFill>
                <a:latin typeface="Arial"/>
                <a:cs typeface="Arial"/>
              </a:rPr>
              <a:t>(IRFF)</a:t>
            </a:r>
            <a:r>
              <a:rPr sz="2000" spc="-50" dirty="0">
                <a:uFill>
                  <a:solidFill>
                    <a:srgbClr val="505050"/>
                  </a:solidFill>
                </a:uFill>
                <a:latin typeface="Arial"/>
                <a:cs typeface="Arial"/>
              </a:rPr>
              <a:t> </a:t>
            </a:r>
            <a:r>
              <a:rPr sz="2000" dirty="0">
                <a:latin typeface="Arial"/>
                <a:cs typeface="Arial"/>
              </a:rPr>
              <a:t>and</a:t>
            </a:r>
            <a:r>
              <a:rPr sz="2000" spc="-50" dirty="0">
                <a:latin typeface="Arial"/>
                <a:cs typeface="Arial"/>
              </a:rPr>
              <a:t> </a:t>
            </a:r>
            <a:r>
              <a:rPr sz="2000" dirty="0">
                <a:latin typeface="Arial"/>
                <a:cs typeface="Arial"/>
              </a:rPr>
              <a:t>is</a:t>
            </a:r>
            <a:r>
              <a:rPr sz="2000" spc="-45" dirty="0">
                <a:latin typeface="Arial"/>
                <a:cs typeface="Arial"/>
              </a:rPr>
              <a:t> </a:t>
            </a:r>
            <a:r>
              <a:rPr sz="2000" dirty="0">
                <a:latin typeface="Arial"/>
                <a:cs typeface="Arial"/>
              </a:rPr>
              <a:t>only</a:t>
            </a:r>
            <a:r>
              <a:rPr sz="2000" spc="-30" dirty="0">
                <a:latin typeface="Arial"/>
                <a:cs typeface="Arial"/>
              </a:rPr>
              <a:t> </a:t>
            </a:r>
            <a:r>
              <a:rPr sz="2000" dirty="0">
                <a:latin typeface="Arial"/>
                <a:cs typeface="Arial"/>
              </a:rPr>
              <a:t>released</a:t>
            </a:r>
            <a:r>
              <a:rPr sz="2000" spc="-25" dirty="0">
                <a:latin typeface="Arial"/>
                <a:cs typeface="Arial"/>
              </a:rPr>
              <a:t> </a:t>
            </a:r>
            <a:r>
              <a:rPr sz="2000" dirty="0">
                <a:latin typeface="Arial"/>
                <a:cs typeface="Arial"/>
              </a:rPr>
              <a:t>to</a:t>
            </a:r>
            <a:r>
              <a:rPr sz="2000" spc="-50" dirty="0">
                <a:latin typeface="Arial"/>
                <a:cs typeface="Arial"/>
              </a:rPr>
              <a:t> </a:t>
            </a:r>
            <a:r>
              <a:rPr sz="2000" spc="-10" dirty="0">
                <a:latin typeface="Arial"/>
                <a:cs typeface="Arial"/>
              </a:rPr>
              <a:t>organi</a:t>
            </a:r>
            <a:r>
              <a:rPr lang="en-US" sz="2000" spc="-10" dirty="0">
                <a:latin typeface="Arial"/>
                <a:cs typeface="Arial"/>
              </a:rPr>
              <a:t>z</a:t>
            </a:r>
            <a:r>
              <a:rPr sz="2000" spc="-10" dirty="0">
                <a:latin typeface="Arial"/>
                <a:cs typeface="Arial"/>
              </a:rPr>
              <a:t>ations</a:t>
            </a:r>
            <a:r>
              <a:rPr sz="2000" spc="-5" dirty="0">
                <a:latin typeface="Arial"/>
                <a:cs typeface="Arial"/>
              </a:rPr>
              <a:t> </a:t>
            </a:r>
            <a:r>
              <a:rPr sz="2000" dirty="0">
                <a:latin typeface="Arial"/>
                <a:cs typeface="Arial"/>
              </a:rPr>
              <a:t>or</a:t>
            </a:r>
            <a:r>
              <a:rPr sz="2000" spc="-45" dirty="0">
                <a:latin typeface="Arial"/>
                <a:cs typeface="Arial"/>
              </a:rPr>
              <a:t> </a:t>
            </a:r>
            <a:r>
              <a:rPr sz="2000" spc="-10" dirty="0">
                <a:latin typeface="Arial"/>
                <a:cs typeface="Arial"/>
              </a:rPr>
              <a:t>individuals </a:t>
            </a:r>
            <a:r>
              <a:rPr sz="2000" dirty="0">
                <a:latin typeface="Arial"/>
                <a:cs typeface="Arial"/>
              </a:rPr>
              <a:t>that</a:t>
            </a:r>
            <a:r>
              <a:rPr sz="2000" spc="-60" dirty="0">
                <a:latin typeface="Arial"/>
                <a:cs typeface="Arial"/>
              </a:rPr>
              <a:t> </a:t>
            </a:r>
            <a:r>
              <a:rPr sz="2000" dirty="0">
                <a:latin typeface="Arial"/>
                <a:cs typeface="Arial"/>
              </a:rPr>
              <a:t>have</a:t>
            </a:r>
            <a:r>
              <a:rPr sz="2000" spc="-65" dirty="0">
                <a:latin typeface="Arial"/>
                <a:cs typeface="Arial"/>
              </a:rPr>
              <a:t> </a:t>
            </a:r>
            <a:r>
              <a:rPr lang="en-US" sz="2000" spc="-65" dirty="0">
                <a:latin typeface="Arial"/>
                <a:cs typeface="Arial"/>
              </a:rPr>
              <a:t>completed chain of custody and </a:t>
            </a:r>
            <a:r>
              <a:rPr sz="2000" dirty="0">
                <a:latin typeface="Arial"/>
                <a:cs typeface="Arial"/>
              </a:rPr>
              <a:t>a</a:t>
            </a:r>
            <a:r>
              <a:rPr sz="2000" spc="-75" dirty="0">
                <a:latin typeface="Arial"/>
                <a:cs typeface="Arial"/>
              </a:rPr>
              <a:t> </a:t>
            </a:r>
            <a:r>
              <a:rPr sz="2000" dirty="0">
                <a:latin typeface="Arial"/>
                <a:cs typeface="Arial"/>
              </a:rPr>
              <a:t>written</a:t>
            </a:r>
            <a:r>
              <a:rPr sz="2000" spc="-25" dirty="0">
                <a:latin typeface="Arial"/>
                <a:cs typeface="Arial"/>
              </a:rPr>
              <a:t> </a:t>
            </a:r>
            <a:r>
              <a:rPr sz="2000" dirty="0">
                <a:latin typeface="Arial"/>
                <a:cs typeface="Arial"/>
              </a:rPr>
              <a:t>agreement</a:t>
            </a:r>
            <a:r>
              <a:rPr sz="2000" spc="-50" dirty="0">
                <a:latin typeface="Arial"/>
                <a:cs typeface="Arial"/>
              </a:rPr>
              <a:t> </a:t>
            </a:r>
            <a:r>
              <a:rPr sz="2000" dirty="0">
                <a:latin typeface="Arial"/>
                <a:cs typeface="Arial"/>
              </a:rPr>
              <a:t>with</a:t>
            </a:r>
            <a:r>
              <a:rPr sz="2000" spc="-40" dirty="0">
                <a:latin typeface="Arial"/>
                <a:cs typeface="Arial"/>
              </a:rPr>
              <a:t> </a:t>
            </a:r>
            <a:r>
              <a:rPr sz="2000" dirty="0">
                <a:latin typeface="Arial"/>
                <a:cs typeface="Arial"/>
              </a:rPr>
              <a:t>the</a:t>
            </a:r>
            <a:r>
              <a:rPr sz="2000" spc="-70" dirty="0">
                <a:latin typeface="Arial"/>
                <a:cs typeface="Arial"/>
              </a:rPr>
              <a:t> </a:t>
            </a:r>
            <a:r>
              <a:rPr sz="2000" spc="-10" dirty="0">
                <a:latin typeface="Arial"/>
                <a:cs typeface="Arial"/>
              </a:rPr>
              <a:t>IRFF.</a:t>
            </a:r>
            <a:endParaRPr sz="2000" dirty="0">
              <a:latin typeface="Arial"/>
              <a:cs typeface="Arial"/>
            </a:endParaRPr>
          </a:p>
          <a:p>
            <a:pPr>
              <a:spcBef>
                <a:spcPts val="30"/>
              </a:spcBef>
            </a:pPr>
            <a:endParaRPr sz="2000" dirty="0">
              <a:latin typeface="Arial"/>
              <a:cs typeface="Arial"/>
            </a:endParaRPr>
          </a:p>
          <a:p>
            <a:pPr marL="12700"/>
            <a:r>
              <a:rPr sz="2000" dirty="0">
                <a:latin typeface="Arial"/>
                <a:cs typeface="Arial"/>
              </a:rPr>
              <a:t>Unauthorized</a:t>
            </a:r>
            <a:r>
              <a:rPr sz="2000" spc="-5" dirty="0">
                <a:latin typeface="Arial"/>
                <a:cs typeface="Arial"/>
              </a:rPr>
              <a:t> </a:t>
            </a:r>
            <a:r>
              <a:rPr sz="2000" dirty="0">
                <a:latin typeface="Arial"/>
                <a:cs typeface="Arial"/>
              </a:rPr>
              <a:t>use</a:t>
            </a:r>
            <a:r>
              <a:rPr sz="2000" spc="-20" dirty="0">
                <a:latin typeface="Arial"/>
                <a:cs typeface="Arial"/>
              </a:rPr>
              <a:t> </a:t>
            </a:r>
            <a:r>
              <a:rPr sz="2000" dirty="0">
                <a:latin typeface="Arial"/>
                <a:cs typeface="Arial"/>
              </a:rPr>
              <a:t>is</a:t>
            </a:r>
            <a:r>
              <a:rPr sz="2000" spc="-30" dirty="0">
                <a:latin typeface="Arial"/>
                <a:cs typeface="Arial"/>
              </a:rPr>
              <a:t> </a:t>
            </a:r>
            <a:r>
              <a:rPr sz="2000" dirty="0">
                <a:latin typeface="Arial"/>
                <a:cs typeface="Arial"/>
              </a:rPr>
              <a:t>prohibited</a:t>
            </a:r>
            <a:r>
              <a:rPr sz="2000" spc="-5" dirty="0">
                <a:latin typeface="Arial"/>
                <a:cs typeface="Arial"/>
              </a:rPr>
              <a:t> </a:t>
            </a:r>
            <a:r>
              <a:rPr sz="2000" dirty="0">
                <a:latin typeface="Arial"/>
                <a:cs typeface="Arial"/>
              </a:rPr>
              <a:t>and</a:t>
            </a:r>
            <a:r>
              <a:rPr sz="2000" spc="-25" dirty="0">
                <a:latin typeface="Arial"/>
                <a:cs typeface="Arial"/>
              </a:rPr>
              <a:t> </a:t>
            </a:r>
            <a:r>
              <a:rPr sz="2000" dirty="0">
                <a:latin typeface="Arial"/>
                <a:cs typeface="Arial"/>
              </a:rPr>
              <a:t>will</a:t>
            </a:r>
            <a:r>
              <a:rPr sz="2000" spc="15" dirty="0">
                <a:latin typeface="Arial"/>
                <a:cs typeface="Arial"/>
              </a:rPr>
              <a:t> </a:t>
            </a:r>
            <a:r>
              <a:rPr sz="2000" dirty="0">
                <a:latin typeface="Arial"/>
                <a:cs typeface="Arial"/>
              </a:rPr>
              <a:t>be</a:t>
            </a:r>
            <a:r>
              <a:rPr sz="2000" spc="-15" dirty="0">
                <a:latin typeface="Arial"/>
                <a:cs typeface="Arial"/>
              </a:rPr>
              <a:t> </a:t>
            </a:r>
            <a:r>
              <a:rPr sz="2000" dirty="0">
                <a:latin typeface="Arial"/>
                <a:cs typeface="Arial"/>
              </a:rPr>
              <a:t>treated</a:t>
            </a:r>
            <a:r>
              <a:rPr sz="2000" spc="-30" dirty="0">
                <a:latin typeface="Arial"/>
                <a:cs typeface="Arial"/>
              </a:rPr>
              <a:t> </a:t>
            </a:r>
            <a:r>
              <a:rPr sz="2000" dirty="0">
                <a:latin typeface="Arial"/>
                <a:cs typeface="Arial"/>
              </a:rPr>
              <a:t>as</a:t>
            </a:r>
            <a:r>
              <a:rPr sz="2000" spc="-30" dirty="0">
                <a:latin typeface="Arial"/>
                <a:cs typeface="Arial"/>
              </a:rPr>
              <a:t> </a:t>
            </a:r>
            <a:r>
              <a:rPr sz="2000" dirty="0">
                <a:latin typeface="Arial"/>
                <a:cs typeface="Arial"/>
              </a:rPr>
              <a:t>a</a:t>
            </a:r>
            <a:r>
              <a:rPr sz="2000" spc="-25" dirty="0">
                <a:latin typeface="Arial"/>
                <a:cs typeface="Arial"/>
              </a:rPr>
              <a:t> </a:t>
            </a:r>
            <a:r>
              <a:rPr sz="2000" dirty="0">
                <a:latin typeface="Arial"/>
                <a:cs typeface="Arial"/>
              </a:rPr>
              <a:t>trademark</a:t>
            </a:r>
            <a:r>
              <a:rPr sz="2000" spc="-15" dirty="0">
                <a:latin typeface="Arial"/>
                <a:cs typeface="Arial"/>
              </a:rPr>
              <a:t> </a:t>
            </a:r>
            <a:r>
              <a:rPr sz="2000" spc="-10" dirty="0">
                <a:latin typeface="Arial"/>
                <a:cs typeface="Arial"/>
              </a:rPr>
              <a:t>breach.</a:t>
            </a:r>
            <a:endParaRPr sz="2000" dirty="0">
              <a:latin typeface="Arial"/>
              <a:cs typeface="Arial"/>
            </a:endParaRPr>
          </a:p>
        </p:txBody>
      </p:sp>
      <p:sp>
        <p:nvSpPr>
          <p:cNvPr id="5" name="object 5"/>
          <p:cNvSpPr txBox="1"/>
          <p:nvPr/>
        </p:nvSpPr>
        <p:spPr>
          <a:xfrm>
            <a:off x="2457561" y="5918285"/>
            <a:ext cx="7079615" cy="574675"/>
          </a:xfrm>
          <a:prstGeom prst="rect">
            <a:avLst/>
          </a:prstGeom>
        </p:spPr>
        <p:txBody>
          <a:bodyPr vert="horz" wrap="square" lIns="0" tIns="12700" rIns="0" bIns="0" rtlCol="0">
            <a:spAutoFit/>
          </a:bodyPr>
          <a:lstStyle/>
          <a:p>
            <a:pPr marL="12700">
              <a:spcBef>
                <a:spcPts val="100"/>
              </a:spcBef>
            </a:pPr>
            <a:r>
              <a:rPr dirty="0">
                <a:latin typeface="Arial"/>
                <a:cs typeface="Arial"/>
              </a:rPr>
              <a:t>More</a:t>
            </a:r>
            <a:r>
              <a:rPr spc="-30" dirty="0">
                <a:latin typeface="Arial"/>
                <a:cs typeface="Arial"/>
              </a:rPr>
              <a:t> </a:t>
            </a:r>
            <a:r>
              <a:rPr dirty="0">
                <a:latin typeface="Arial"/>
                <a:cs typeface="Arial"/>
              </a:rPr>
              <a:t>information</a:t>
            </a:r>
            <a:r>
              <a:rPr spc="5" dirty="0">
                <a:latin typeface="Arial"/>
                <a:cs typeface="Arial"/>
              </a:rPr>
              <a:t> </a:t>
            </a:r>
            <a:r>
              <a:rPr spc="-25" dirty="0">
                <a:latin typeface="Arial"/>
                <a:cs typeface="Arial"/>
              </a:rPr>
              <a:t>at:</a:t>
            </a:r>
            <a:endParaRPr dirty="0">
              <a:latin typeface="Arial"/>
              <a:cs typeface="Arial"/>
            </a:endParaRPr>
          </a:p>
          <a:p>
            <a:pPr marL="12700"/>
            <a:r>
              <a:rPr u="sng" spc="-10" dirty="0">
                <a:solidFill>
                  <a:srgbClr val="0000FF"/>
                </a:solidFill>
                <a:uFill>
                  <a:solidFill>
                    <a:srgbClr val="0000FF"/>
                  </a:solidFill>
                </a:uFill>
                <a:latin typeface="Arial"/>
                <a:cs typeface="Arial"/>
              </a:rPr>
              <a:t>https://www.responsiblefisheries.is/certification/certification-mark/rules</a:t>
            </a:r>
            <a:endParaRPr dirty="0">
              <a:latin typeface="Arial"/>
              <a:cs typeface="Arial"/>
            </a:endParaRPr>
          </a:p>
        </p:txBody>
      </p:sp>
      <p:pic>
        <p:nvPicPr>
          <p:cNvPr id="6" name="object 6"/>
          <p:cNvPicPr/>
          <p:nvPr/>
        </p:nvPicPr>
        <p:blipFill>
          <a:blip r:embed="rId3" cstate="print"/>
          <a:stretch>
            <a:fillRect/>
          </a:stretch>
        </p:blipFill>
        <p:spPr>
          <a:xfrm>
            <a:off x="3276600" y="3215639"/>
            <a:ext cx="2167128" cy="2590800"/>
          </a:xfrm>
          <a:prstGeom prst="rect">
            <a:avLst/>
          </a:prstGeom>
        </p:spPr>
      </p:pic>
    </p:spTree>
    <p:extLst>
      <p:ext uri="{BB962C8B-B14F-4D97-AF65-F5344CB8AC3E}">
        <p14:creationId xmlns:p14="http://schemas.microsoft.com/office/powerpoint/2010/main" val="3322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65358" y="16511"/>
            <a:ext cx="10309284" cy="825353"/>
          </a:xfrm>
          <a:prstGeom prst="rect">
            <a:avLst/>
          </a:prstGeom>
        </p:spPr>
        <p:txBody>
          <a:bodyPr vert="horz" wrap="square" lIns="0" tIns="268731" rIns="0" bIns="0" rtlCol="0">
            <a:spAutoFit/>
          </a:bodyPr>
          <a:lstStyle/>
          <a:p>
            <a:pPr marL="1292225">
              <a:spcBef>
                <a:spcPts val="100"/>
              </a:spcBef>
            </a:pPr>
            <a:r>
              <a:rPr sz="3600" b="1" i="0" dirty="0">
                <a:solidFill>
                  <a:srgbClr val="335B74"/>
                </a:solidFill>
                <a:latin typeface="Arial" panose="020B0604020202020204" pitchFamily="34" charset="0"/>
                <a:cs typeface="Arial" panose="020B0604020202020204" pitchFamily="34" charset="0"/>
              </a:rPr>
              <a:t>The</a:t>
            </a:r>
            <a:r>
              <a:rPr sz="3600" b="1" i="0" spc="-55" dirty="0">
                <a:solidFill>
                  <a:srgbClr val="335B74"/>
                </a:solidFill>
                <a:latin typeface="Arial" panose="020B0604020202020204" pitchFamily="34" charset="0"/>
                <a:cs typeface="Arial" panose="020B0604020202020204" pitchFamily="34" charset="0"/>
              </a:rPr>
              <a:t> </a:t>
            </a:r>
            <a:r>
              <a:rPr sz="3600" b="1" i="0" dirty="0">
                <a:solidFill>
                  <a:srgbClr val="335B74"/>
                </a:solidFill>
                <a:latin typeface="Arial" panose="020B0604020202020204" pitchFamily="34" charset="0"/>
                <a:cs typeface="Arial" panose="020B0604020202020204" pitchFamily="34" charset="0"/>
              </a:rPr>
              <a:t>CAB’s</a:t>
            </a:r>
            <a:r>
              <a:rPr sz="3600" b="1" i="0" spc="-65" dirty="0">
                <a:solidFill>
                  <a:srgbClr val="335B74"/>
                </a:solidFill>
                <a:latin typeface="Arial" panose="020B0604020202020204" pitchFamily="34" charset="0"/>
                <a:cs typeface="Arial" panose="020B0604020202020204" pitchFamily="34" charset="0"/>
              </a:rPr>
              <a:t> </a:t>
            </a:r>
            <a:r>
              <a:rPr sz="3600" b="1" i="0" dirty="0">
                <a:solidFill>
                  <a:srgbClr val="335B74"/>
                </a:solidFill>
                <a:latin typeface="Arial" panose="020B0604020202020204" pitchFamily="34" charset="0"/>
                <a:cs typeface="Arial" panose="020B0604020202020204" pitchFamily="34" charset="0"/>
              </a:rPr>
              <a:t>RFM</a:t>
            </a:r>
            <a:r>
              <a:rPr sz="3600" b="1" i="0" spc="-180" dirty="0">
                <a:solidFill>
                  <a:srgbClr val="335B74"/>
                </a:solidFill>
                <a:latin typeface="Arial" panose="020B0604020202020204" pitchFamily="34" charset="0"/>
                <a:cs typeface="Arial" panose="020B0604020202020204" pitchFamily="34" charset="0"/>
              </a:rPr>
              <a:t> </a:t>
            </a:r>
            <a:r>
              <a:rPr sz="3600" b="1" i="0" spc="-10" dirty="0">
                <a:solidFill>
                  <a:srgbClr val="335B74"/>
                </a:solidFill>
                <a:latin typeface="Arial" panose="020B0604020202020204" pitchFamily="34" charset="0"/>
                <a:cs typeface="Arial" panose="020B0604020202020204" pitchFamily="34" charset="0"/>
              </a:rPr>
              <a:t>Auditor</a:t>
            </a:r>
            <a:endParaRPr sz="3600" dirty="0">
              <a:solidFill>
                <a:srgbClr val="335B74"/>
              </a:solidFill>
              <a:latin typeface="Arial" panose="020B0604020202020204" pitchFamily="34" charset="0"/>
              <a:cs typeface="Arial" panose="020B0604020202020204" pitchFamily="34" charset="0"/>
            </a:endParaRPr>
          </a:p>
        </p:txBody>
      </p:sp>
      <p:sp>
        <p:nvSpPr>
          <p:cNvPr id="3" name="object 3"/>
          <p:cNvSpPr txBox="1"/>
          <p:nvPr/>
        </p:nvSpPr>
        <p:spPr>
          <a:xfrm>
            <a:off x="2077355" y="1642730"/>
            <a:ext cx="8060055" cy="3577261"/>
          </a:xfrm>
          <a:prstGeom prst="rect">
            <a:avLst/>
          </a:prstGeom>
          <a:solidFill>
            <a:schemeClr val="accent3">
              <a:lumMod val="75000"/>
            </a:schemeClr>
          </a:solidFill>
          <a:ln>
            <a:solidFill>
              <a:srgbClr val="002060"/>
            </a:solidFill>
          </a:ln>
        </p:spPr>
        <p:txBody>
          <a:bodyPr vert="horz" wrap="square" lIns="0" tIns="85725" rIns="0" bIns="0" rtlCol="0">
            <a:spAutoFit/>
          </a:bodyPr>
          <a:lstStyle/>
          <a:p>
            <a:pPr marL="12700" algn="ctr">
              <a:spcBef>
                <a:spcPts val="675"/>
              </a:spcBef>
            </a:pPr>
            <a:r>
              <a:rPr sz="2000" b="1" dirty="0">
                <a:latin typeface="Arial"/>
                <a:cs typeface="Arial"/>
              </a:rPr>
              <a:t>Minimum</a:t>
            </a:r>
            <a:r>
              <a:rPr sz="2000" b="1" spc="-120" dirty="0">
                <a:latin typeface="Arial"/>
                <a:cs typeface="Arial"/>
              </a:rPr>
              <a:t> </a:t>
            </a:r>
            <a:r>
              <a:rPr sz="2000" b="1" spc="-10" dirty="0">
                <a:latin typeface="Arial"/>
                <a:cs typeface="Arial"/>
              </a:rPr>
              <a:t>competence</a:t>
            </a:r>
            <a:r>
              <a:rPr sz="2000" b="1" spc="-85" dirty="0">
                <a:latin typeface="Arial"/>
                <a:cs typeface="Arial"/>
              </a:rPr>
              <a:t> </a:t>
            </a:r>
            <a:r>
              <a:rPr sz="2000" b="1" spc="-10" dirty="0">
                <a:latin typeface="Arial"/>
                <a:cs typeface="Arial"/>
              </a:rPr>
              <a:t>criteria</a:t>
            </a:r>
            <a:endParaRPr lang="en-US" sz="2000" b="1" spc="-10" dirty="0">
              <a:latin typeface="Arial"/>
              <a:cs typeface="Arial"/>
            </a:endParaRPr>
          </a:p>
          <a:p>
            <a:pPr marL="12700">
              <a:spcBef>
                <a:spcPts val="675"/>
              </a:spcBef>
            </a:pPr>
            <a:endParaRPr sz="1100" dirty="0">
              <a:latin typeface="Arial"/>
              <a:cs typeface="Arial"/>
            </a:endParaRPr>
          </a:p>
          <a:p>
            <a:pPr marL="355600" indent="-342900">
              <a:spcBef>
                <a:spcPts val="575"/>
              </a:spcBef>
              <a:buChar char="•"/>
              <a:tabLst>
                <a:tab pos="354965" algn="l"/>
                <a:tab pos="355600" algn="l"/>
              </a:tabLst>
            </a:pPr>
            <a:r>
              <a:rPr sz="2000" dirty="0">
                <a:latin typeface="Arial"/>
                <a:cs typeface="Arial"/>
              </a:rPr>
              <a:t>Be</a:t>
            </a:r>
            <a:r>
              <a:rPr sz="2000" spc="-20" dirty="0">
                <a:latin typeface="Arial"/>
                <a:cs typeface="Arial"/>
              </a:rPr>
              <a:t> </a:t>
            </a:r>
            <a:r>
              <a:rPr sz="2000" dirty="0">
                <a:latin typeface="Arial"/>
                <a:cs typeface="Arial"/>
              </a:rPr>
              <a:t>approved</a:t>
            </a:r>
            <a:r>
              <a:rPr sz="2000" spc="5" dirty="0">
                <a:latin typeface="Arial"/>
                <a:cs typeface="Arial"/>
              </a:rPr>
              <a:t> </a:t>
            </a:r>
            <a:r>
              <a:rPr sz="2000" dirty="0">
                <a:latin typeface="Arial"/>
                <a:cs typeface="Arial"/>
              </a:rPr>
              <a:t>by</a:t>
            </a:r>
            <a:r>
              <a:rPr sz="2000" spc="-20" dirty="0">
                <a:latin typeface="Arial"/>
                <a:cs typeface="Arial"/>
              </a:rPr>
              <a:t> </a:t>
            </a:r>
            <a:r>
              <a:rPr sz="2000" dirty="0">
                <a:latin typeface="Arial"/>
                <a:cs typeface="Arial"/>
              </a:rPr>
              <a:t>a</a:t>
            </a:r>
            <a:r>
              <a:rPr sz="2000" spc="-15" dirty="0">
                <a:latin typeface="Arial"/>
                <a:cs typeface="Arial"/>
              </a:rPr>
              <a:t> </a:t>
            </a:r>
            <a:r>
              <a:rPr sz="2000" dirty="0">
                <a:latin typeface="Arial"/>
                <a:cs typeface="Arial"/>
              </a:rPr>
              <a:t>CSC</a:t>
            </a:r>
            <a:r>
              <a:rPr sz="2000" spc="-5" dirty="0">
                <a:latin typeface="Arial"/>
                <a:cs typeface="Arial"/>
              </a:rPr>
              <a:t> </a:t>
            </a:r>
            <a:r>
              <a:rPr sz="2000" dirty="0">
                <a:latin typeface="Arial"/>
                <a:cs typeface="Arial"/>
              </a:rPr>
              <a:t>approved’</a:t>
            </a:r>
            <a:r>
              <a:rPr sz="2000" spc="-70" dirty="0">
                <a:latin typeface="Arial"/>
                <a:cs typeface="Arial"/>
              </a:rPr>
              <a:t> </a:t>
            </a:r>
            <a:r>
              <a:rPr sz="2000" dirty="0">
                <a:latin typeface="Arial"/>
                <a:cs typeface="Arial"/>
              </a:rPr>
              <a:t>CAB</a:t>
            </a:r>
          </a:p>
          <a:p>
            <a:pPr marL="355600" indent="-342900">
              <a:spcBef>
                <a:spcPts val="575"/>
              </a:spcBef>
              <a:buChar char="•"/>
              <a:tabLst>
                <a:tab pos="354965" algn="l"/>
                <a:tab pos="355600" algn="l"/>
              </a:tabLst>
            </a:pPr>
            <a:r>
              <a:rPr sz="2000" dirty="0">
                <a:latin typeface="Arial"/>
                <a:cs typeface="Arial"/>
              </a:rPr>
              <a:t>Attained</a:t>
            </a:r>
            <a:r>
              <a:rPr sz="2000" spc="-15" dirty="0">
                <a:latin typeface="Arial"/>
                <a:cs typeface="Arial"/>
              </a:rPr>
              <a:t> </a:t>
            </a:r>
            <a:r>
              <a:rPr sz="2000" dirty="0">
                <a:latin typeface="Arial"/>
                <a:cs typeface="Arial"/>
              </a:rPr>
              <a:t>Lead</a:t>
            </a:r>
            <a:r>
              <a:rPr sz="2000" spc="-135" dirty="0">
                <a:latin typeface="Arial"/>
                <a:cs typeface="Arial"/>
              </a:rPr>
              <a:t> </a:t>
            </a:r>
            <a:r>
              <a:rPr sz="2000" dirty="0">
                <a:latin typeface="Arial"/>
                <a:cs typeface="Arial"/>
              </a:rPr>
              <a:t>Auditor</a:t>
            </a:r>
            <a:r>
              <a:rPr sz="2000" spc="-5" dirty="0">
                <a:latin typeface="Arial"/>
                <a:cs typeface="Arial"/>
              </a:rPr>
              <a:t> </a:t>
            </a:r>
            <a:r>
              <a:rPr sz="2000" dirty="0">
                <a:latin typeface="Arial"/>
                <a:cs typeface="Arial"/>
              </a:rPr>
              <a:t>status</a:t>
            </a:r>
            <a:r>
              <a:rPr sz="2000" spc="-20" dirty="0">
                <a:latin typeface="Arial"/>
                <a:cs typeface="Arial"/>
              </a:rPr>
              <a:t> </a:t>
            </a:r>
            <a:r>
              <a:rPr sz="2000" dirty="0">
                <a:latin typeface="Arial"/>
                <a:cs typeface="Arial"/>
              </a:rPr>
              <a:t>to</a:t>
            </a:r>
            <a:r>
              <a:rPr sz="2000" spc="-20" dirty="0">
                <a:latin typeface="Arial"/>
                <a:cs typeface="Arial"/>
              </a:rPr>
              <a:t> </a:t>
            </a:r>
            <a:r>
              <a:rPr sz="2000" dirty="0">
                <a:latin typeface="Arial"/>
                <a:cs typeface="Arial"/>
              </a:rPr>
              <a:t>ISO</a:t>
            </a:r>
            <a:r>
              <a:rPr sz="2000" spc="-30" dirty="0">
                <a:latin typeface="Arial"/>
                <a:cs typeface="Arial"/>
              </a:rPr>
              <a:t> </a:t>
            </a:r>
            <a:r>
              <a:rPr sz="2000" dirty="0">
                <a:latin typeface="Arial"/>
                <a:cs typeface="Arial"/>
              </a:rPr>
              <a:t>9001</a:t>
            </a:r>
            <a:r>
              <a:rPr sz="2000" spc="-5" dirty="0">
                <a:latin typeface="Arial"/>
                <a:cs typeface="Arial"/>
              </a:rPr>
              <a:t> </a:t>
            </a:r>
            <a:r>
              <a:rPr sz="2000" dirty="0">
                <a:latin typeface="Arial"/>
                <a:cs typeface="Arial"/>
              </a:rPr>
              <a:t>or</a:t>
            </a:r>
            <a:r>
              <a:rPr sz="2000" spc="-15" dirty="0">
                <a:latin typeface="Arial"/>
                <a:cs typeface="Arial"/>
              </a:rPr>
              <a:t> </a:t>
            </a:r>
            <a:r>
              <a:rPr sz="2000" spc="-10" dirty="0">
                <a:latin typeface="Arial"/>
                <a:cs typeface="Arial"/>
              </a:rPr>
              <a:t>equivalent</a:t>
            </a:r>
            <a:endParaRPr sz="2000" dirty="0">
              <a:latin typeface="Arial"/>
              <a:cs typeface="Arial"/>
            </a:endParaRPr>
          </a:p>
          <a:p>
            <a:pPr marL="354965">
              <a:spcBef>
                <a:spcPts val="5"/>
              </a:spcBef>
            </a:pPr>
            <a:r>
              <a:rPr sz="2000" dirty="0">
                <a:latin typeface="Arial"/>
                <a:cs typeface="Arial"/>
              </a:rPr>
              <a:t>(e.g.</a:t>
            </a:r>
            <a:r>
              <a:rPr sz="2000" spc="-15" dirty="0">
                <a:latin typeface="Arial"/>
                <a:cs typeface="Arial"/>
              </a:rPr>
              <a:t> </a:t>
            </a:r>
            <a:r>
              <a:rPr sz="2000" spc="-10" dirty="0">
                <a:latin typeface="Arial"/>
                <a:cs typeface="Arial"/>
              </a:rPr>
              <a:t>22003)</a:t>
            </a:r>
            <a:endParaRPr sz="2000" dirty="0">
              <a:latin typeface="Arial"/>
              <a:cs typeface="Arial"/>
            </a:endParaRPr>
          </a:p>
          <a:p>
            <a:pPr marL="355600" indent="-342900">
              <a:spcBef>
                <a:spcPts val="575"/>
              </a:spcBef>
              <a:buChar char="•"/>
              <a:tabLst>
                <a:tab pos="354965" algn="l"/>
                <a:tab pos="355600" algn="l"/>
              </a:tabLst>
            </a:pPr>
            <a:r>
              <a:rPr sz="2000" dirty="0">
                <a:latin typeface="Arial"/>
                <a:cs typeface="Arial"/>
              </a:rPr>
              <a:t>Demonstrable competence</a:t>
            </a:r>
            <a:r>
              <a:rPr sz="2000" spc="-5" dirty="0">
                <a:latin typeface="Arial"/>
                <a:cs typeface="Arial"/>
              </a:rPr>
              <a:t> </a:t>
            </a:r>
            <a:r>
              <a:rPr sz="2000" dirty="0">
                <a:latin typeface="Arial"/>
                <a:cs typeface="Arial"/>
              </a:rPr>
              <a:t>in</a:t>
            </a:r>
            <a:r>
              <a:rPr sz="2000" spc="-25" dirty="0">
                <a:latin typeface="Arial"/>
                <a:cs typeface="Arial"/>
              </a:rPr>
              <a:t> </a:t>
            </a:r>
            <a:r>
              <a:rPr sz="2000" dirty="0">
                <a:latin typeface="Arial"/>
                <a:cs typeface="Arial"/>
              </a:rPr>
              <a:t>seafood</a:t>
            </a:r>
            <a:r>
              <a:rPr sz="2000" spc="-5" dirty="0">
                <a:latin typeface="Arial"/>
                <a:cs typeface="Arial"/>
              </a:rPr>
              <a:t> </a:t>
            </a:r>
            <a:r>
              <a:rPr sz="2000" spc="-10" dirty="0">
                <a:latin typeface="Arial"/>
                <a:cs typeface="Arial"/>
              </a:rPr>
              <a:t>audits</a:t>
            </a:r>
            <a:endParaRPr sz="2000" dirty="0">
              <a:latin typeface="Arial"/>
              <a:cs typeface="Arial"/>
            </a:endParaRPr>
          </a:p>
          <a:p>
            <a:pPr marL="354965" marR="5080" indent="-342900">
              <a:spcBef>
                <a:spcPts val="575"/>
              </a:spcBef>
              <a:buChar char="•"/>
              <a:tabLst>
                <a:tab pos="354965" algn="l"/>
                <a:tab pos="355600" algn="l"/>
              </a:tabLst>
            </a:pPr>
            <a:r>
              <a:rPr sz="2000" dirty="0">
                <a:latin typeface="Arial"/>
                <a:cs typeface="Arial"/>
              </a:rPr>
              <a:t>Must</a:t>
            </a:r>
            <a:r>
              <a:rPr sz="2000" spc="-20" dirty="0">
                <a:latin typeface="Arial"/>
                <a:cs typeface="Arial"/>
              </a:rPr>
              <a:t> </a:t>
            </a:r>
            <a:r>
              <a:rPr sz="2000" dirty="0">
                <a:latin typeface="Arial"/>
                <a:cs typeface="Arial"/>
              </a:rPr>
              <a:t>have</a:t>
            </a:r>
            <a:r>
              <a:rPr sz="2000" spc="-25" dirty="0">
                <a:latin typeface="Arial"/>
                <a:cs typeface="Arial"/>
              </a:rPr>
              <a:t> </a:t>
            </a:r>
            <a:r>
              <a:rPr sz="2000" dirty="0">
                <a:latin typeface="Arial"/>
                <a:cs typeface="Arial"/>
              </a:rPr>
              <a:t>attended</a:t>
            </a:r>
            <a:r>
              <a:rPr sz="2000" spc="-15" dirty="0">
                <a:latin typeface="Arial"/>
                <a:cs typeface="Arial"/>
              </a:rPr>
              <a:t> </a:t>
            </a:r>
            <a:r>
              <a:rPr sz="2000" dirty="0">
                <a:latin typeface="Arial"/>
                <a:cs typeface="Arial"/>
              </a:rPr>
              <a:t>and</a:t>
            </a:r>
            <a:r>
              <a:rPr sz="2000" spc="-30" dirty="0">
                <a:latin typeface="Arial"/>
                <a:cs typeface="Arial"/>
              </a:rPr>
              <a:t> </a:t>
            </a:r>
            <a:r>
              <a:rPr sz="2000" dirty="0">
                <a:latin typeface="Arial"/>
                <a:cs typeface="Arial"/>
              </a:rPr>
              <a:t>passed</a:t>
            </a:r>
            <a:r>
              <a:rPr sz="2000" spc="-15" dirty="0">
                <a:latin typeface="Arial"/>
                <a:cs typeface="Arial"/>
              </a:rPr>
              <a:t> </a:t>
            </a:r>
            <a:r>
              <a:rPr sz="2000" dirty="0">
                <a:latin typeface="Arial"/>
                <a:cs typeface="Arial"/>
              </a:rPr>
              <a:t>the</a:t>
            </a:r>
            <a:r>
              <a:rPr sz="2000" spc="-20" dirty="0">
                <a:latin typeface="Arial"/>
                <a:cs typeface="Arial"/>
              </a:rPr>
              <a:t> </a:t>
            </a:r>
            <a:r>
              <a:rPr sz="2000" spc="-10" dirty="0">
                <a:latin typeface="Arial"/>
                <a:cs typeface="Arial"/>
              </a:rPr>
              <a:t>CSC</a:t>
            </a:r>
            <a:r>
              <a:rPr sz="2000" spc="-130" dirty="0">
                <a:latin typeface="Arial"/>
                <a:cs typeface="Arial"/>
              </a:rPr>
              <a:t> </a:t>
            </a:r>
            <a:r>
              <a:rPr sz="2000" dirty="0">
                <a:latin typeface="Arial"/>
                <a:cs typeface="Arial"/>
              </a:rPr>
              <a:t>Approved</a:t>
            </a:r>
            <a:r>
              <a:rPr sz="2000" spc="-20" dirty="0">
                <a:latin typeface="Arial"/>
                <a:cs typeface="Arial"/>
              </a:rPr>
              <a:t> </a:t>
            </a:r>
            <a:r>
              <a:rPr sz="2000" spc="-25" dirty="0">
                <a:latin typeface="Arial"/>
                <a:cs typeface="Arial"/>
              </a:rPr>
              <a:t>RFM </a:t>
            </a:r>
            <a:r>
              <a:rPr sz="2000" dirty="0">
                <a:latin typeface="Arial"/>
                <a:cs typeface="Arial"/>
              </a:rPr>
              <a:t>Auditor</a:t>
            </a:r>
            <a:r>
              <a:rPr sz="2000" spc="-10" dirty="0">
                <a:latin typeface="Arial"/>
                <a:cs typeface="Arial"/>
              </a:rPr>
              <a:t> </a:t>
            </a:r>
            <a:r>
              <a:rPr sz="2000" dirty="0">
                <a:latin typeface="Arial"/>
                <a:cs typeface="Arial"/>
              </a:rPr>
              <a:t>Course</a:t>
            </a:r>
            <a:r>
              <a:rPr sz="2000" spc="-10" dirty="0">
                <a:latin typeface="Arial"/>
                <a:cs typeface="Arial"/>
              </a:rPr>
              <a:t> </a:t>
            </a:r>
            <a:r>
              <a:rPr sz="2000" dirty="0">
                <a:latin typeface="Arial"/>
                <a:cs typeface="Arial"/>
              </a:rPr>
              <a:t>(internal</a:t>
            </a:r>
            <a:r>
              <a:rPr sz="2000" spc="-10" dirty="0">
                <a:latin typeface="Arial"/>
                <a:cs typeface="Arial"/>
              </a:rPr>
              <a:t> </a:t>
            </a:r>
            <a:r>
              <a:rPr sz="2000" dirty="0">
                <a:latin typeface="Arial"/>
                <a:cs typeface="Arial"/>
              </a:rPr>
              <a:t>or</a:t>
            </a:r>
            <a:r>
              <a:rPr sz="2000" spc="-25" dirty="0">
                <a:latin typeface="Arial"/>
                <a:cs typeface="Arial"/>
              </a:rPr>
              <a:t> </a:t>
            </a:r>
            <a:r>
              <a:rPr sz="2000" spc="-10" dirty="0">
                <a:latin typeface="Arial"/>
                <a:cs typeface="Arial"/>
              </a:rPr>
              <a:t>external)</a:t>
            </a:r>
            <a:endParaRPr sz="2000" dirty="0">
              <a:latin typeface="Arial"/>
              <a:cs typeface="Arial"/>
            </a:endParaRPr>
          </a:p>
          <a:p>
            <a:pPr marL="355600" indent="-342900">
              <a:spcBef>
                <a:spcPts val="580"/>
              </a:spcBef>
              <a:buChar char="•"/>
              <a:tabLst>
                <a:tab pos="354965" algn="l"/>
                <a:tab pos="355600" algn="l"/>
              </a:tabLst>
            </a:pPr>
            <a:r>
              <a:rPr sz="2000" dirty="0">
                <a:latin typeface="Arial"/>
                <a:cs typeface="Arial"/>
              </a:rPr>
              <a:t>Must</a:t>
            </a:r>
            <a:r>
              <a:rPr sz="2000" spc="-15" dirty="0">
                <a:latin typeface="Arial"/>
                <a:cs typeface="Arial"/>
              </a:rPr>
              <a:t> </a:t>
            </a:r>
            <a:r>
              <a:rPr sz="2000" dirty="0">
                <a:latin typeface="Arial"/>
                <a:cs typeface="Arial"/>
              </a:rPr>
              <a:t>complete</a:t>
            </a:r>
            <a:r>
              <a:rPr sz="2000" spc="-20" dirty="0">
                <a:latin typeface="Arial"/>
                <a:cs typeface="Arial"/>
              </a:rPr>
              <a:t> </a:t>
            </a:r>
            <a:r>
              <a:rPr sz="2000" dirty="0">
                <a:latin typeface="Arial"/>
                <a:cs typeface="Arial"/>
              </a:rPr>
              <a:t>2</a:t>
            </a:r>
            <a:r>
              <a:rPr sz="2000" spc="-15" dirty="0">
                <a:latin typeface="Arial"/>
                <a:cs typeface="Arial"/>
              </a:rPr>
              <a:t> </a:t>
            </a:r>
            <a:r>
              <a:rPr sz="2000" dirty="0">
                <a:latin typeface="Arial"/>
                <a:cs typeface="Arial"/>
              </a:rPr>
              <a:t>RFM</a:t>
            </a:r>
            <a:r>
              <a:rPr sz="2000" spc="-15" dirty="0">
                <a:latin typeface="Arial"/>
                <a:cs typeface="Arial"/>
              </a:rPr>
              <a:t> </a:t>
            </a:r>
            <a:r>
              <a:rPr sz="2000" dirty="0">
                <a:latin typeface="Arial"/>
                <a:cs typeface="Arial"/>
              </a:rPr>
              <a:t>audits</a:t>
            </a:r>
            <a:r>
              <a:rPr sz="2000" spc="5" dirty="0">
                <a:latin typeface="Arial"/>
                <a:cs typeface="Arial"/>
              </a:rPr>
              <a:t> </a:t>
            </a:r>
            <a:r>
              <a:rPr sz="2000" dirty="0">
                <a:latin typeface="Arial"/>
                <a:cs typeface="Arial"/>
              </a:rPr>
              <a:t>per</a:t>
            </a:r>
            <a:r>
              <a:rPr sz="2000" spc="-20" dirty="0">
                <a:latin typeface="Arial"/>
                <a:cs typeface="Arial"/>
              </a:rPr>
              <a:t> year</a:t>
            </a:r>
            <a:endParaRPr sz="2000" dirty="0">
              <a:latin typeface="Arial"/>
              <a:cs typeface="Arial"/>
            </a:endParaRPr>
          </a:p>
          <a:p>
            <a:pPr marL="355600" indent="-342900">
              <a:spcBef>
                <a:spcPts val="575"/>
              </a:spcBef>
              <a:buChar char="•"/>
              <a:tabLst>
                <a:tab pos="354965" algn="l"/>
                <a:tab pos="355600" algn="l"/>
              </a:tabLst>
            </a:pPr>
            <a:r>
              <a:rPr sz="2000" dirty="0">
                <a:latin typeface="Arial"/>
                <a:cs typeface="Arial"/>
              </a:rPr>
              <a:t>Must</a:t>
            </a:r>
            <a:r>
              <a:rPr sz="2000" spc="-15" dirty="0">
                <a:latin typeface="Arial"/>
                <a:cs typeface="Arial"/>
              </a:rPr>
              <a:t> </a:t>
            </a:r>
            <a:r>
              <a:rPr sz="2000" dirty="0">
                <a:latin typeface="Arial"/>
                <a:cs typeface="Arial"/>
              </a:rPr>
              <a:t>have</a:t>
            </a:r>
            <a:r>
              <a:rPr sz="2000" spc="-20" dirty="0">
                <a:latin typeface="Arial"/>
                <a:cs typeface="Arial"/>
              </a:rPr>
              <a:t> </a:t>
            </a:r>
            <a:r>
              <a:rPr sz="2000" dirty="0">
                <a:latin typeface="Arial"/>
                <a:cs typeface="Arial"/>
              </a:rPr>
              <a:t>Internal</a:t>
            </a:r>
            <a:r>
              <a:rPr sz="2000" spc="-25" dirty="0">
                <a:latin typeface="Arial"/>
                <a:cs typeface="Arial"/>
              </a:rPr>
              <a:t> </a:t>
            </a:r>
            <a:r>
              <a:rPr sz="2000" dirty="0">
                <a:latin typeface="Arial"/>
                <a:cs typeface="Arial"/>
              </a:rPr>
              <a:t>Performance</a:t>
            </a:r>
            <a:r>
              <a:rPr sz="2000" spc="-25" dirty="0">
                <a:latin typeface="Arial"/>
                <a:cs typeface="Arial"/>
              </a:rPr>
              <a:t> </a:t>
            </a:r>
            <a:r>
              <a:rPr sz="2000" spc="-10" dirty="0">
                <a:latin typeface="Arial"/>
                <a:cs typeface="Arial"/>
              </a:rPr>
              <a:t>Reviews</a:t>
            </a:r>
            <a:endParaRPr sz="2400" dirty="0">
              <a:latin typeface="Arial"/>
              <a:cs typeface="Arial"/>
            </a:endParaRPr>
          </a:p>
        </p:txBody>
      </p:sp>
      <p:sp>
        <p:nvSpPr>
          <p:cNvPr id="4" name="TextBox 3"/>
          <p:cNvSpPr txBox="1"/>
          <p:nvPr/>
        </p:nvSpPr>
        <p:spPr>
          <a:xfrm>
            <a:off x="2465358" y="5669529"/>
            <a:ext cx="7163458" cy="646331"/>
          </a:xfrm>
          <a:prstGeom prst="rect">
            <a:avLst/>
          </a:prstGeom>
          <a:solidFill>
            <a:srgbClr val="002060"/>
          </a:solidFill>
          <a:ln>
            <a:solidFill>
              <a:schemeClr val="bg2"/>
            </a:solidFill>
          </a:ln>
        </p:spPr>
        <p:txBody>
          <a:bodyPr wrap="square" rtlCol="0" anchor="ctr" anchorCtr="1">
            <a:spAutoFit/>
          </a:bodyPr>
          <a:lstStyle/>
          <a:p>
            <a:pPr marL="112395"/>
            <a:r>
              <a:rPr lang="en-US" dirty="0">
                <a:latin typeface="Arial"/>
                <a:cs typeface="Arial"/>
              </a:rPr>
              <a:t>The</a:t>
            </a:r>
            <a:r>
              <a:rPr lang="en-US" spc="-35" dirty="0">
                <a:latin typeface="Arial"/>
                <a:cs typeface="Arial"/>
              </a:rPr>
              <a:t> </a:t>
            </a:r>
            <a:r>
              <a:rPr lang="en-US" dirty="0">
                <a:latin typeface="Arial"/>
                <a:cs typeface="Arial"/>
              </a:rPr>
              <a:t>Certification Body's</a:t>
            </a:r>
            <a:r>
              <a:rPr lang="en-US" spc="-10" dirty="0">
                <a:latin typeface="Arial"/>
                <a:cs typeface="Arial"/>
              </a:rPr>
              <a:t> </a:t>
            </a:r>
            <a:r>
              <a:rPr lang="en-US" dirty="0">
                <a:latin typeface="Arial"/>
                <a:cs typeface="Arial"/>
              </a:rPr>
              <a:t>assessor</a:t>
            </a:r>
            <a:r>
              <a:rPr lang="en-US" spc="-20" dirty="0">
                <a:latin typeface="Arial"/>
                <a:cs typeface="Arial"/>
              </a:rPr>
              <a:t> </a:t>
            </a:r>
            <a:r>
              <a:rPr lang="en-US" dirty="0">
                <a:latin typeface="Arial"/>
                <a:cs typeface="Arial"/>
              </a:rPr>
              <a:t>will</a:t>
            </a:r>
            <a:r>
              <a:rPr lang="en-US" spc="-5" dirty="0">
                <a:latin typeface="Arial"/>
                <a:cs typeface="Arial"/>
              </a:rPr>
              <a:t> </a:t>
            </a:r>
            <a:r>
              <a:rPr lang="en-US" dirty="0">
                <a:latin typeface="Arial"/>
                <a:cs typeface="Arial"/>
              </a:rPr>
              <a:t>carry</a:t>
            </a:r>
            <a:r>
              <a:rPr lang="en-US" spc="-20" dirty="0">
                <a:latin typeface="Arial"/>
                <a:cs typeface="Arial"/>
              </a:rPr>
              <a:t> </a:t>
            </a:r>
            <a:r>
              <a:rPr lang="en-US" dirty="0">
                <a:latin typeface="Arial"/>
                <a:cs typeface="Arial"/>
              </a:rPr>
              <a:t>out</a:t>
            </a:r>
            <a:r>
              <a:rPr lang="en-US" spc="-30" dirty="0">
                <a:latin typeface="Arial"/>
                <a:cs typeface="Arial"/>
              </a:rPr>
              <a:t> </a:t>
            </a:r>
            <a:r>
              <a:rPr lang="en-US" dirty="0">
                <a:latin typeface="Arial"/>
                <a:cs typeface="Arial"/>
              </a:rPr>
              <a:t>the</a:t>
            </a:r>
            <a:r>
              <a:rPr lang="en-US" spc="-20" dirty="0">
                <a:latin typeface="Arial"/>
                <a:cs typeface="Arial"/>
              </a:rPr>
              <a:t> </a:t>
            </a:r>
            <a:r>
              <a:rPr lang="en-US" dirty="0">
                <a:latin typeface="Arial"/>
                <a:cs typeface="Arial"/>
              </a:rPr>
              <a:t>audit</a:t>
            </a:r>
            <a:r>
              <a:rPr lang="en-US" spc="-20" dirty="0">
                <a:latin typeface="Arial"/>
                <a:cs typeface="Arial"/>
              </a:rPr>
              <a:t> </a:t>
            </a:r>
            <a:r>
              <a:rPr lang="en-US" spc="-25" dirty="0">
                <a:latin typeface="Arial"/>
                <a:cs typeface="Arial"/>
              </a:rPr>
              <a:t>in</a:t>
            </a:r>
            <a:endParaRPr lang="en-US" dirty="0">
              <a:latin typeface="Arial"/>
              <a:cs typeface="Arial"/>
            </a:endParaRPr>
          </a:p>
          <a:p>
            <a:pPr marL="112395">
              <a:spcBef>
                <a:spcPts val="5"/>
              </a:spcBef>
            </a:pPr>
            <a:r>
              <a:rPr lang="en-US" dirty="0">
                <a:latin typeface="Arial"/>
                <a:cs typeface="Arial"/>
              </a:rPr>
              <a:t>an</a:t>
            </a:r>
            <a:r>
              <a:rPr lang="en-US" spc="-50" dirty="0">
                <a:latin typeface="Arial"/>
                <a:cs typeface="Arial"/>
              </a:rPr>
              <a:t> </a:t>
            </a:r>
            <a:r>
              <a:rPr lang="en-US" dirty="0">
                <a:latin typeface="Arial"/>
                <a:cs typeface="Arial"/>
              </a:rPr>
              <a:t>independent,</a:t>
            </a:r>
            <a:r>
              <a:rPr lang="en-US" spc="10" dirty="0">
                <a:latin typeface="Arial"/>
                <a:cs typeface="Arial"/>
              </a:rPr>
              <a:t> </a:t>
            </a:r>
            <a:r>
              <a:rPr lang="en-US" dirty="0">
                <a:latin typeface="Arial"/>
                <a:cs typeface="Arial"/>
              </a:rPr>
              <a:t>professional,</a:t>
            </a:r>
            <a:r>
              <a:rPr lang="en-US" spc="-15" dirty="0">
                <a:latin typeface="Arial"/>
                <a:cs typeface="Arial"/>
              </a:rPr>
              <a:t> </a:t>
            </a:r>
            <a:r>
              <a:rPr lang="en-US" dirty="0">
                <a:latin typeface="Arial"/>
                <a:cs typeface="Arial"/>
              </a:rPr>
              <a:t>and</a:t>
            </a:r>
            <a:r>
              <a:rPr lang="en-US" spc="-25" dirty="0">
                <a:latin typeface="Arial"/>
                <a:cs typeface="Arial"/>
              </a:rPr>
              <a:t> </a:t>
            </a:r>
            <a:r>
              <a:rPr lang="en-US" dirty="0">
                <a:latin typeface="Arial"/>
                <a:cs typeface="Arial"/>
              </a:rPr>
              <a:t>courteous</a:t>
            </a:r>
            <a:r>
              <a:rPr lang="en-US" spc="-30" dirty="0">
                <a:latin typeface="Arial"/>
                <a:cs typeface="Arial"/>
              </a:rPr>
              <a:t> </a:t>
            </a:r>
            <a:r>
              <a:rPr lang="en-US" spc="-10" dirty="0">
                <a:latin typeface="Arial"/>
                <a:cs typeface="Arial"/>
              </a:rPr>
              <a:t>manner.</a:t>
            </a:r>
            <a:endParaRPr lang="en-US" dirty="0">
              <a:latin typeface="Arial"/>
              <a:cs typeface="Arial"/>
            </a:endParaRPr>
          </a:p>
        </p:txBody>
      </p:sp>
    </p:spTree>
    <p:extLst>
      <p:ext uri="{BB962C8B-B14F-4D97-AF65-F5344CB8AC3E}">
        <p14:creationId xmlns:p14="http://schemas.microsoft.com/office/powerpoint/2010/main" val="362768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96762" y="1643834"/>
            <a:ext cx="8016875" cy="4526880"/>
          </a:xfrm>
          <a:prstGeom prst="rect">
            <a:avLst/>
          </a:prstGeom>
          <a:solidFill>
            <a:schemeClr val="accent3">
              <a:lumMod val="75000"/>
            </a:schemeClr>
          </a:solidFill>
          <a:ln>
            <a:solidFill>
              <a:srgbClr val="002060"/>
            </a:solidFill>
          </a:ln>
        </p:spPr>
        <p:txBody>
          <a:bodyPr vert="horz" wrap="square" lIns="0" tIns="12700" rIns="0" bIns="0" rtlCol="0">
            <a:spAutoFit/>
          </a:bodyPr>
          <a:lstStyle/>
          <a:p>
            <a:pPr marL="355600" indent="-342900">
              <a:spcBef>
                <a:spcPts val="1575"/>
              </a:spcBef>
              <a:buFont typeface="Arial" panose="020B0604020202020204" pitchFamily="34" charset="0"/>
              <a:buChar char="•"/>
              <a:tabLst>
                <a:tab pos="354965" algn="l"/>
                <a:tab pos="355600" algn="l"/>
              </a:tabLst>
            </a:pPr>
            <a:r>
              <a:rPr lang="en-US" sz="2000" dirty="0">
                <a:latin typeface="Arial" panose="020B0604020202020204" pitchFamily="34" charset="0"/>
                <a:cs typeface="Arial" panose="020B0604020202020204" pitchFamily="34" charset="0"/>
              </a:rPr>
              <a:t>Act in the manner set out by Certification Body’s Internal Procedures/Policies</a:t>
            </a:r>
          </a:p>
          <a:p>
            <a:pPr marL="355600" indent="-342900">
              <a:spcBef>
                <a:spcPts val="1575"/>
              </a:spcBef>
              <a:buFont typeface="Arial" panose="020B0604020202020204" pitchFamily="34" charset="0"/>
              <a:buChar char="•"/>
              <a:tabLst>
                <a:tab pos="354965" algn="l"/>
                <a:tab pos="355600" algn="l"/>
              </a:tabLst>
            </a:pPr>
            <a:r>
              <a:rPr sz="2000" dirty="0">
                <a:latin typeface="Arial" panose="020B0604020202020204" pitchFamily="34" charset="0"/>
                <a:cs typeface="Arial" panose="020B0604020202020204" pitchFamily="34" charset="0"/>
              </a:rPr>
              <a:t>Act</a:t>
            </a:r>
            <a:r>
              <a:rPr sz="2000" spc="-5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professionally</a:t>
            </a:r>
            <a:r>
              <a:rPr sz="2000" spc="-2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and</a:t>
            </a:r>
            <a:r>
              <a:rPr sz="2000" spc="-3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in</a:t>
            </a:r>
            <a:r>
              <a:rPr sz="2000" spc="-3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a</a:t>
            </a:r>
            <a:r>
              <a:rPr sz="2000" spc="-3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confident</a:t>
            </a:r>
            <a:r>
              <a:rPr sz="2000" spc="-25"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manner</a:t>
            </a:r>
            <a:endParaRPr sz="2000" dirty="0">
              <a:latin typeface="Arial" panose="020B0604020202020204" pitchFamily="34" charset="0"/>
              <a:cs typeface="Arial" panose="020B0604020202020204" pitchFamily="34" charset="0"/>
            </a:endParaRPr>
          </a:p>
          <a:p>
            <a:pPr marL="355600" indent="-342900">
              <a:spcBef>
                <a:spcPts val="2014"/>
              </a:spcBef>
              <a:buFont typeface="Arial"/>
              <a:buChar char="•"/>
              <a:tabLst>
                <a:tab pos="354965" algn="l"/>
                <a:tab pos="355600" algn="l"/>
              </a:tabLst>
            </a:pPr>
            <a:r>
              <a:rPr sz="2000" dirty="0">
                <a:latin typeface="Arial" panose="020B0604020202020204" pitchFamily="34" charset="0"/>
                <a:cs typeface="Arial" panose="020B0604020202020204" pitchFamily="34" charset="0"/>
              </a:rPr>
              <a:t>Disclose</a:t>
            </a:r>
            <a:r>
              <a:rPr sz="2000" spc="-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conflict</a:t>
            </a:r>
            <a:r>
              <a:rPr sz="2000" spc="-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of</a:t>
            </a:r>
            <a:r>
              <a:rPr sz="2000" spc="-15"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interest</a:t>
            </a:r>
            <a:endParaRPr sz="2000" dirty="0">
              <a:latin typeface="Arial" panose="020B0604020202020204" pitchFamily="34" charset="0"/>
              <a:cs typeface="Arial" panose="020B0604020202020204" pitchFamily="34" charset="0"/>
            </a:endParaRPr>
          </a:p>
          <a:p>
            <a:pPr marL="355600" indent="-342900">
              <a:spcBef>
                <a:spcPts val="2014"/>
              </a:spcBef>
              <a:buFont typeface="Arial"/>
              <a:buChar char="•"/>
              <a:tabLst>
                <a:tab pos="354965" algn="l"/>
                <a:tab pos="355600" algn="l"/>
              </a:tabLst>
            </a:pPr>
            <a:r>
              <a:rPr sz="2000" dirty="0">
                <a:latin typeface="Arial" panose="020B0604020202020204" pitchFamily="34" charset="0"/>
                <a:cs typeface="Arial" panose="020B0604020202020204" pitchFamily="34" charset="0"/>
              </a:rPr>
              <a:t>Don’t</a:t>
            </a:r>
            <a:r>
              <a:rPr sz="2000" spc="-2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accept</a:t>
            </a:r>
            <a:r>
              <a:rPr sz="2000" spc="-30"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bribes</a:t>
            </a:r>
            <a:endParaRPr sz="2000" dirty="0">
              <a:latin typeface="Arial" panose="020B0604020202020204" pitchFamily="34" charset="0"/>
              <a:cs typeface="Arial" panose="020B0604020202020204" pitchFamily="34" charset="0"/>
            </a:endParaRPr>
          </a:p>
          <a:p>
            <a:pPr marL="355600" indent="-342900">
              <a:spcBef>
                <a:spcPts val="2020"/>
              </a:spcBef>
              <a:buFont typeface="Arial"/>
              <a:buChar char="•"/>
              <a:tabLst>
                <a:tab pos="354965" algn="l"/>
                <a:tab pos="355600" algn="l"/>
              </a:tabLst>
            </a:pPr>
            <a:r>
              <a:rPr sz="2000" dirty="0">
                <a:latin typeface="Arial" panose="020B0604020202020204" pitchFamily="34" charset="0"/>
                <a:cs typeface="Arial" panose="020B0604020202020204" pitchFamily="34" charset="0"/>
              </a:rPr>
              <a:t>Be</a:t>
            </a:r>
            <a:r>
              <a:rPr sz="2000" spc="-3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truthful,</a:t>
            </a:r>
            <a:r>
              <a:rPr sz="2000" spc="-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accurate,</a:t>
            </a:r>
            <a:r>
              <a:rPr sz="2000" spc="-4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fair</a:t>
            </a:r>
            <a:r>
              <a:rPr sz="2000" spc="-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and</a:t>
            </a:r>
            <a:r>
              <a:rPr sz="2000" spc="-3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responsible</a:t>
            </a:r>
            <a:r>
              <a:rPr sz="2000" spc="-1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to</a:t>
            </a:r>
            <a:r>
              <a:rPr sz="2000" spc="-3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the</a:t>
            </a:r>
            <a:r>
              <a:rPr sz="2000" spc="-30"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public</a:t>
            </a:r>
            <a:endParaRPr sz="2000" dirty="0">
              <a:latin typeface="Arial" panose="020B0604020202020204" pitchFamily="34" charset="0"/>
              <a:cs typeface="Arial" panose="020B0604020202020204" pitchFamily="34" charset="0"/>
            </a:endParaRPr>
          </a:p>
          <a:p>
            <a:pPr marL="355600" indent="-342900">
              <a:spcBef>
                <a:spcPts val="2014"/>
              </a:spcBef>
              <a:buFont typeface="Arial"/>
              <a:buChar char="•"/>
              <a:tabLst>
                <a:tab pos="354965" algn="l"/>
                <a:tab pos="355600" algn="l"/>
              </a:tabLst>
            </a:pPr>
            <a:r>
              <a:rPr sz="2000" dirty="0">
                <a:latin typeface="Arial" panose="020B0604020202020204" pitchFamily="34" charset="0"/>
                <a:cs typeface="Arial" panose="020B0604020202020204" pitchFamily="34" charset="0"/>
              </a:rPr>
              <a:t>Don’t</a:t>
            </a:r>
            <a:r>
              <a:rPr sz="2000" spc="-4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communicate</a:t>
            </a:r>
            <a:r>
              <a:rPr sz="2000" spc="-5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false</a:t>
            </a:r>
            <a:r>
              <a:rPr sz="2000" spc="-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or</a:t>
            </a:r>
            <a:r>
              <a:rPr sz="2000" spc="-4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misleading</a:t>
            </a:r>
            <a:r>
              <a:rPr sz="2000" spc="-55"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information</a:t>
            </a:r>
            <a:endParaRPr sz="2000" dirty="0">
              <a:latin typeface="Arial" panose="020B0604020202020204" pitchFamily="34" charset="0"/>
              <a:cs typeface="Arial" panose="020B0604020202020204" pitchFamily="34" charset="0"/>
            </a:endParaRPr>
          </a:p>
          <a:p>
            <a:pPr marL="355600" indent="-342900">
              <a:spcBef>
                <a:spcPts val="2020"/>
              </a:spcBef>
              <a:buFont typeface="Arial"/>
              <a:buChar char="•"/>
              <a:tabLst>
                <a:tab pos="354965" algn="l"/>
                <a:tab pos="355600" algn="l"/>
              </a:tabLst>
            </a:pPr>
            <a:r>
              <a:rPr sz="2000" dirty="0">
                <a:latin typeface="Arial" panose="020B0604020202020204" pitchFamily="34" charset="0"/>
                <a:cs typeface="Arial" panose="020B0604020202020204" pitchFamily="34" charset="0"/>
              </a:rPr>
              <a:t>Maintain</a:t>
            </a:r>
            <a:r>
              <a:rPr sz="2000" spc="-5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confidentiality</a:t>
            </a:r>
            <a:r>
              <a:rPr sz="2000" spc="-4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of</a:t>
            </a:r>
            <a:r>
              <a:rPr sz="2000" spc="-40"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audit</a:t>
            </a:r>
            <a:endParaRPr sz="2000" dirty="0">
              <a:latin typeface="Arial" panose="020B0604020202020204" pitchFamily="34" charset="0"/>
              <a:cs typeface="Arial" panose="020B0604020202020204" pitchFamily="34" charset="0"/>
            </a:endParaRPr>
          </a:p>
          <a:p>
            <a:pPr marL="355600" indent="-342900">
              <a:spcBef>
                <a:spcPts val="2014"/>
              </a:spcBef>
              <a:buFont typeface="Arial"/>
              <a:buChar char="•"/>
              <a:tabLst>
                <a:tab pos="354965" algn="l"/>
                <a:tab pos="355600" algn="l"/>
              </a:tabLst>
            </a:pPr>
            <a:r>
              <a:rPr sz="2000" dirty="0">
                <a:latin typeface="Arial" panose="020B0604020202020204" pitchFamily="34" charset="0"/>
                <a:cs typeface="Arial" panose="020B0604020202020204" pitchFamily="34" charset="0"/>
              </a:rPr>
              <a:t>Faithfully</a:t>
            </a:r>
            <a:r>
              <a:rPr sz="2000" spc="-7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represent</a:t>
            </a:r>
            <a:r>
              <a:rPr sz="2000" spc="-4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employer</a:t>
            </a:r>
            <a:r>
              <a:rPr sz="2000" spc="-6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or</a:t>
            </a:r>
            <a:r>
              <a:rPr sz="2000" spc="-5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client</a:t>
            </a:r>
            <a:r>
              <a:rPr sz="2000" spc="-5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in</a:t>
            </a:r>
            <a:r>
              <a:rPr sz="2000" spc="-5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professional</a:t>
            </a:r>
            <a:r>
              <a:rPr sz="2000" spc="-45"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matters</a:t>
            </a:r>
            <a:endParaRPr sz="2000" dirty="0">
              <a:latin typeface="Arial" panose="020B0604020202020204" pitchFamily="34" charset="0"/>
              <a:cs typeface="Arial" panose="020B0604020202020204" pitchFamily="34" charset="0"/>
            </a:endParaRPr>
          </a:p>
        </p:txBody>
      </p:sp>
      <p:sp>
        <p:nvSpPr>
          <p:cNvPr id="3" name="object 3"/>
          <p:cNvSpPr txBox="1">
            <a:spLocks noGrp="1"/>
          </p:cNvSpPr>
          <p:nvPr>
            <p:ph type="title"/>
          </p:nvPr>
        </p:nvSpPr>
        <p:spPr>
          <a:xfrm>
            <a:off x="2626909" y="308242"/>
            <a:ext cx="7726063" cy="566822"/>
          </a:xfrm>
          <a:prstGeom prst="rect">
            <a:avLst/>
          </a:prstGeom>
        </p:spPr>
        <p:txBody>
          <a:bodyPr vert="horz" wrap="square" lIns="0" tIns="12700" rIns="0" bIns="0" rtlCol="0">
            <a:spAutoFit/>
          </a:bodyPr>
          <a:lstStyle/>
          <a:p>
            <a:pPr marL="12700">
              <a:spcBef>
                <a:spcPts val="100"/>
              </a:spcBef>
            </a:pPr>
            <a:r>
              <a:rPr sz="3600" b="1" i="0" dirty="0">
                <a:latin typeface="Arial" panose="020B0604020202020204" pitchFamily="34" charset="0"/>
                <a:cs typeface="Arial" panose="020B0604020202020204" pitchFamily="34" charset="0"/>
              </a:rPr>
              <a:t>Req</a:t>
            </a:r>
            <a:r>
              <a:rPr sz="3600" b="1" i="0" dirty="0">
                <a:solidFill>
                  <a:srgbClr val="335B74"/>
                </a:solidFill>
                <a:latin typeface="Arial" panose="020B0604020202020204" pitchFamily="34" charset="0"/>
                <a:cs typeface="Arial" panose="020B0604020202020204" pitchFamily="34" charset="0"/>
              </a:rPr>
              <a:t>uire</a:t>
            </a:r>
            <a:r>
              <a:rPr sz="3600" b="1" i="0" dirty="0">
                <a:latin typeface="Arial" panose="020B0604020202020204" pitchFamily="34" charset="0"/>
                <a:cs typeface="Arial" panose="020B0604020202020204" pitchFamily="34" charset="0"/>
              </a:rPr>
              <a:t>d</a:t>
            </a:r>
            <a:r>
              <a:rPr sz="3600" b="1" i="0" spc="-60" dirty="0">
                <a:latin typeface="Arial" panose="020B0604020202020204" pitchFamily="34" charset="0"/>
                <a:cs typeface="Arial" panose="020B0604020202020204" pitchFamily="34" charset="0"/>
              </a:rPr>
              <a:t> </a:t>
            </a:r>
            <a:r>
              <a:rPr sz="3600" b="1" i="0" dirty="0">
                <a:latin typeface="Arial" panose="020B0604020202020204" pitchFamily="34" charset="0"/>
                <a:cs typeface="Arial" panose="020B0604020202020204" pitchFamily="34" charset="0"/>
              </a:rPr>
              <a:t>Auditor</a:t>
            </a:r>
            <a:r>
              <a:rPr sz="3600" b="1" i="0" spc="-30" dirty="0">
                <a:latin typeface="Arial" panose="020B0604020202020204" pitchFamily="34" charset="0"/>
                <a:cs typeface="Arial" panose="020B0604020202020204" pitchFamily="34" charset="0"/>
              </a:rPr>
              <a:t> </a:t>
            </a:r>
            <a:r>
              <a:rPr sz="3600" b="1" i="0" dirty="0">
                <a:latin typeface="Arial" panose="020B0604020202020204" pitchFamily="34" charset="0"/>
                <a:cs typeface="Arial" panose="020B0604020202020204" pitchFamily="34" charset="0"/>
              </a:rPr>
              <a:t>Code</a:t>
            </a:r>
            <a:r>
              <a:rPr sz="3600" b="1" i="0" spc="-40" dirty="0">
                <a:latin typeface="Arial" panose="020B0604020202020204" pitchFamily="34" charset="0"/>
                <a:cs typeface="Arial" panose="020B0604020202020204" pitchFamily="34" charset="0"/>
              </a:rPr>
              <a:t> </a:t>
            </a:r>
            <a:r>
              <a:rPr sz="3600" b="1" i="0" dirty="0">
                <a:latin typeface="Arial" panose="020B0604020202020204" pitchFamily="34" charset="0"/>
                <a:cs typeface="Arial" panose="020B0604020202020204" pitchFamily="34" charset="0"/>
              </a:rPr>
              <a:t>of</a:t>
            </a:r>
            <a:r>
              <a:rPr sz="3600" b="1" i="0" spc="-40" dirty="0">
                <a:latin typeface="Arial" panose="020B0604020202020204" pitchFamily="34" charset="0"/>
                <a:cs typeface="Arial" panose="020B0604020202020204" pitchFamily="34" charset="0"/>
              </a:rPr>
              <a:t> </a:t>
            </a:r>
            <a:r>
              <a:rPr sz="3600" b="1" i="0" spc="-10" dirty="0">
                <a:latin typeface="Arial" panose="020B0604020202020204" pitchFamily="34" charset="0"/>
                <a:cs typeface="Arial" panose="020B0604020202020204" pitchFamily="34" charset="0"/>
              </a:rPr>
              <a:t>Conduct</a:t>
            </a:r>
            <a:endParaRP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327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32876" y="1957820"/>
            <a:ext cx="7878445" cy="3745256"/>
          </a:xfrm>
          <a:prstGeom prst="rect">
            <a:avLst/>
          </a:prstGeom>
          <a:solidFill>
            <a:schemeClr val="accent3">
              <a:lumMod val="75000"/>
            </a:schemeClr>
          </a:solidFill>
          <a:ln>
            <a:solidFill>
              <a:srgbClr val="002060"/>
            </a:solidFill>
          </a:ln>
        </p:spPr>
        <p:txBody>
          <a:bodyPr vert="horz" wrap="square" lIns="0" tIns="13335" rIns="0" bIns="0" rtlCol="0">
            <a:spAutoFit/>
          </a:bodyPr>
          <a:lstStyle/>
          <a:p>
            <a:pPr marL="355600" indent="-342900">
              <a:spcBef>
                <a:spcPts val="105"/>
              </a:spcBef>
              <a:buFont typeface="Arial"/>
              <a:buChar char="•"/>
              <a:tabLst>
                <a:tab pos="354965" algn="l"/>
                <a:tab pos="355600" algn="l"/>
              </a:tabLst>
            </a:pPr>
            <a:r>
              <a:rPr sz="2000" dirty="0">
                <a:latin typeface="Arial" panose="020B0604020202020204" pitchFamily="34" charset="0"/>
                <a:cs typeface="Arial" panose="020B0604020202020204" pitchFamily="34" charset="0"/>
              </a:rPr>
              <a:t>Auditors</a:t>
            </a:r>
            <a:r>
              <a:rPr sz="2000" spc="-4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must</a:t>
            </a:r>
            <a:r>
              <a:rPr sz="2000" spc="-4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avoid</a:t>
            </a:r>
            <a:r>
              <a:rPr sz="2000" spc="-4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any</a:t>
            </a:r>
            <a:r>
              <a:rPr sz="2000" spc="-4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conflict</a:t>
            </a:r>
            <a:r>
              <a:rPr sz="2000" spc="-4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of</a:t>
            </a:r>
            <a:r>
              <a:rPr sz="2000" spc="-5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interest,</a:t>
            </a:r>
            <a:r>
              <a:rPr sz="2000" spc="-1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with</a:t>
            </a:r>
            <a:r>
              <a:rPr sz="2000" spc="-4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particular</a:t>
            </a:r>
            <a:r>
              <a:rPr sz="2000" spc="-3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regard</a:t>
            </a:r>
            <a:r>
              <a:rPr sz="2000" spc="-40" dirty="0">
                <a:latin typeface="Arial" panose="020B0604020202020204" pitchFamily="34" charset="0"/>
                <a:cs typeface="Arial" panose="020B0604020202020204" pitchFamily="34" charset="0"/>
              </a:rPr>
              <a:t> </a:t>
            </a:r>
            <a:r>
              <a:rPr sz="2000" spc="-25" dirty="0">
                <a:latin typeface="Arial" panose="020B0604020202020204" pitchFamily="34" charset="0"/>
                <a:cs typeface="Arial" panose="020B0604020202020204" pitchFamily="34" charset="0"/>
              </a:rPr>
              <a:t>to</a:t>
            </a:r>
            <a:endParaRPr sz="2000" dirty="0">
              <a:latin typeface="Arial" panose="020B0604020202020204" pitchFamily="34" charset="0"/>
              <a:cs typeface="Arial" panose="020B0604020202020204" pitchFamily="34" charset="0"/>
            </a:endParaRPr>
          </a:p>
          <a:p>
            <a:pPr marL="355600"/>
            <a:r>
              <a:rPr sz="2000" dirty="0">
                <a:latin typeface="Arial" panose="020B0604020202020204" pitchFamily="34" charset="0"/>
                <a:cs typeface="Arial" panose="020B0604020202020204" pitchFamily="34" charset="0"/>
              </a:rPr>
              <a:t>auditing,</a:t>
            </a:r>
            <a:r>
              <a:rPr sz="2000" spc="-3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training</a:t>
            </a:r>
            <a:r>
              <a:rPr sz="2000" spc="-1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and</a:t>
            </a:r>
            <a:r>
              <a:rPr sz="2000" spc="-15"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consultancy</a:t>
            </a:r>
            <a:endParaRPr sz="2000" dirty="0">
              <a:latin typeface="Arial" panose="020B0604020202020204" pitchFamily="34" charset="0"/>
              <a:cs typeface="Arial" panose="020B0604020202020204" pitchFamily="34" charset="0"/>
            </a:endParaRPr>
          </a:p>
          <a:p>
            <a:pPr>
              <a:spcBef>
                <a:spcPts val="5"/>
              </a:spcBef>
            </a:pPr>
            <a:endParaRPr sz="2750" dirty="0">
              <a:latin typeface="Arial" panose="020B0604020202020204" pitchFamily="34" charset="0"/>
              <a:cs typeface="Arial" panose="020B0604020202020204" pitchFamily="34" charset="0"/>
            </a:endParaRPr>
          </a:p>
          <a:p>
            <a:pPr marL="355600" indent="-342900">
              <a:buFont typeface="Arial"/>
              <a:buChar char="•"/>
              <a:tabLst>
                <a:tab pos="354965" algn="l"/>
                <a:tab pos="355600" algn="l"/>
              </a:tabLst>
            </a:pPr>
            <a:r>
              <a:rPr sz="2000" dirty="0">
                <a:latin typeface="Arial" panose="020B0604020202020204" pitchFamily="34" charset="0"/>
                <a:cs typeface="Arial" panose="020B0604020202020204" pitchFamily="34" charset="0"/>
              </a:rPr>
              <a:t>Auditors</a:t>
            </a:r>
            <a:r>
              <a:rPr sz="2000" spc="-3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must</a:t>
            </a:r>
            <a:r>
              <a:rPr sz="2000" spc="-3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not</a:t>
            </a:r>
            <a:r>
              <a:rPr sz="2000" spc="-3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audit</a:t>
            </a:r>
            <a:r>
              <a:rPr sz="2000" spc="-3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applicants</a:t>
            </a:r>
            <a:r>
              <a:rPr sz="2000" spc="-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that</a:t>
            </a:r>
            <a:r>
              <a:rPr sz="2000" spc="-3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they</a:t>
            </a:r>
            <a:r>
              <a:rPr sz="2000" spc="-3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own,</a:t>
            </a:r>
            <a:r>
              <a:rPr sz="2000" spc="-45"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who’s</a:t>
            </a:r>
            <a:r>
              <a:rPr sz="2000" spc="-5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owners</a:t>
            </a:r>
            <a:r>
              <a:rPr sz="2000" spc="-25" dirty="0">
                <a:latin typeface="Arial" panose="020B0604020202020204" pitchFamily="34" charset="0"/>
                <a:cs typeface="Arial" panose="020B0604020202020204" pitchFamily="34" charset="0"/>
              </a:rPr>
              <a:t> are</a:t>
            </a:r>
            <a:endParaRPr sz="2000" dirty="0">
              <a:latin typeface="Arial" panose="020B0604020202020204" pitchFamily="34" charset="0"/>
              <a:cs typeface="Arial" panose="020B0604020202020204" pitchFamily="34" charset="0"/>
            </a:endParaRPr>
          </a:p>
          <a:p>
            <a:pPr marL="355600"/>
            <a:r>
              <a:rPr sz="2000" dirty="0">
                <a:latin typeface="Arial" panose="020B0604020202020204" pitchFamily="34" charset="0"/>
                <a:cs typeface="Arial" panose="020B0604020202020204" pitchFamily="34" charset="0"/>
              </a:rPr>
              <a:t>related</a:t>
            </a:r>
            <a:r>
              <a:rPr sz="2000" spc="-1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to</a:t>
            </a:r>
            <a:r>
              <a:rPr sz="2000" spc="-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them</a:t>
            </a:r>
            <a:r>
              <a:rPr sz="2000" spc="-2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by</a:t>
            </a:r>
            <a:r>
              <a:rPr sz="2000" spc="-4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blood</a:t>
            </a:r>
            <a:r>
              <a:rPr sz="2000" spc="-3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or</a:t>
            </a:r>
            <a:r>
              <a:rPr sz="2000" spc="-20"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marriage</a:t>
            </a:r>
            <a:endParaRPr sz="2000" dirty="0">
              <a:latin typeface="Arial" panose="020B0604020202020204" pitchFamily="34" charset="0"/>
              <a:cs typeface="Arial" panose="020B0604020202020204" pitchFamily="34" charset="0"/>
            </a:endParaRPr>
          </a:p>
          <a:p>
            <a:pPr>
              <a:spcBef>
                <a:spcPts val="5"/>
              </a:spcBef>
            </a:pPr>
            <a:endParaRPr sz="2750" dirty="0">
              <a:latin typeface="Arial" panose="020B0604020202020204" pitchFamily="34" charset="0"/>
              <a:cs typeface="Arial" panose="020B0604020202020204" pitchFamily="34" charset="0"/>
            </a:endParaRPr>
          </a:p>
          <a:p>
            <a:pPr marL="355600" marR="239395" indent="-342900">
              <a:buFont typeface="Arial"/>
              <a:buChar char="•"/>
              <a:tabLst>
                <a:tab pos="354965" algn="l"/>
                <a:tab pos="355600" algn="l"/>
              </a:tabLst>
            </a:pPr>
            <a:r>
              <a:rPr sz="2000" dirty="0">
                <a:latin typeface="Arial" panose="020B0604020202020204" pitchFamily="34" charset="0"/>
                <a:cs typeface="Arial" panose="020B0604020202020204" pitchFamily="34" charset="0"/>
              </a:rPr>
              <a:t>Auditors</a:t>
            </a:r>
            <a:r>
              <a:rPr sz="2000" spc="-3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must</a:t>
            </a:r>
            <a:r>
              <a:rPr sz="2000" spc="-2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not</a:t>
            </a:r>
            <a:r>
              <a:rPr sz="2000" spc="-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audit</a:t>
            </a:r>
            <a:r>
              <a:rPr sz="2000" spc="-2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companies</a:t>
            </a:r>
            <a:r>
              <a:rPr sz="2000" spc="-2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that</a:t>
            </a:r>
            <a:r>
              <a:rPr sz="2000" spc="-2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they</a:t>
            </a:r>
            <a:r>
              <a:rPr sz="2000" spc="-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own</a:t>
            </a:r>
            <a:r>
              <a:rPr sz="2000" spc="-3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or</a:t>
            </a:r>
            <a:r>
              <a:rPr sz="2000" spc="-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have</a:t>
            </a:r>
            <a:r>
              <a:rPr sz="2000" spc="-2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an</a:t>
            </a:r>
            <a:r>
              <a:rPr sz="2000" spc="-20"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monetary </a:t>
            </a:r>
            <a:r>
              <a:rPr sz="2000" dirty="0">
                <a:latin typeface="Arial" panose="020B0604020202020204" pitchFamily="34" charset="0"/>
                <a:cs typeface="Arial" panose="020B0604020202020204" pitchFamily="34" charset="0"/>
              </a:rPr>
              <a:t>interest</a:t>
            </a:r>
            <a:r>
              <a:rPr sz="2000" spc="-70" dirty="0">
                <a:latin typeface="Arial" panose="020B0604020202020204" pitchFamily="34" charset="0"/>
                <a:cs typeface="Arial" panose="020B0604020202020204" pitchFamily="34" charset="0"/>
              </a:rPr>
              <a:t> </a:t>
            </a:r>
            <a:r>
              <a:rPr sz="2000" spc="-25" dirty="0">
                <a:latin typeface="Arial" panose="020B0604020202020204" pitchFamily="34" charset="0"/>
                <a:cs typeface="Arial" panose="020B0604020202020204" pitchFamily="34" charset="0"/>
              </a:rPr>
              <a:t>in</a:t>
            </a:r>
            <a:endParaRPr sz="2000" dirty="0">
              <a:latin typeface="Arial" panose="020B0604020202020204" pitchFamily="34" charset="0"/>
              <a:cs typeface="Arial" panose="020B0604020202020204" pitchFamily="34" charset="0"/>
            </a:endParaRPr>
          </a:p>
          <a:p>
            <a:pPr>
              <a:lnSpc>
                <a:spcPct val="100000"/>
              </a:lnSpc>
              <a:buFont typeface="Arial"/>
              <a:buChar char="•"/>
            </a:pPr>
            <a:endParaRPr sz="2750" dirty="0">
              <a:latin typeface="Arial" panose="020B0604020202020204" pitchFamily="34" charset="0"/>
              <a:cs typeface="Arial" panose="020B0604020202020204" pitchFamily="34" charset="0"/>
            </a:endParaRPr>
          </a:p>
          <a:p>
            <a:pPr marL="355600" indent="-342900">
              <a:buFont typeface="Arial"/>
              <a:buChar char="•"/>
              <a:tabLst>
                <a:tab pos="354965" algn="l"/>
                <a:tab pos="355600" algn="l"/>
              </a:tabLst>
            </a:pPr>
            <a:r>
              <a:rPr sz="2000" dirty="0">
                <a:latin typeface="Arial" panose="020B0604020202020204" pitchFamily="34" charset="0"/>
                <a:cs typeface="Arial" panose="020B0604020202020204" pitchFamily="34" charset="0"/>
              </a:rPr>
              <a:t>Confidentiality</a:t>
            </a:r>
            <a:r>
              <a:rPr sz="2000" spc="-4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Agreements</a:t>
            </a:r>
            <a:r>
              <a:rPr sz="2000" spc="-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must</a:t>
            </a:r>
            <a:r>
              <a:rPr sz="2000" spc="-4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be</a:t>
            </a:r>
            <a:r>
              <a:rPr sz="2000" spc="-4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signed</a:t>
            </a:r>
            <a:r>
              <a:rPr sz="2000" spc="-4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to</a:t>
            </a:r>
            <a:r>
              <a:rPr sz="2000" spc="-4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demonstrate</a:t>
            </a:r>
            <a:r>
              <a:rPr sz="2000" spc="-20"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commitment</a:t>
            </a:r>
            <a:r>
              <a:rPr lang="en-US" sz="2000" spc="-1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in</a:t>
            </a:r>
            <a:r>
              <a:rPr sz="2000" spc="-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this</a:t>
            </a:r>
            <a:r>
              <a:rPr sz="2000" spc="-5"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regard</a:t>
            </a:r>
            <a:endParaRPr sz="2000" dirty="0">
              <a:latin typeface="Arial" panose="020B0604020202020204" pitchFamily="34" charset="0"/>
              <a:cs typeface="Arial" panose="020B0604020202020204" pitchFamily="34" charset="0"/>
            </a:endParaRPr>
          </a:p>
        </p:txBody>
      </p:sp>
      <p:sp>
        <p:nvSpPr>
          <p:cNvPr id="3" name="object 3"/>
          <p:cNvSpPr txBox="1">
            <a:spLocks noGrp="1"/>
          </p:cNvSpPr>
          <p:nvPr>
            <p:ph type="title"/>
          </p:nvPr>
        </p:nvSpPr>
        <p:spPr>
          <a:xfrm>
            <a:off x="3746220" y="359818"/>
            <a:ext cx="4790226" cy="505267"/>
          </a:xfrm>
          <a:prstGeom prst="rect">
            <a:avLst/>
          </a:prstGeom>
        </p:spPr>
        <p:txBody>
          <a:bodyPr vert="horz" wrap="square" lIns="0" tIns="12700" rIns="0" bIns="0" rtlCol="0">
            <a:spAutoFit/>
          </a:bodyPr>
          <a:lstStyle/>
          <a:p>
            <a:pPr marL="12700">
              <a:spcBef>
                <a:spcPts val="100"/>
              </a:spcBef>
            </a:pPr>
            <a:r>
              <a:rPr sz="3200" b="1" i="0" dirty="0">
                <a:latin typeface="Arial" panose="020B0604020202020204" pitchFamily="34" charset="0"/>
                <a:cs typeface="Arial" panose="020B0604020202020204" pitchFamily="34" charset="0"/>
              </a:rPr>
              <a:t>No</a:t>
            </a:r>
            <a:r>
              <a:rPr sz="3200" b="1" i="0" spc="-20" dirty="0">
                <a:latin typeface="Arial" panose="020B0604020202020204" pitchFamily="34" charset="0"/>
                <a:cs typeface="Arial" panose="020B0604020202020204" pitchFamily="34" charset="0"/>
              </a:rPr>
              <a:t> </a:t>
            </a:r>
            <a:r>
              <a:rPr sz="3200" b="1" i="0" dirty="0">
                <a:latin typeface="Arial" panose="020B0604020202020204" pitchFamily="34" charset="0"/>
                <a:cs typeface="Arial" panose="020B0604020202020204" pitchFamily="34" charset="0"/>
              </a:rPr>
              <a:t>Conflict</a:t>
            </a:r>
            <a:r>
              <a:rPr sz="3200" b="1" i="0" spc="-5" dirty="0">
                <a:latin typeface="Arial" panose="020B0604020202020204" pitchFamily="34" charset="0"/>
                <a:cs typeface="Arial" panose="020B0604020202020204" pitchFamily="34" charset="0"/>
              </a:rPr>
              <a:t> </a:t>
            </a:r>
            <a:r>
              <a:rPr sz="3200" b="1" i="0" dirty="0">
                <a:latin typeface="Arial" panose="020B0604020202020204" pitchFamily="34" charset="0"/>
                <a:cs typeface="Arial" panose="020B0604020202020204" pitchFamily="34" charset="0"/>
              </a:rPr>
              <a:t>of</a:t>
            </a:r>
            <a:r>
              <a:rPr sz="3200" b="1" i="0" spc="-10" dirty="0">
                <a:latin typeface="Arial" panose="020B0604020202020204" pitchFamily="34" charset="0"/>
                <a:cs typeface="Arial" panose="020B0604020202020204" pitchFamily="34" charset="0"/>
              </a:rPr>
              <a:t> Interest</a:t>
            </a:r>
            <a:endParaRP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6232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7285" y="95148"/>
            <a:ext cx="7131533" cy="4298432"/>
          </a:xfrm>
          <a:prstGeom prst="rect">
            <a:avLst/>
          </a:prstGeom>
          <a:ln>
            <a:noFill/>
          </a:ln>
          <a:effectLst>
            <a:softEdge rad="112500"/>
          </a:effectLst>
        </p:spPr>
      </p:pic>
      <p:sp>
        <p:nvSpPr>
          <p:cNvPr id="6" name="Title 5"/>
          <p:cNvSpPr>
            <a:spLocks noGrp="1"/>
          </p:cNvSpPr>
          <p:nvPr>
            <p:ph type="title"/>
          </p:nvPr>
        </p:nvSpPr>
        <p:spPr>
          <a:xfrm>
            <a:off x="3352800" y="5127158"/>
            <a:ext cx="8839200" cy="1826363"/>
          </a:xfrm>
        </p:spPr>
        <p:txBody>
          <a:bodyPr/>
          <a:lstStyle/>
          <a:p>
            <a:pPr algn="ctr"/>
            <a:r>
              <a:rPr lang="en-US" dirty="0"/>
              <a:t>RFM COC STANDARD V2.5</a:t>
            </a:r>
            <a:br>
              <a:rPr lang="en-US" dirty="0"/>
            </a:br>
            <a:r>
              <a:rPr lang="en-US" dirty="0"/>
              <a:t>CHAIN OF CUSTODY PROCESS</a:t>
            </a:r>
          </a:p>
        </p:txBody>
      </p:sp>
    </p:spTree>
    <p:extLst>
      <p:ext uri="{BB962C8B-B14F-4D97-AF65-F5344CB8AC3E}">
        <p14:creationId xmlns:p14="http://schemas.microsoft.com/office/powerpoint/2010/main" val="387386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12280" y="314919"/>
            <a:ext cx="9579720" cy="566822"/>
          </a:xfrm>
          <a:prstGeom prst="rect">
            <a:avLst/>
          </a:prstGeom>
        </p:spPr>
        <p:txBody>
          <a:bodyPr vert="horz" wrap="square" lIns="0" tIns="12700" rIns="0" bIns="0" rtlCol="0">
            <a:spAutoFit/>
          </a:bodyPr>
          <a:lstStyle/>
          <a:p>
            <a:pPr marL="1920875" marR="5080" indent="-1908810">
              <a:spcBef>
                <a:spcPts val="100"/>
              </a:spcBef>
            </a:pPr>
            <a:r>
              <a:rPr sz="3600" b="1" i="0" dirty="0">
                <a:solidFill>
                  <a:srgbClr val="335B74"/>
                </a:solidFill>
              </a:rPr>
              <a:t>RFM</a:t>
            </a:r>
            <a:r>
              <a:rPr sz="3600" b="1" i="0" spc="-10" dirty="0">
                <a:solidFill>
                  <a:srgbClr val="335B74"/>
                </a:solidFill>
              </a:rPr>
              <a:t> </a:t>
            </a:r>
            <a:r>
              <a:rPr sz="3600" b="1" i="0" dirty="0">
                <a:solidFill>
                  <a:srgbClr val="335B74"/>
                </a:solidFill>
              </a:rPr>
              <a:t>Chain</a:t>
            </a:r>
            <a:r>
              <a:rPr sz="3600" b="1" i="0" spc="-10" dirty="0">
                <a:solidFill>
                  <a:srgbClr val="335B74"/>
                </a:solidFill>
              </a:rPr>
              <a:t> </a:t>
            </a:r>
            <a:r>
              <a:rPr sz="3600" b="1" i="0" dirty="0">
                <a:solidFill>
                  <a:srgbClr val="335B74"/>
                </a:solidFill>
              </a:rPr>
              <a:t>of</a:t>
            </a:r>
            <a:r>
              <a:rPr sz="3600" b="1" i="0" spc="-5" dirty="0">
                <a:solidFill>
                  <a:srgbClr val="335B74"/>
                </a:solidFill>
              </a:rPr>
              <a:t> </a:t>
            </a:r>
            <a:r>
              <a:rPr sz="3600" b="1" i="0" spc="-10" dirty="0">
                <a:solidFill>
                  <a:srgbClr val="335B74"/>
                </a:solidFill>
              </a:rPr>
              <a:t>Custody Process</a:t>
            </a:r>
            <a:endParaRPr sz="3600" dirty="0">
              <a:solidFill>
                <a:srgbClr val="335B74"/>
              </a:solidFill>
            </a:endParaRPr>
          </a:p>
        </p:txBody>
      </p:sp>
      <p:grpSp>
        <p:nvGrpSpPr>
          <p:cNvPr id="3" name="object 3"/>
          <p:cNvGrpSpPr/>
          <p:nvPr/>
        </p:nvGrpSpPr>
        <p:grpSpPr>
          <a:xfrm>
            <a:off x="2252247" y="1557527"/>
            <a:ext cx="7412961" cy="4525010"/>
            <a:chOff x="728246" y="1557527"/>
            <a:chExt cx="7412961" cy="4525010"/>
          </a:xfrm>
          <a:solidFill>
            <a:schemeClr val="accent3">
              <a:lumMod val="20000"/>
              <a:lumOff val="80000"/>
            </a:schemeClr>
          </a:solidFill>
        </p:grpSpPr>
        <p:sp>
          <p:nvSpPr>
            <p:cNvPr id="4" name="object 4"/>
            <p:cNvSpPr/>
            <p:nvPr/>
          </p:nvSpPr>
          <p:spPr>
            <a:xfrm>
              <a:off x="1024127" y="1557527"/>
              <a:ext cx="7117080" cy="4525010"/>
            </a:xfrm>
            <a:custGeom>
              <a:avLst/>
              <a:gdLst/>
              <a:ahLst/>
              <a:cxnLst/>
              <a:rect l="l" t="t" r="r" b="b"/>
              <a:pathLst>
                <a:path w="7117080" h="4525010">
                  <a:moveTo>
                    <a:pt x="4854702" y="0"/>
                  </a:moveTo>
                  <a:lnTo>
                    <a:pt x="4854702" y="1131189"/>
                  </a:lnTo>
                  <a:lnTo>
                    <a:pt x="0" y="1131189"/>
                  </a:lnTo>
                  <a:lnTo>
                    <a:pt x="0" y="3393567"/>
                  </a:lnTo>
                  <a:lnTo>
                    <a:pt x="4854702" y="3393567"/>
                  </a:lnTo>
                  <a:lnTo>
                    <a:pt x="4854702" y="4524756"/>
                  </a:lnTo>
                  <a:lnTo>
                    <a:pt x="7117080" y="2262378"/>
                  </a:lnTo>
                  <a:lnTo>
                    <a:pt x="4854702" y="0"/>
                  </a:lnTo>
                  <a:close/>
                </a:path>
              </a:pathLst>
            </a:custGeom>
            <a:solidFill>
              <a:schemeClr val="tx2">
                <a:lumMod val="75000"/>
              </a:schemeClr>
            </a:solidFill>
            <a:ln>
              <a:solidFill>
                <a:schemeClr val="accent4">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dirty="0"/>
            </a:p>
          </p:txBody>
        </p:sp>
        <p:sp>
          <p:nvSpPr>
            <p:cNvPr id="5" name="object 5"/>
            <p:cNvSpPr/>
            <p:nvPr/>
          </p:nvSpPr>
          <p:spPr>
            <a:xfrm>
              <a:off x="728246" y="2651147"/>
              <a:ext cx="3746266" cy="2337628"/>
            </a:xfrm>
            <a:custGeom>
              <a:avLst/>
              <a:gdLst/>
              <a:ahLst/>
              <a:cxnLst/>
              <a:rect l="l" t="t" r="r" b="b"/>
              <a:pathLst>
                <a:path w="3481070" h="2212975">
                  <a:moveTo>
                    <a:pt x="3112007" y="0"/>
                  </a:moveTo>
                  <a:lnTo>
                    <a:pt x="368820" y="0"/>
                  </a:lnTo>
                  <a:lnTo>
                    <a:pt x="322556" y="2873"/>
                  </a:lnTo>
                  <a:lnTo>
                    <a:pt x="278007" y="11262"/>
                  </a:lnTo>
                  <a:lnTo>
                    <a:pt x="235518" y="24822"/>
                  </a:lnTo>
                  <a:lnTo>
                    <a:pt x="195435" y="43207"/>
                  </a:lnTo>
                  <a:lnTo>
                    <a:pt x="158104" y="66072"/>
                  </a:lnTo>
                  <a:lnTo>
                    <a:pt x="123871" y="93071"/>
                  </a:lnTo>
                  <a:lnTo>
                    <a:pt x="93081" y="123859"/>
                  </a:lnTo>
                  <a:lnTo>
                    <a:pt x="66080" y="158090"/>
                  </a:lnTo>
                  <a:lnTo>
                    <a:pt x="43212" y="195420"/>
                  </a:lnTo>
                  <a:lnTo>
                    <a:pt x="24825" y="235502"/>
                  </a:lnTo>
                  <a:lnTo>
                    <a:pt x="11264" y="277990"/>
                  </a:lnTo>
                  <a:lnTo>
                    <a:pt x="2873" y="322541"/>
                  </a:lnTo>
                  <a:lnTo>
                    <a:pt x="0" y="368807"/>
                  </a:lnTo>
                  <a:lnTo>
                    <a:pt x="0" y="1844039"/>
                  </a:lnTo>
                  <a:lnTo>
                    <a:pt x="2873" y="1890306"/>
                  </a:lnTo>
                  <a:lnTo>
                    <a:pt x="11264" y="1934857"/>
                  </a:lnTo>
                  <a:lnTo>
                    <a:pt x="24825" y="1977345"/>
                  </a:lnTo>
                  <a:lnTo>
                    <a:pt x="43212" y="2017427"/>
                  </a:lnTo>
                  <a:lnTo>
                    <a:pt x="66080" y="2054757"/>
                  </a:lnTo>
                  <a:lnTo>
                    <a:pt x="93081" y="2088988"/>
                  </a:lnTo>
                  <a:lnTo>
                    <a:pt x="123871" y="2119776"/>
                  </a:lnTo>
                  <a:lnTo>
                    <a:pt x="158104" y="2146775"/>
                  </a:lnTo>
                  <a:lnTo>
                    <a:pt x="195435" y="2169640"/>
                  </a:lnTo>
                  <a:lnTo>
                    <a:pt x="235518" y="2188025"/>
                  </a:lnTo>
                  <a:lnTo>
                    <a:pt x="278007" y="2201585"/>
                  </a:lnTo>
                  <a:lnTo>
                    <a:pt x="322556" y="2209974"/>
                  </a:lnTo>
                  <a:lnTo>
                    <a:pt x="368820" y="2212847"/>
                  </a:lnTo>
                  <a:lnTo>
                    <a:pt x="3112007" y="2212847"/>
                  </a:lnTo>
                  <a:lnTo>
                    <a:pt x="3158274" y="2209974"/>
                  </a:lnTo>
                  <a:lnTo>
                    <a:pt x="3202825" y="2201585"/>
                  </a:lnTo>
                  <a:lnTo>
                    <a:pt x="3245313" y="2188025"/>
                  </a:lnTo>
                  <a:lnTo>
                    <a:pt x="3285395" y="2169640"/>
                  </a:lnTo>
                  <a:lnTo>
                    <a:pt x="3322725" y="2146775"/>
                  </a:lnTo>
                  <a:lnTo>
                    <a:pt x="3356956" y="2119776"/>
                  </a:lnTo>
                  <a:lnTo>
                    <a:pt x="3387744" y="2088988"/>
                  </a:lnTo>
                  <a:lnTo>
                    <a:pt x="3414743" y="2054757"/>
                  </a:lnTo>
                  <a:lnTo>
                    <a:pt x="3437608" y="2017427"/>
                  </a:lnTo>
                  <a:lnTo>
                    <a:pt x="3455993" y="1977345"/>
                  </a:lnTo>
                  <a:lnTo>
                    <a:pt x="3469553" y="1934857"/>
                  </a:lnTo>
                  <a:lnTo>
                    <a:pt x="3477942" y="1890306"/>
                  </a:lnTo>
                  <a:lnTo>
                    <a:pt x="3480816" y="1844039"/>
                  </a:lnTo>
                  <a:lnTo>
                    <a:pt x="3480816" y="368807"/>
                  </a:lnTo>
                  <a:lnTo>
                    <a:pt x="3477942" y="322541"/>
                  </a:lnTo>
                  <a:lnTo>
                    <a:pt x="3469553" y="277990"/>
                  </a:lnTo>
                  <a:lnTo>
                    <a:pt x="3455993" y="235502"/>
                  </a:lnTo>
                  <a:lnTo>
                    <a:pt x="3437608" y="195420"/>
                  </a:lnTo>
                  <a:lnTo>
                    <a:pt x="3414743" y="158090"/>
                  </a:lnTo>
                  <a:lnTo>
                    <a:pt x="3387744" y="123859"/>
                  </a:lnTo>
                  <a:lnTo>
                    <a:pt x="3356956" y="93071"/>
                  </a:lnTo>
                  <a:lnTo>
                    <a:pt x="3322725" y="66072"/>
                  </a:lnTo>
                  <a:lnTo>
                    <a:pt x="3285395" y="43207"/>
                  </a:lnTo>
                  <a:lnTo>
                    <a:pt x="3245313" y="24822"/>
                  </a:lnTo>
                  <a:lnTo>
                    <a:pt x="3202825" y="11262"/>
                  </a:lnTo>
                  <a:lnTo>
                    <a:pt x="3158274" y="2873"/>
                  </a:lnTo>
                  <a:lnTo>
                    <a:pt x="3112007" y="0"/>
                  </a:lnTo>
                  <a:close/>
                </a:path>
              </a:pathLst>
            </a:custGeom>
            <a:solidFill>
              <a:schemeClr val="accent5">
                <a:lumMod val="75000"/>
              </a:schemeClr>
            </a:solidFill>
            <a:ln>
              <a:solidFill>
                <a:schemeClr val="accent4">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dirty="0"/>
            </a:p>
          </p:txBody>
        </p:sp>
      </p:grpSp>
      <p:sp>
        <p:nvSpPr>
          <p:cNvPr id="7" name="object 7"/>
          <p:cNvSpPr txBox="1"/>
          <p:nvPr/>
        </p:nvSpPr>
        <p:spPr>
          <a:xfrm>
            <a:off x="2646070" y="3023997"/>
            <a:ext cx="2692400" cy="1557020"/>
          </a:xfrm>
          <a:prstGeom prst="rect">
            <a:avLst/>
          </a:prstGeom>
        </p:spPr>
        <p:txBody>
          <a:bodyPr vert="horz" wrap="square" lIns="0" tIns="70485" rIns="0" bIns="0" rtlCol="0">
            <a:spAutoFit/>
          </a:bodyPr>
          <a:lstStyle/>
          <a:p>
            <a:pPr marL="12065" marR="5080" indent="-1905" algn="ctr">
              <a:lnSpc>
                <a:spcPct val="86300"/>
              </a:lnSpc>
              <a:spcBef>
                <a:spcPts val="555"/>
              </a:spcBef>
            </a:pPr>
            <a:r>
              <a:rPr sz="2800" b="1" dirty="0">
                <a:solidFill>
                  <a:srgbClr val="FFFFFF"/>
                </a:solidFill>
                <a:latin typeface="Arial"/>
                <a:cs typeface="Arial"/>
              </a:rPr>
              <a:t>Stage</a:t>
            </a:r>
            <a:r>
              <a:rPr sz="2800" b="1" spc="-45" dirty="0">
                <a:solidFill>
                  <a:srgbClr val="FFFFFF"/>
                </a:solidFill>
                <a:latin typeface="Arial"/>
                <a:cs typeface="Arial"/>
              </a:rPr>
              <a:t> </a:t>
            </a:r>
            <a:r>
              <a:rPr sz="2800" b="1" dirty="0">
                <a:solidFill>
                  <a:srgbClr val="FFFFFF"/>
                </a:solidFill>
                <a:latin typeface="Arial"/>
                <a:cs typeface="Arial"/>
              </a:rPr>
              <a:t>1</a:t>
            </a:r>
            <a:r>
              <a:rPr sz="2800" b="1" spc="-35" dirty="0">
                <a:solidFill>
                  <a:srgbClr val="FFFFFF"/>
                </a:solidFill>
                <a:latin typeface="Arial"/>
                <a:cs typeface="Arial"/>
              </a:rPr>
              <a:t> </a:t>
            </a:r>
            <a:r>
              <a:rPr sz="2800" b="1" spc="-50" dirty="0">
                <a:solidFill>
                  <a:srgbClr val="FFFFFF"/>
                </a:solidFill>
                <a:latin typeface="Arial"/>
                <a:cs typeface="Arial"/>
              </a:rPr>
              <a:t>– </a:t>
            </a:r>
            <a:r>
              <a:rPr sz="2800" b="1" dirty="0">
                <a:solidFill>
                  <a:srgbClr val="FFFFFF"/>
                </a:solidFill>
                <a:latin typeface="Arial"/>
                <a:cs typeface="Arial"/>
              </a:rPr>
              <a:t>Interested</a:t>
            </a:r>
            <a:r>
              <a:rPr sz="2800" b="1" spc="-155" dirty="0">
                <a:solidFill>
                  <a:srgbClr val="FFFFFF"/>
                </a:solidFill>
                <a:latin typeface="Arial"/>
                <a:cs typeface="Arial"/>
              </a:rPr>
              <a:t> </a:t>
            </a:r>
            <a:r>
              <a:rPr sz="2800" b="1" spc="-10" dirty="0">
                <a:solidFill>
                  <a:srgbClr val="FFFFFF"/>
                </a:solidFill>
                <a:latin typeface="Arial"/>
                <a:cs typeface="Arial"/>
              </a:rPr>
              <a:t>party requests information</a:t>
            </a:r>
            <a:endParaRPr sz="2800" dirty="0">
              <a:latin typeface="Arial"/>
              <a:cs typeface="Arial"/>
            </a:endParaRPr>
          </a:p>
        </p:txBody>
      </p:sp>
      <p:sp>
        <p:nvSpPr>
          <p:cNvPr id="8" name="object 8"/>
          <p:cNvSpPr txBox="1"/>
          <p:nvPr/>
        </p:nvSpPr>
        <p:spPr>
          <a:xfrm>
            <a:off x="6241592" y="3150085"/>
            <a:ext cx="2871724" cy="1304844"/>
          </a:xfrm>
          <a:prstGeom prst="rect">
            <a:avLst/>
          </a:prstGeom>
        </p:spPr>
        <p:txBody>
          <a:bodyPr vert="horz" wrap="square" lIns="0" tIns="12065" rIns="0" bIns="0" rtlCol="0">
            <a:spAutoFit/>
          </a:bodyPr>
          <a:lstStyle/>
          <a:p>
            <a:pPr marL="216535" indent="-204470">
              <a:spcBef>
                <a:spcPts val="95"/>
              </a:spcBef>
              <a:buFont typeface="Arial"/>
              <a:buChar char="•"/>
              <a:tabLst>
                <a:tab pos="217170" algn="l"/>
              </a:tabLst>
            </a:pPr>
            <a:r>
              <a:rPr lang="en-US" sz="2800" dirty="0">
                <a:latin typeface="Arial" panose="020B0604020202020204" pitchFamily="34" charset="0"/>
                <a:cs typeface="Arial" panose="020B0604020202020204" pitchFamily="34" charset="0"/>
              </a:rPr>
              <a:t>F</a:t>
            </a:r>
            <a:r>
              <a:rPr sz="2800" dirty="0">
                <a:latin typeface="Arial" panose="020B0604020202020204" pitchFamily="34" charset="0"/>
                <a:cs typeface="Arial" panose="020B0604020202020204" pitchFamily="34" charset="0"/>
              </a:rPr>
              <a:t>rom</a:t>
            </a:r>
            <a:r>
              <a:rPr sz="2800" spc="-114" dirty="0">
                <a:latin typeface="Arial" panose="020B0604020202020204" pitchFamily="34" charset="0"/>
                <a:cs typeface="Arial" panose="020B0604020202020204" pitchFamily="34" charset="0"/>
              </a:rPr>
              <a:t> </a:t>
            </a:r>
            <a:r>
              <a:rPr sz="2800" spc="-25" dirty="0">
                <a:latin typeface="Arial" panose="020B0604020202020204" pitchFamily="34" charset="0"/>
                <a:cs typeface="Arial" panose="020B0604020202020204" pitchFamily="34" charset="0"/>
              </a:rPr>
              <a:t>CSC</a:t>
            </a:r>
            <a:endParaRPr sz="2800" dirty="0">
              <a:latin typeface="Arial" panose="020B0604020202020204" pitchFamily="34" charset="0"/>
              <a:cs typeface="Arial" panose="020B0604020202020204" pitchFamily="34" charset="0"/>
            </a:endParaRPr>
          </a:p>
          <a:p>
            <a:pPr marL="12700" marR="5080">
              <a:buFont typeface="Arial"/>
              <a:buChar char="•"/>
              <a:tabLst>
                <a:tab pos="217170" algn="l"/>
              </a:tabLst>
            </a:pPr>
            <a:r>
              <a:rPr lang="en-US" sz="2800" dirty="0">
                <a:latin typeface="Arial" panose="020B0604020202020204" pitchFamily="34" charset="0"/>
                <a:cs typeface="Arial" panose="020B0604020202020204" pitchFamily="34" charset="0"/>
              </a:rPr>
              <a:t> F</a:t>
            </a:r>
            <a:r>
              <a:rPr sz="2800" dirty="0">
                <a:latin typeface="Arial" panose="020B0604020202020204" pitchFamily="34" charset="0"/>
                <a:cs typeface="Arial" panose="020B0604020202020204" pitchFamily="34" charset="0"/>
              </a:rPr>
              <a:t>rom</a:t>
            </a:r>
            <a:r>
              <a:rPr sz="2800" spc="-120" dirty="0">
                <a:latin typeface="Arial" panose="020B0604020202020204" pitchFamily="34" charset="0"/>
                <a:cs typeface="Arial" panose="020B0604020202020204" pitchFamily="34" charset="0"/>
              </a:rPr>
              <a:t> </a:t>
            </a:r>
            <a:r>
              <a:rPr sz="2800" spc="-10" dirty="0">
                <a:latin typeface="Arial" panose="020B0604020202020204" pitchFamily="34" charset="0"/>
                <a:cs typeface="Arial" panose="020B0604020202020204" pitchFamily="34" charset="0"/>
              </a:rPr>
              <a:t>approved </a:t>
            </a:r>
            <a:r>
              <a:rPr lang="en-US" sz="2800" spc="-10" dirty="0">
                <a:latin typeface="Arial" panose="020B0604020202020204" pitchFamily="34" charset="0"/>
                <a:cs typeface="Arial" panose="020B0604020202020204" pitchFamily="34" charset="0"/>
              </a:rPr>
              <a:t>ce</a:t>
            </a:r>
            <a:r>
              <a:rPr sz="2800" spc="-10" dirty="0">
                <a:latin typeface="Arial" panose="020B0604020202020204" pitchFamily="34" charset="0"/>
                <a:cs typeface="Arial" panose="020B0604020202020204" pitchFamily="34" charset="0"/>
              </a:rPr>
              <a:t>rtification</a:t>
            </a:r>
            <a:r>
              <a:rPr sz="2800" spc="-90" dirty="0">
                <a:latin typeface="Arial" panose="020B0604020202020204" pitchFamily="34" charset="0"/>
                <a:cs typeface="Arial" panose="020B0604020202020204" pitchFamily="34" charset="0"/>
              </a:rPr>
              <a:t> </a:t>
            </a:r>
            <a:r>
              <a:rPr sz="2800" spc="-20" dirty="0">
                <a:latin typeface="Arial" panose="020B0604020202020204" pitchFamily="34" charset="0"/>
                <a:cs typeface="Arial" panose="020B0604020202020204" pitchFamily="34" charset="0"/>
              </a:rPr>
              <a:t>body</a:t>
            </a:r>
            <a:endParaRP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342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12280" y="314919"/>
            <a:ext cx="9579720" cy="566822"/>
          </a:xfrm>
          <a:prstGeom prst="rect">
            <a:avLst/>
          </a:prstGeom>
        </p:spPr>
        <p:txBody>
          <a:bodyPr vert="horz" wrap="square" lIns="0" tIns="12700" rIns="0" bIns="0" rtlCol="0">
            <a:spAutoFit/>
          </a:bodyPr>
          <a:lstStyle/>
          <a:p>
            <a:pPr marL="1920875" marR="5080" indent="-1908810">
              <a:spcBef>
                <a:spcPts val="100"/>
              </a:spcBef>
            </a:pPr>
            <a:r>
              <a:rPr sz="3600" b="1" i="0" dirty="0">
                <a:solidFill>
                  <a:srgbClr val="335B74"/>
                </a:solidFill>
              </a:rPr>
              <a:t>RFM</a:t>
            </a:r>
            <a:r>
              <a:rPr sz="3600" b="1" i="0" spc="-10" dirty="0">
                <a:solidFill>
                  <a:srgbClr val="335B74"/>
                </a:solidFill>
              </a:rPr>
              <a:t> </a:t>
            </a:r>
            <a:r>
              <a:rPr sz="3600" b="1" i="0" dirty="0">
                <a:solidFill>
                  <a:srgbClr val="335B74"/>
                </a:solidFill>
              </a:rPr>
              <a:t>Chain</a:t>
            </a:r>
            <a:r>
              <a:rPr sz="3600" b="1" i="0" spc="-10" dirty="0">
                <a:solidFill>
                  <a:srgbClr val="335B74"/>
                </a:solidFill>
              </a:rPr>
              <a:t> </a:t>
            </a:r>
            <a:r>
              <a:rPr sz="3600" b="1" i="0" dirty="0">
                <a:solidFill>
                  <a:srgbClr val="335B74"/>
                </a:solidFill>
              </a:rPr>
              <a:t>of</a:t>
            </a:r>
            <a:r>
              <a:rPr sz="3600" b="1" i="0" spc="-5" dirty="0">
                <a:solidFill>
                  <a:srgbClr val="335B74"/>
                </a:solidFill>
              </a:rPr>
              <a:t> </a:t>
            </a:r>
            <a:r>
              <a:rPr sz="3600" b="1" i="0" spc="-10" dirty="0">
                <a:solidFill>
                  <a:srgbClr val="335B74"/>
                </a:solidFill>
              </a:rPr>
              <a:t>Custody Process</a:t>
            </a:r>
            <a:endParaRPr sz="3600" dirty="0">
              <a:solidFill>
                <a:srgbClr val="335B74"/>
              </a:solidFill>
            </a:endParaRPr>
          </a:p>
        </p:txBody>
      </p:sp>
      <p:grpSp>
        <p:nvGrpSpPr>
          <p:cNvPr id="3" name="object 3"/>
          <p:cNvGrpSpPr/>
          <p:nvPr/>
        </p:nvGrpSpPr>
        <p:grpSpPr>
          <a:xfrm>
            <a:off x="2252247" y="1557527"/>
            <a:ext cx="7412961" cy="4525010"/>
            <a:chOff x="728246" y="1557527"/>
            <a:chExt cx="7412961" cy="4525010"/>
          </a:xfrm>
          <a:solidFill>
            <a:schemeClr val="accent3">
              <a:lumMod val="20000"/>
              <a:lumOff val="80000"/>
            </a:schemeClr>
          </a:solidFill>
        </p:grpSpPr>
        <p:sp>
          <p:nvSpPr>
            <p:cNvPr id="4" name="object 4"/>
            <p:cNvSpPr/>
            <p:nvPr/>
          </p:nvSpPr>
          <p:spPr>
            <a:xfrm>
              <a:off x="1024127" y="1557527"/>
              <a:ext cx="7117080" cy="4525010"/>
            </a:xfrm>
            <a:custGeom>
              <a:avLst/>
              <a:gdLst/>
              <a:ahLst/>
              <a:cxnLst/>
              <a:rect l="l" t="t" r="r" b="b"/>
              <a:pathLst>
                <a:path w="7117080" h="4525010">
                  <a:moveTo>
                    <a:pt x="4854702" y="0"/>
                  </a:moveTo>
                  <a:lnTo>
                    <a:pt x="4854702" y="1131189"/>
                  </a:lnTo>
                  <a:lnTo>
                    <a:pt x="0" y="1131189"/>
                  </a:lnTo>
                  <a:lnTo>
                    <a:pt x="0" y="3393567"/>
                  </a:lnTo>
                  <a:lnTo>
                    <a:pt x="4854702" y="3393567"/>
                  </a:lnTo>
                  <a:lnTo>
                    <a:pt x="4854702" y="4524756"/>
                  </a:lnTo>
                  <a:lnTo>
                    <a:pt x="7117080" y="2262378"/>
                  </a:lnTo>
                  <a:lnTo>
                    <a:pt x="4854702" y="0"/>
                  </a:lnTo>
                  <a:close/>
                </a:path>
              </a:pathLst>
            </a:custGeom>
            <a:solidFill>
              <a:schemeClr val="tx2">
                <a:lumMod val="75000"/>
              </a:schemeClr>
            </a:solidFill>
            <a:ln>
              <a:solidFill>
                <a:srgbClr val="002060"/>
              </a:solidFill>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dirty="0"/>
            </a:p>
          </p:txBody>
        </p:sp>
        <p:sp>
          <p:nvSpPr>
            <p:cNvPr id="5" name="object 5"/>
            <p:cNvSpPr/>
            <p:nvPr/>
          </p:nvSpPr>
          <p:spPr>
            <a:xfrm>
              <a:off x="728246" y="2651147"/>
              <a:ext cx="3746266" cy="2337628"/>
            </a:xfrm>
            <a:custGeom>
              <a:avLst/>
              <a:gdLst/>
              <a:ahLst/>
              <a:cxnLst/>
              <a:rect l="l" t="t" r="r" b="b"/>
              <a:pathLst>
                <a:path w="3481070" h="2212975">
                  <a:moveTo>
                    <a:pt x="3112007" y="0"/>
                  </a:moveTo>
                  <a:lnTo>
                    <a:pt x="368820" y="0"/>
                  </a:lnTo>
                  <a:lnTo>
                    <a:pt x="322556" y="2873"/>
                  </a:lnTo>
                  <a:lnTo>
                    <a:pt x="278007" y="11262"/>
                  </a:lnTo>
                  <a:lnTo>
                    <a:pt x="235518" y="24822"/>
                  </a:lnTo>
                  <a:lnTo>
                    <a:pt x="195435" y="43207"/>
                  </a:lnTo>
                  <a:lnTo>
                    <a:pt x="158104" y="66072"/>
                  </a:lnTo>
                  <a:lnTo>
                    <a:pt x="123871" y="93071"/>
                  </a:lnTo>
                  <a:lnTo>
                    <a:pt x="93081" y="123859"/>
                  </a:lnTo>
                  <a:lnTo>
                    <a:pt x="66080" y="158090"/>
                  </a:lnTo>
                  <a:lnTo>
                    <a:pt x="43212" y="195420"/>
                  </a:lnTo>
                  <a:lnTo>
                    <a:pt x="24825" y="235502"/>
                  </a:lnTo>
                  <a:lnTo>
                    <a:pt x="11264" y="277990"/>
                  </a:lnTo>
                  <a:lnTo>
                    <a:pt x="2873" y="322541"/>
                  </a:lnTo>
                  <a:lnTo>
                    <a:pt x="0" y="368807"/>
                  </a:lnTo>
                  <a:lnTo>
                    <a:pt x="0" y="1844039"/>
                  </a:lnTo>
                  <a:lnTo>
                    <a:pt x="2873" y="1890306"/>
                  </a:lnTo>
                  <a:lnTo>
                    <a:pt x="11264" y="1934857"/>
                  </a:lnTo>
                  <a:lnTo>
                    <a:pt x="24825" y="1977345"/>
                  </a:lnTo>
                  <a:lnTo>
                    <a:pt x="43212" y="2017427"/>
                  </a:lnTo>
                  <a:lnTo>
                    <a:pt x="66080" y="2054757"/>
                  </a:lnTo>
                  <a:lnTo>
                    <a:pt x="93081" y="2088988"/>
                  </a:lnTo>
                  <a:lnTo>
                    <a:pt x="123871" y="2119776"/>
                  </a:lnTo>
                  <a:lnTo>
                    <a:pt x="158104" y="2146775"/>
                  </a:lnTo>
                  <a:lnTo>
                    <a:pt x="195435" y="2169640"/>
                  </a:lnTo>
                  <a:lnTo>
                    <a:pt x="235518" y="2188025"/>
                  </a:lnTo>
                  <a:lnTo>
                    <a:pt x="278007" y="2201585"/>
                  </a:lnTo>
                  <a:lnTo>
                    <a:pt x="322556" y="2209974"/>
                  </a:lnTo>
                  <a:lnTo>
                    <a:pt x="368820" y="2212847"/>
                  </a:lnTo>
                  <a:lnTo>
                    <a:pt x="3112007" y="2212847"/>
                  </a:lnTo>
                  <a:lnTo>
                    <a:pt x="3158274" y="2209974"/>
                  </a:lnTo>
                  <a:lnTo>
                    <a:pt x="3202825" y="2201585"/>
                  </a:lnTo>
                  <a:lnTo>
                    <a:pt x="3245313" y="2188025"/>
                  </a:lnTo>
                  <a:lnTo>
                    <a:pt x="3285395" y="2169640"/>
                  </a:lnTo>
                  <a:lnTo>
                    <a:pt x="3322725" y="2146775"/>
                  </a:lnTo>
                  <a:lnTo>
                    <a:pt x="3356956" y="2119776"/>
                  </a:lnTo>
                  <a:lnTo>
                    <a:pt x="3387744" y="2088988"/>
                  </a:lnTo>
                  <a:lnTo>
                    <a:pt x="3414743" y="2054757"/>
                  </a:lnTo>
                  <a:lnTo>
                    <a:pt x="3437608" y="2017427"/>
                  </a:lnTo>
                  <a:lnTo>
                    <a:pt x="3455993" y="1977345"/>
                  </a:lnTo>
                  <a:lnTo>
                    <a:pt x="3469553" y="1934857"/>
                  </a:lnTo>
                  <a:lnTo>
                    <a:pt x="3477942" y="1890306"/>
                  </a:lnTo>
                  <a:lnTo>
                    <a:pt x="3480816" y="1844039"/>
                  </a:lnTo>
                  <a:lnTo>
                    <a:pt x="3480816" y="368807"/>
                  </a:lnTo>
                  <a:lnTo>
                    <a:pt x="3477942" y="322541"/>
                  </a:lnTo>
                  <a:lnTo>
                    <a:pt x="3469553" y="277990"/>
                  </a:lnTo>
                  <a:lnTo>
                    <a:pt x="3455993" y="235502"/>
                  </a:lnTo>
                  <a:lnTo>
                    <a:pt x="3437608" y="195420"/>
                  </a:lnTo>
                  <a:lnTo>
                    <a:pt x="3414743" y="158090"/>
                  </a:lnTo>
                  <a:lnTo>
                    <a:pt x="3387744" y="123859"/>
                  </a:lnTo>
                  <a:lnTo>
                    <a:pt x="3356956" y="93071"/>
                  </a:lnTo>
                  <a:lnTo>
                    <a:pt x="3322725" y="66072"/>
                  </a:lnTo>
                  <a:lnTo>
                    <a:pt x="3285395" y="43207"/>
                  </a:lnTo>
                  <a:lnTo>
                    <a:pt x="3245313" y="24822"/>
                  </a:lnTo>
                  <a:lnTo>
                    <a:pt x="3202825" y="11262"/>
                  </a:lnTo>
                  <a:lnTo>
                    <a:pt x="3158274" y="2873"/>
                  </a:lnTo>
                  <a:lnTo>
                    <a:pt x="3112007" y="0"/>
                  </a:lnTo>
                  <a:close/>
                </a:path>
              </a:pathLst>
            </a:custGeom>
            <a:solidFill>
              <a:schemeClr val="accent1"/>
            </a:solidFill>
            <a:ln>
              <a:solidFill>
                <a:srgbClr val="002060"/>
              </a:solidFill>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dirty="0"/>
            </a:p>
          </p:txBody>
        </p:sp>
      </p:grpSp>
      <p:sp>
        <p:nvSpPr>
          <p:cNvPr id="7" name="object 7"/>
          <p:cNvSpPr txBox="1"/>
          <p:nvPr/>
        </p:nvSpPr>
        <p:spPr>
          <a:xfrm>
            <a:off x="2392551" y="3097640"/>
            <a:ext cx="3626206" cy="1699824"/>
          </a:xfrm>
          <a:prstGeom prst="rect">
            <a:avLst/>
          </a:prstGeom>
        </p:spPr>
        <p:txBody>
          <a:bodyPr vert="horz" wrap="square" lIns="0" tIns="70485" rIns="0" bIns="0" rtlCol="0">
            <a:spAutoFit/>
          </a:bodyPr>
          <a:lstStyle/>
          <a:p>
            <a:pPr marL="12700" marR="5080" indent="129539">
              <a:lnSpc>
                <a:spcPts val="2900"/>
              </a:lnSpc>
              <a:spcBef>
                <a:spcPts val="575"/>
              </a:spcBef>
            </a:pPr>
            <a:r>
              <a:rPr lang="en-US" sz="2800" b="1" dirty="0">
                <a:solidFill>
                  <a:srgbClr val="FFFFFF"/>
                </a:solidFill>
                <a:latin typeface="Arial"/>
                <a:cs typeface="Arial"/>
              </a:rPr>
              <a:t>Stage</a:t>
            </a:r>
            <a:r>
              <a:rPr lang="en-US" sz="2800" b="1" spc="-35" dirty="0">
                <a:solidFill>
                  <a:srgbClr val="FFFFFF"/>
                </a:solidFill>
                <a:latin typeface="Arial"/>
                <a:cs typeface="Arial"/>
              </a:rPr>
              <a:t> </a:t>
            </a:r>
            <a:r>
              <a:rPr lang="en-US" sz="2800" b="1" dirty="0">
                <a:solidFill>
                  <a:srgbClr val="FFFFFF"/>
                </a:solidFill>
                <a:latin typeface="Arial"/>
                <a:cs typeface="Arial"/>
              </a:rPr>
              <a:t>2</a:t>
            </a:r>
            <a:r>
              <a:rPr lang="en-US" sz="2800" b="1" spc="-25" dirty="0">
                <a:solidFill>
                  <a:srgbClr val="FFFFFF"/>
                </a:solidFill>
                <a:latin typeface="Arial"/>
                <a:cs typeface="Arial"/>
              </a:rPr>
              <a:t> </a:t>
            </a:r>
            <a:r>
              <a:rPr lang="en-US" sz="2800" dirty="0">
                <a:solidFill>
                  <a:srgbClr val="FFFFFF"/>
                </a:solidFill>
                <a:latin typeface="Arial"/>
                <a:cs typeface="Arial"/>
              </a:rPr>
              <a:t>–</a:t>
            </a:r>
            <a:r>
              <a:rPr lang="en-US" sz="2800" spc="-40" dirty="0">
                <a:solidFill>
                  <a:srgbClr val="FFFFFF"/>
                </a:solidFill>
                <a:latin typeface="Arial"/>
                <a:cs typeface="Arial"/>
              </a:rPr>
              <a:t> </a:t>
            </a:r>
            <a:r>
              <a:rPr lang="en-US" sz="2800" b="1" spc="-10" dirty="0">
                <a:solidFill>
                  <a:srgbClr val="FFFFFF"/>
                </a:solidFill>
                <a:latin typeface="Arial"/>
                <a:cs typeface="Arial"/>
              </a:rPr>
              <a:t>Potential </a:t>
            </a:r>
            <a:r>
              <a:rPr lang="en-US" sz="2800" b="1" dirty="0">
                <a:solidFill>
                  <a:srgbClr val="FFFFFF"/>
                </a:solidFill>
                <a:latin typeface="Arial"/>
                <a:cs typeface="Arial"/>
              </a:rPr>
              <a:t>applicant</a:t>
            </a:r>
            <a:r>
              <a:rPr lang="en-US" sz="2800" b="1" spc="-145" dirty="0">
                <a:solidFill>
                  <a:srgbClr val="FFFFFF"/>
                </a:solidFill>
                <a:latin typeface="Arial"/>
                <a:cs typeface="Arial"/>
              </a:rPr>
              <a:t> </a:t>
            </a:r>
            <a:r>
              <a:rPr lang="en-US" sz="2800" b="1" spc="-10" dirty="0">
                <a:solidFill>
                  <a:srgbClr val="FFFFFF"/>
                </a:solidFill>
                <a:latin typeface="Arial"/>
                <a:cs typeface="Arial"/>
              </a:rPr>
              <a:t>completes</a:t>
            </a:r>
            <a:endParaRPr lang="en-US" sz="2800" dirty="0">
              <a:latin typeface="Arial"/>
              <a:cs typeface="Arial"/>
            </a:endParaRPr>
          </a:p>
          <a:p>
            <a:pPr marL="1278890" marR="50165" indent="-1120775">
              <a:lnSpc>
                <a:spcPts val="2890"/>
              </a:lnSpc>
              <a:spcBef>
                <a:spcPts val="1130"/>
              </a:spcBef>
            </a:pPr>
            <a:r>
              <a:rPr lang="en-US" sz="2800" b="1" spc="-10" dirty="0">
                <a:solidFill>
                  <a:srgbClr val="FFFFFF"/>
                </a:solidFill>
                <a:latin typeface="Arial"/>
                <a:cs typeface="Arial"/>
              </a:rPr>
              <a:t>Official</a:t>
            </a:r>
            <a:r>
              <a:rPr lang="en-US" sz="2800" b="1" spc="-125" dirty="0">
                <a:solidFill>
                  <a:srgbClr val="FFFFFF"/>
                </a:solidFill>
                <a:latin typeface="Arial"/>
                <a:cs typeface="Arial"/>
              </a:rPr>
              <a:t> </a:t>
            </a:r>
            <a:r>
              <a:rPr lang="en-US" sz="2800" b="1" spc="-10" dirty="0">
                <a:solidFill>
                  <a:srgbClr val="FFFFFF"/>
                </a:solidFill>
                <a:latin typeface="Arial"/>
                <a:cs typeface="Arial"/>
              </a:rPr>
              <a:t>Application </a:t>
            </a:r>
            <a:r>
              <a:rPr lang="en-US" sz="2800" b="1" spc="-20" dirty="0">
                <a:solidFill>
                  <a:srgbClr val="FFFFFF"/>
                </a:solidFill>
                <a:latin typeface="Arial"/>
                <a:cs typeface="Arial"/>
              </a:rPr>
              <a:t>Form</a:t>
            </a:r>
            <a:endParaRPr lang="en-US" sz="2800" dirty="0">
              <a:latin typeface="Arial"/>
              <a:cs typeface="Arial"/>
            </a:endParaRPr>
          </a:p>
        </p:txBody>
      </p:sp>
      <p:sp>
        <p:nvSpPr>
          <p:cNvPr id="8" name="object 8"/>
          <p:cNvSpPr txBox="1"/>
          <p:nvPr/>
        </p:nvSpPr>
        <p:spPr>
          <a:xfrm>
            <a:off x="6272276" y="3224022"/>
            <a:ext cx="2871724" cy="873957"/>
          </a:xfrm>
          <a:prstGeom prst="rect">
            <a:avLst/>
          </a:prstGeom>
        </p:spPr>
        <p:txBody>
          <a:bodyPr vert="horz" wrap="square" lIns="0" tIns="12065" rIns="0" bIns="0" rtlCol="0">
            <a:spAutoFit/>
          </a:bodyPr>
          <a:lstStyle/>
          <a:p>
            <a:pPr marL="216535" indent="-204470">
              <a:spcBef>
                <a:spcPts val="95"/>
              </a:spcBef>
              <a:buFont typeface="Arial"/>
              <a:buChar char="•"/>
              <a:tabLst>
                <a:tab pos="217170" algn="l"/>
              </a:tabLst>
            </a:pPr>
            <a:r>
              <a:rPr lang="en-US" sz="2800" dirty="0">
                <a:latin typeface="Arial" panose="020B0604020202020204" pitchFamily="34" charset="0"/>
                <a:cs typeface="Arial" panose="020B0604020202020204" pitchFamily="34" charset="0"/>
              </a:rPr>
              <a:t>Single</a:t>
            </a:r>
            <a:r>
              <a:rPr lang="en-US" sz="2800" spc="-95" dirty="0">
                <a:latin typeface="Arial" panose="020B0604020202020204" pitchFamily="34" charset="0"/>
                <a:cs typeface="Arial" panose="020B0604020202020204" pitchFamily="34" charset="0"/>
              </a:rPr>
              <a:t> </a:t>
            </a:r>
            <a:r>
              <a:rPr lang="en-US" sz="2800" spc="-20" dirty="0">
                <a:latin typeface="Arial" panose="020B0604020202020204" pitchFamily="34" charset="0"/>
                <a:cs typeface="Arial" panose="020B0604020202020204" pitchFamily="34" charset="0"/>
              </a:rPr>
              <a:t>unit</a:t>
            </a:r>
            <a:endParaRPr lang="en-US" sz="2800" dirty="0">
              <a:latin typeface="Arial" panose="020B0604020202020204" pitchFamily="34" charset="0"/>
              <a:cs typeface="Arial" panose="020B0604020202020204" pitchFamily="34" charset="0"/>
            </a:endParaRPr>
          </a:p>
          <a:p>
            <a:pPr marL="216535" indent="-204470">
              <a:spcBef>
                <a:spcPts val="5"/>
              </a:spcBef>
              <a:buFont typeface="Arial"/>
              <a:buChar char="•"/>
              <a:tabLst>
                <a:tab pos="217170" algn="l"/>
              </a:tabLst>
            </a:pPr>
            <a:r>
              <a:rPr lang="en-US" sz="2800" dirty="0">
                <a:latin typeface="Arial" panose="020B0604020202020204" pitchFamily="34" charset="0"/>
                <a:cs typeface="Arial" panose="020B0604020202020204" pitchFamily="34" charset="0"/>
              </a:rPr>
              <a:t>Multisite</a:t>
            </a:r>
            <a:r>
              <a:rPr lang="en-US" sz="2800" spc="-6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a:t>
            </a:r>
            <a:r>
              <a:rPr lang="en-US" sz="2800" spc="-90" dirty="0">
                <a:latin typeface="Arial" panose="020B0604020202020204" pitchFamily="34" charset="0"/>
                <a:cs typeface="Arial" panose="020B0604020202020204" pitchFamily="34" charset="0"/>
              </a:rPr>
              <a:t> </a:t>
            </a:r>
            <a:r>
              <a:rPr lang="en-US" sz="2800" spc="-10" dirty="0">
                <a:latin typeface="Arial" panose="020B0604020202020204" pitchFamily="34" charset="0"/>
                <a:cs typeface="Arial" panose="020B0604020202020204" pitchFamily="34" charset="0"/>
              </a:rPr>
              <a:t>Group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9703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1715" y="-30778"/>
            <a:ext cx="10309284" cy="1102737"/>
          </a:xfrm>
          <a:prstGeom prst="rect">
            <a:avLst/>
          </a:prstGeom>
        </p:spPr>
        <p:txBody>
          <a:bodyPr vert="horz" wrap="square" lIns="0" tIns="543432" rIns="0" bIns="0" rtlCol="0">
            <a:spAutoFit/>
          </a:bodyPr>
          <a:lstStyle/>
          <a:p>
            <a:pPr marL="518159">
              <a:spcBef>
                <a:spcPts val="100"/>
              </a:spcBef>
            </a:pPr>
            <a:r>
              <a:rPr sz="3600" b="1" i="0" dirty="0">
                <a:solidFill>
                  <a:srgbClr val="335B74"/>
                </a:solidFill>
                <a:latin typeface="Arial" panose="020B0604020202020204" pitchFamily="34" charset="0"/>
                <a:cs typeface="Arial" panose="020B0604020202020204" pitchFamily="34" charset="0"/>
              </a:rPr>
              <a:t>When</a:t>
            </a:r>
            <a:r>
              <a:rPr sz="3600" b="1" i="0" spc="-10" dirty="0">
                <a:solidFill>
                  <a:srgbClr val="335B74"/>
                </a:solidFill>
                <a:latin typeface="Arial" panose="020B0604020202020204" pitchFamily="34" charset="0"/>
                <a:cs typeface="Arial" panose="020B0604020202020204" pitchFamily="34" charset="0"/>
              </a:rPr>
              <a:t> </a:t>
            </a:r>
            <a:r>
              <a:rPr sz="3600" b="1" i="0" dirty="0">
                <a:solidFill>
                  <a:srgbClr val="335B74"/>
                </a:solidFill>
                <a:latin typeface="Arial" panose="020B0604020202020204" pitchFamily="34" charset="0"/>
                <a:cs typeface="Arial" panose="020B0604020202020204" pitchFamily="34" charset="0"/>
              </a:rPr>
              <a:t>is</a:t>
            </a:r>
            <a:r>
              <a:rPr sz="3600" b="1" i="0" spc="-5" dirty="0">
                <a:solidFill>
                  <a:srgbClr val="335B74"/>
                </a:solidFill>
                <a:latin typeface="Arial" panose="020B0604020202020204" pitchFamily="34" charset="0"/>
                <a:cs typeface="Arial" panose="020B0604020202020204" pitchFamily="34" charset="0"/>
              </a:rPr>
              <a:t> </a:t>
            </a:r>
            <a:r>
              <a:rPr sz="3600" b="1" i="0" dirty="0">
                <a:solidFill>
                  <a:srgbClr val="335B74"/>
                </a:solidFill>
                <a:latin typeface="Arial" panose="020B0604020202020204" pitchFamily="34" charset="0"/>
                <a:cs typeface="Arial" panose="020B0604020202020204" pitchFamily="34" charset="0"/>
              </a:rPr>
              <a:t>an</a:t>
            </a:r>
            <a:r>
              <a:rPr sz="3600" b="1" i="0" spc="-135" dirty="0">
                <a:solidFill>
                  <a:srgbClr val="335B74"/>
                </a:solidFill>
                <a:latin typeface="Arial" panose="020B0604020202020204" pitchFamily="34" charset="0"/>
                <a:cs typeface="Arial" panose="020B0604020202020204" pitchFamily="34" charset="0"/>
              </a:rPr>
              <a:t> </a:t>
            </a:r>
            <a:r>
              <a:rPr sz="3600" b="1" i="0" spc="-20" dirty="0">
                <a:solidFill>
                  <a:srgbClr val="335B74"/>
                </a:solidFill>
                <a:latin typeface="Arial" panose="020B0604020202020204" pitchFamily="34" charset="0"/>
                <a:cs typeface="Arial" panose="020B0604020202020204" pitchFamily="34" charset="0"/>
              </a:rPr>
              <a:t>Applicant</a:t>
            </a:r>
            <a:r>
              <a:rPr sz="3600" b="1" i="0" spc="-150" dirty="0">
                <a:solidFill>
                  <a:srgbClr val="335B74"/>
                </a:solidFill>
                <a:latin typeface="Arial" panose="020B0604020202020204" pitchFamily="34" charset="0"/>
                <a:cs typeface="Arial" panose="020B0604020202020204" pitchFamily="34" charset="0"/>
              </a:rPr>
              <a:t> </a:t>
            </a:r>
            <a:r>
              <a:rPr sz="3600" b="1" i="0" spc="-10" dirty="0">
                <a:solidFill>
                  <a:srgbClr val="335B74"/>
                </a:solidFill>
                <a:latin typeface="Arial" panose="020B0604020202020204" pitchFamily="34" charset="0"/>
                <a:cs typeface="Arial" panose="020B0604020202020204" pitchFamily="34" charset="0"/>
              </a:rPr>
              <a:t>Audited?</a:t>
            </a:r>
            <a:endParaRPr sz="3600" dirty="0">
              <a:solidFill>
                <a:srgbClr val="335B74"/>
              </a:solidFill>
              <a:latin typeface="Arial" panose="020B0604020202020204" pitchFamily="34" charset="0"/>
              <a:cs typeface="Arial" panose="020B0604020202020204" pitchFamily="34" charset="0"/>
            </a:endParaRPr>
          </a:p>
        </p:txBody>
      </p:sp>
      <p:sp>
        <p:nvSpPr>
          <p:cNvPr id="3" name="object 3"/>
          <p:cNvSpPr txBox="1"/>
          <p:nvPr/>
        </p:nvSpPr>
        <p:spPr>
          <a:xfrm>
            <a:off x="2176541" y="2022976"/>
            <a:ext cx="7292340" cy="3935052"/>
          </a:xfrm>
          <a:prstGeom prst="rect">
            <a:avLst/>
          </a:prstGeom>
          <a:solidFill>
            <a:schemeClr val="accent3">
              <a:lumMod val="75000"/>
            </a:schemeClr>
          </a:solidFill>
          <a:ln>
            <a:solidFill>
              <a:srgbClr val="002060"/>
            </a:solidFill>
          </a:ln>
        </p:spPr>
        <p:txBody>
          <a:bodyPr vert="horz" wrap="square" lIns="0" tIns="13335" rIns="0" bIns="0" rtlCol="0">
            <a:spAutoFit/>
          </a:bodyPr>
          <a:lstStyle/>
          <a:p>
            <a:pPr marL="355600" indent="-342900">
              <a:spcBef>
                <a:spcPts val="105"/>
              </a:spcBef>
              <a:buChar char="•"/>
              <a:tabLst>
                <a:tab pos="354965" algn="l"/>
                <a:tab pos="355600" algn="l"/>
              </a:tabLst>
            </a:pPr>
            <a:r>
              <a:rPr sz="2000" dirty="0">
                <a:latin typeface="Arial"/>
                <a:cs typeface="Arial"/>
              </a:rPr>
              <a:t>When</a:t>
            </a:r>
            <a:r>
              <a:rPr sz="2000" spc="-25" dirty="0">
                <a:latin typeface="Arial"/>
                <a:cs typeface="Arial"/>
              </a:rPr>
              <a:t> </a:t>
            </a:r>
            <a:r>
              <a:rPr sz="2000" dirty="0">
                <a:latin typeface="Arial"/>
                <a:cs typeface="Arial"/>
              </a:rPr>
              <a:t>they first</a:t>
            </a:r>
            <a:r>
              <a:rPr sz="2000" spc="-30" dirty="0">
                <a:latin typeface="Arial"/>
                <a:cs typeface="Arial"/>
              </a:rPr>
              <a:t> </a:t>
            </a:r>
            <a:r>
              <a:rPr sz="2000" dirty="0">
                <a:latin typeface="Arial"/>
                <a:cs typeface="Arial"/>
              </a:rPr>
              <a:t>apply to</a:t>
            </a:r>
            <a:r>
              <a:rPr sz="2000" spc="-15" dirty="0">
                <a:latin typeface="Arial"/>
                <a:cs typeface="Arial"/>
              </a:rPr>
              <a:t> </a:t>
            </a:r>
            <a:r>
              <a:rPr sz="2000" dirty="0">
                <a:latin typeface="Arial"/>
                <a:cs typeface="Arial"/>
              </a:rPr>
              <a:t>this</a:t>
            </a:r>
            <a:r>
              <a:rPr sz="2000" spc="-50" dirty="0">
                <a:latin typeface="Arial"/>
                <a:cs typeface="Arial"/>
              </a:rPr>
              <a:t> </a:t>
            </a:r>
            <a:r>
              <a:rPr sz="2000" dirty="0">
                <a:latin typeface="Arial"/>
                <a:cs typeface="Arial"/>
              </a:rPr>
              <a:t>CoC</a:t>
            </a:r>
            <a:r>
              <a:rPr sz="2000" spc="-10" dirty="0">
                <a:latin typeface="Arial"/>
                <a:cs typeface="Arial"/>
              </a:rPr>
              <a:t> standard</a:t>
            </a:r>
            <a:endParaRPr sz="2000" dirty="0">
              <a:latin typeface="Arial"/>
              <a:cs typeface="Arial"/>
            </a:endParaRPr>
          </a:p>
          <a:p>
            <a:pPr>
              <a:lnSpc>
                <a:spcPct val="100000"/>
              </a:lnSpc>
              <a:buFont typeface="Arial"/>
              <a:buChar char="•"/>
            </a:pPr>
            <a:endParaRPr sz="2500" dirty="0">
              <a:latin typeface="Arial"/>
              <a:cs typeface="Arial"/>
            </a:endParaRPr>
          </a:p>
          <a:p>
            <a:pPr marL="355600" indent="-342900">
              <a:lnSpc>
                <a:spcPts val="2280"/>
              </a:lnSpc>
              <a:spcBef>
                <a:spcPts val="5"/>
              </a:spcBef>
              <a:buChar char="•"/>
              <a:tabLst>
                <a:tab pos="354965" algn="l"/>
                <a:tab pos="355600" algn="l"/>
              </a:tabLst>
            </a:pPr>
            <a:r>
              <a:rPr sz="2000" dirty="0">
                <a:latin typeface="Arial"/>
                <a:cs typeface="Arial"/>
              </a:rPr>
              <a:t>At</a:t>
            </a:r>
            <a:r>
              <a:rPr sz="2000" spc="-25" dirty="0">
                <a:latin typeface="Arial"/>
                <a:cs typeface="Arial"/>
              </a:rPr>
              <a:t> </a:t>
            </a:r>
            <a:r>
              <a:rPr sz="2000" dirty="0">
                <a:latin typeface="Arial"/>
                <a:cs typeface="Arial"/>
              </a:rPr>
              <a:t>agreed</a:t>
            </a:r>
            <a:r>
              <a:rPr sz="2000" spc="-35" dirty="0">
                <a:latin typeface="Arial"/>
                <a:cs typeface="Arial"/>
              </a:rPr>
              <a:t> </a:t>
            </a:r>
            <a:r>
              <a:rPr lang="en-US" sz="2000" spc="-35" dirty="0">
                <a:latin typeface="Arial"/>
                <a:cs typeface="Arial"/>
              </a:rPr>
              <a:t>upon </a:t>
            </a:r>
            <a:r>
              <a:rPr sz="2000" dirty="0">
                <a:latin typeface="Arial"/>
                <a:cs typeface="Arial"/>
              </a:rPr>
              <a:t>surveillance</a:t>
            </a:r>
            <a:r>
              <a:rPr sz="2000" spc="-35" dirty="0">
                <a:latin typeface="Arial"/>
                <a:cs typeface="Arial"/>
              </a:rPr>
              <a:t> </a:t>
            </a:r>
            <a:r>
              <a:rPr sz="2000" dirty="0">
                <a:latin typeface="Arial"/>
                <a:cs typeface="Arial"/>
              </a:rPr>
              <a:t>intervals</a:t>
            </a:r>
            <a:r>
              <a:rPr sz="2000" spc="-15" dirty="0">
                <a:latin typeface="Arial"/>
                <a:cs typeface="Arial"/>
              </a:rPr>
              <a:t> </a:t>
            </a:r>
            <a:r>
              <a:rPr sz="2000" dirty="0">
                <a:latin typeface="Arial"/>
                <a:cs typeface="Arial"/>
              </a:rPr>
              <a:t>during</a:t>
            </a:r>
            <a:r>
              <a:rPr sz="2000" spc="-35" dirty="0">
                <a:latin typeface="Arial"/>
                <a:cs typeface="Arial"/>
              </a:rPr>
              <a:t> </a:t>
            </a:r>
            <a:r>
              <a:rPr sz="2000" dirty="0">
                <a:latin typeface="Arial"/>
                <a:cs typeface="Arial"/>
              </a:rPr>
              <a:t>the</a:t>
            </a:r>
            <a:r>
              <a:rPr sz="2000" spc="-25" dirty="0">
                <a:latin typeface="Arial"/>
                <a:cs typeface="Arial"/>
              </a:rPr>
              <a:t> </a:t>
            </a:r>
            <a:r>
              <a:rPr sz="2000" dirty="0">
                <a:latin typeface="Arial"/>
                <a:cs typeface="Arial"/>
              </a:rPr>
              <a:t>period</a:t>
            </a:r>
            <a:r>
              <a:rPr sz="2000" spc="-25" dirty="0">
                <a:latin typeface="Arial"/>
                <a:cs typeface="Arial"/>
              </a:rPr>
              <a:t> </a:t>
            </a:r>
            <a:r>
              <a:rPr sz="2000" dirty="0">
                <a:latin typeface="Arial"/>
                <a:cs typeface="Arial"/>
              </a:rPr>
              <a:t>of</a:t>
            </a:r>
            <a:r>
              <a:rPr sz="2000" spc="-20" dirty="0">
                <a:latin typeface="Arial"/>
                <a:cs typeface="Arial"/>
              </a:rPr>
              <a:t> </a:t>
            </a:r>
            <a:r>
              <a:rPr sz="2000" spc="-25" dirty="0">
                <a:latin typeface="Arial"/>
                <a:cs typeface="Arial"/>
              </a:rPr>
              <a:t>the</a:t>
            </a:r>
            <a:endParaRPr sz="2000" dirty="0">
              <a:latin typeface="Arial"/>
              <a:cs typeface="Arial"/>
            </a:endParaRPr>
          </a:p>
          <a:p>
            <a:pPr marL="355600">
              <a:lnSpc>
                <a:spcPts val="2280"/>
              </a:lnSpc>
            </a:pPr>
            <a:r>
              <a:rPr sz="2000" spc="-10" dirty="0">
                <a:latin typeface="Arial"/>
                <a:cs typeface="Arial"/>
              </a:rPr>
              <a:t>certificate</a:t>
            </a:r>
            <a:endParaRPr sz="2000" dirty="0">
              <a:latin typeface="Arial"/>
              <a:cs typeface="Arial"/>
            </a:endParaRPr>
          </a:p>
          <a:p>
            <a:pPr>
              <a:spcBef>
                <a:spcPts val="45"/>
              </a:spcBef>
            </a:pPr>
            <a:endParaRPr sz="2700" dirty="0">
              <a:latin typeface="Arial"/>
              <a:cs typeface="Arial"/>
            </a:endParaRPr>
          </a:p>
          <a:p>
            <a:pPr marL="355600" marR="5080" indent="-342900">
              <a:lnSpc>
                <a:spcPts val="2160"/>
              </a:lnSpc>
              <a:buFont typeface="Arial"/>
              <a:buChar char="•"/>
              <a:tabLst>
                <a:tab pos="354965" algn="l"/>
                <a:tab pos="355600" algn="l"/>
              </a:tabLst>
            </a:pPr>
            <a:r>
              <a:rPr sz="2000" u="sng" dirty="0">
                <a:latin typeface="Arial"/>
                <a:cs typeface="Arial"/>
              </a:rPr>
              <a:t>Can</a:t>
            </a:r>
            <a:r>
              <a:rPr sz="2000" u="sng" spc="-20" dirty="0">
                <a:latin typeface="Arial"/>
                <a:cs typeface="Arial"/>
              </a:rPr>
              <a:t> </a:t>
            </a:r>
            <a:r>
              <a:rPr sz="2000" u="sng" dirty="0">
                <a:latin typeface="Arial"/>
                <a:cs typeface="Arial"/>
              </a:rPr>
              <a:t>be combined</a:t>
            </a:r>
            <a:r>
              <a:rPr sz="2000" u="sng" spc="-15" dirty="0">
                <a:latin typeface="Arial"/>
                <a:cs typeface="Arial"/>
              </a:rPr>
              <a:t> </a:t>
            </a:r>
            <a:r>
              <a:rPr sz="2000" u="sng" dirty="0">
                <a:latin typeface="Arial"/>
                <a:cs typeface="Arial"/>
              </a:rPr>
              <a:t>with</a:t>
            </a:r>
            <a:r>
              <a:rPr sz="2000" u="sng" spc="-40" dirty="0">
                <a:latin typeface="Arial"/>
                <a:cs typeface="Arial"/>
              </a:rPr>
              <a:t> </a:t>
            </a:r>
            <a:r>
              <a:rPr sz="2000" u="sng" dirty="0">
                <a:latin typeface="Arial"/>
                <a:cs typeface="Arial"/>
              </a:rPr>
              <a:t>another</a:t>
            </a:r>
            <a:r>
              <a:rPr sz="2000" u="sng" spc="-30" dirty="0">
                <a:latin typeface="Arial"/>
                <a:cs typeface="Arial"/>
              </a:rPr>
              <a:t> </a:t>
            </a:r>
            <a:r>
              <a:rPr sz="2000" u="sng" dirty="0">
                <a:latin typeface="Arial"/>
                <a:cs typeface="Arial"/>
              </a:rPr>
              <a:t>standard</a:t>
            </a:r>
            <a:r>
              <a:rPr sz="2000" u="sng" spc="-85" dirty="0">
                <a:latin typeface="Arial"/>
                <a:cs typeface="Arial"/>
              </a:rPr>
              <a:t> </a:t>
            </a:r>
            <a:r>
              <a:rPr sz="2000" dirty="0">
                <a:latin typeface="Arial"/>
                <a:cs typeface="Arial"/>
              </a:rPr>
              <a:t>but</a:t>
            </a:r>
            <a:r>
              <a:rPr sz="2000" spc="-25" dirty="0">
                <a:latin typeface="Arial"/>
                <a:cs typeface="Arial"/>
              </a:rPr>
              <a:t> </a:t>
            </a:r>
            <a:r>
              <a:rPr sz="2000" dirty="0">
                <a:latin typeface="Arial"/>
                <a:cs typeface="Arial"/>
              </a:rPr>
              <a:t>this</a:t>
            </a:r>
            <a:r>
              <a:rPr sz="2000" spc="-20" dirty="0">
                <a:latin typeface="Arial"/>
                <a:cs typeface="Arial"/>
              </a:rPr>
              <a:t> </a:t>
            </a:r>
            <a:r>
              <a:rPr sz="2000" dirty="0">
                <a:latin typeface="Arial"/>
                <a:cs typeface="Arial"/>
              </a:rPr>
              <a:t>will</a:t>
            </a:r>
            <a:r>
              <a:rPr sz="2000" spc="5" dirty="0">
                <a:latin typeface="Arial"/>
                <a:cs typeface="Arial"/>
              </a:rPr>
              <a:t> </a:t>
            </a:r>
            <a:r>
              <a:rPr sz="2000" b="1" u="sng" spc="-25" dirty="0">
                <a:latin typeface="Arial"/>
                <a:cs typeface="Arial"/>
              </a:rPr>
              <a:t>not </a:t>
            </a:r>
            <a:r>
              <a:rPr sz="2000" b="1" u="sng" dirty="0">
                <a:latin typeface="Arial"/>
                <a:cs typeface="Arial"/>
              </a:rPr>
              <a:t>replace</a:t>
            </a:r>
            <a:r>
              <a:rPr sz="2000" b="1" spc="-45" dirty="0">
                <a:latin typeface="Arial"/>
                <a:cs typeface="Arial"/>
              </a:rPr>
              <a:t> </a:t>
            </a:r>
            <a:r>
              <a:rPr sz="2000" dirty="0">
                <a:latin typeface="Arial"/>
                <a:cs typeface="Arial"/>
              </a:rPr>
              <a:t>the</a:t>
            </a:r>
            <a:r>
              <a:rPr sz="2000" spc="-25" dirty="0">
                <a:latin typeface="Arial"/>
                <a:cs typeface="Arial"/>
              </a:rPr>
              <a:t> </a:t>
            </a:r>
            <a:r>
              <a:rPr sz="2000" dirty="0">
                <a:latin typeface="Arial"/>
                <a:cs typeface="Arial"/>
              </a:rPr>
              <a:t>need</a:t>
            </a:r>
            <a:r>
              <a:rPr sz="2000" spc="-20" dirty="0">
                <a:latin typeface="Arial"/>
                <a:cs typeface="Arial"/>
              </a:rPr>
              <a:t> </a:t>
            </a:r>
            <a:r>
              <a:rPr sz="2000" dirty="0">
                <a:latin typeface="Arial"/>
                <a:cs typeface="Arial"/>
              </a:rPr>
              <a:t>for</a:t>
            </a:r>
            <a:r>
              <a:rPr sz="2000" spc="-20" dirty="0">
                <a:latin typeface="Arial"/>
                <a:cs typeface="Arial"/>
              </a:rPr>
              <a:t> </a:t>
            </a:r>
            <a:r>
              <a:rPr sz="2000" dirty="0">
                <a:latin typeface="Arial"/>
                <a:cs typeface="Arial"/>
              </a:rPr>
              <a:t>the</a:t>
            </a:r>
            <a:r>
              <a:rPr sz="2000" spc="-25" dirty="0">
                <a:latin typeface="Arial"/>
                <a:cs typeface="Arial"/>
              </a:rPr>
              <a:t> </a:t>
            </a:r>
            <a:r>
              <a:rPr sz="2000" dirty="0">
                <a:latin typeface="Arial"/>
                <a:cs typeface="Arial"/>
              </a:rPr>
              <a:t>applicant</a:t>
            </a:r>
            <a:r>
              <a:rPr sz="2000" spc="-30" dirty="0">
                <a:latin typeface="Arial"/>
                <a:cs typeface="Arial"/>
              </a:rPr>
              <a:t> </a:t>
            </a:r>
            <a:r>
              <a:rPr sz="2000" dirty="0">
                <a:latin typeface="Arial"/>
                <a:cs typeface="Arial"/>
              </a:rPr>
              <a:t>to</a:t>
            </a:r>
            <a:r>
              <a:rPr sz="2000" spc="-15" dirty="0">
                <a:latin typeface="Arial"/>
                <a:cs typeface="Arial"/>
              </a:rPr>
              <a:t> </a:t>
            </a:r>
            <a:r>
              <a:rPr sz="2000" dirty="0">
                <a:latin typeface="Arial"/>
                <a:cs typeface="Arial"/>
              </a:rPr>
              <a:t>be</a:t>
            </a:r>
            <a:r>
              <a:rPr sz="2000" spc="-20" dirty="0">
                <a:latin typeface="Arial"/>
                <a:cs typeface="Arial"/>
              </a:rPr>
              <a:t> </a:t>
            </a:r>
            <a:r>
              <a:rPr sz="2000" dirty="0">
                <a:latin typeface="Arial"/>
                <a:cs typeface="Arial"/>
              </a:rPr>
              <a:t>assessed</a:t>
            </a:r>
            <a:r>
              <a:rPr sz="2000" spc="-45" dirty="0">
                <a:latin typeface="Arial"/>
                <a:cs typeface="Arial"/>
              </a:rPr>
              <a:t> </a:t>
            </a:r>
            <a:r>
              <a:rPr sz="2000" dirty="0">
                <a:latin typeface="Arial"/>
                <a:cs typeface="Arial"/>
              </a:rPr>
              <a:t>to</a:t>
            </a:r>
            <a:r>
              <a:rPr sz="2000" spc="-25" dirty="0">
                <a:latin typeface="Arial"/>
                <a:cs typeface="Arial"/>
              </a:rPr>
              <a:t> </a:t>
            </a:r>
            <a:r>
              <a:rPr sz="2000" dirty="0">
                <a:latin typeface="Arial"/>
                <a:cs typeface="Arial"/>
              </a:rPr>
              <a:t>this</a:t>
            </a:r>
            <a:r>
              <a:rPr sz="2000" spc="-10" dirty="0">
                <a:latin typeface="Arial"/>
                <a:cs typeface="Arial"/>
              </a:rPr>
              <a:t> </a:t>
            </a:r>
            <a:r>
              <a:rPr sz="2000" spc="-25" dirty="0">
                <a:latin typeface="Arial"/>
                <a:cs typeface="Arial"/>
              </a:rPr>
              <a:t>CoC </a:t>
            </a:r>
            <a:r>
              <a:rPr sz="2000" dirty="0">
                <a:latin typeface="Arial"/>
                <a:cs typeface="Arial"/>
              </a:rPr>
              <a:t>standard</a:t>
            </a:r>
            <a:r>
              <a:rPr sz="2000" spc="-50" dirty="0">
                <a:latin typeface="Arial"/>
                <a:cs typeface="Arial"/>
              </a:rPr>
              <a:t>!</a:t>
            </a:r>
            <a:endParaRPr sz="2000" dirty="0">
              <a:latin typeface="Arial"/>
              <a:cs typeface="Arial"/>
            </a:endParaRPr>
          </a:p>
          <a:p>
            <a:pPr>
              <a:spcBef>
                <a:spcPts val="35"/>
              </a:spcBef>
              <a:buFont typeface="Arial"/>
              <a:buChar char="•"/>
            </a:pPr>
            <a:endParaRPr sz="2450" dirty="0">
              <a:latin typeface="Arial"/>
              <a:cs typeface="Arial"/>
            </a:endParaRPr>
          </a:p>
          <a:p>
            <a:pPr marL="355600" indent="-342900">
              <a:buChar char="•"/>
              <a:tabLst>
                <a:tab pos="354965" algn="l"/>
                <a:tab pos="355600" algn="l"/>
              </a:tabLst>
            </a:pPr>
            <a:r>
              <a:rPr sz="2000" dirty="0">
                <a:latin typeface="Arial"/>
                <a:cs typeface="Arial"/>
              </a:rPr>
              <a:t>After</a:t>
            </a:r>
            <a:r>
              <a:rPr sz="2000" spc="-15" dirty="0">
                <a:latin typeface="Arial"/>
                <a:cs typeface="Arial"/>
              </a:rPr>
              <a:t> </a:t>
            </a:r>
            <a:r>
              <a:rPr sz="2000" dirty="0">
                <a:latin typeface="Arial"/>
                <a:cs typeface="Arial"/>
              </a:rPr>
              <a:t>Certification</a:t>
            </a:r>
            <a:r>
              <a:rPr sz="2000" spc="-30" dirty="0">
                <a:latin typeface="Arial"/>
                <a:cs typeface="Arial"/>
              </a:rPr>
              <a:t> </a:t>
            </a:r>
            <a:r>
              <a:rPr sz="2000" dirty="0">
                <a:latin typeface="Arial"/>
                <a:cs typeface="Arial"/>
              </a:rPr>
              <a:t>has</a:t>
            </a:r>
            <a:r>
              <a:rPr sz="2000" spc="-15" dirty="0">
                <a:latin typeface="Arial"/>
                <a:cs typeface="Arial"/>
              </a:rPr>
              <a:t> </a:t>
            </a:r>
            <a:r>
              <a:rPr sz="2000" dirty="0">
                <a:latin typeface="Arial"/>
                <a:cs typeface="Arial"/>
              </a:rPr>
              <a:t>expired</a:t>
            </a:r>
            <a:r>
              <a:rPr sz="2000" spc="-30" dirty="0">
                <a:latin typeface="Arial"/>
                <a:cs typeface="Arial"/>
              </a:rPr>
              <a:t> </a:t>
            </a:r>
            <a:r>
              <a:rPr sz="2000" dirty="0">
                <a:latin typeface="Arial"/>
                <a:cs typeface="Arial"/>
              </a:rPr>
              <a:t>the</a:t>
            </a:r>
            <a:r>
              <a:rPr sz="2000" spc="-15" dirty="0">
                <a:latin typeface="Arial"/>
                <a:cs typeface="Arial"/>
              </a:rPr>
              <a:t> </a:t>
            </a:r>
            <a:r>
              <a:rPr sz="2000" dirty="0">
                <a:latin typeface="Arial"/>
                <a:cs typeface="Arial"/>
              </a:rPr>
              <a:t>applicant</a:t>
            </a:r>
            <a:r>
              <a:rPr sz="2000" spc="-30" dirty="0">
                <a:latin typeface="Arial"/>
                <a:cs typeface="Arial"/>
              </a:rPr>
              <a:t> </a:t>
            </a:r>
            <a:r>
              <a:rPr sz="2000" dirty="0">
                <a:latin typeface="Arial"/>
                <a:cs typeface="Arial"/>
              </a:rPr>
              <a:t>must</a:t>
            </a:r>
            <a:r>
              <a:rPr sz="2000" spc="-35" dirty="0">
                <a:latin typeface="Arial"/>
                <a:cs typeface="Arial"/>
              </a:rPr>
              <a:t> </a:t>
            </a:r>
            <a:r>
              <a:rPr sz="2000" spc="-30" dirty="0">
                <a:latin typeface="Arial"/>
                <a:cs typeface="Arial"/>
              </a:rPr>
              <a:t>re-</a:t>
            </a:r>
            <a:r>
              <a:rPr sz="2000" dirty="0">
                <a:latin typeface="Arial"/>
                <a:cs typeface="Arial"/>
              </a:rPr>
              <a:t>apply</a:t>
            </a:r>
          </a:p>
          <a:p>
            <a:pPr>
              <a:spcBef>
                <a:spcPts val="5"/>
              </a:spcBef>
              <a:buFont typeface="Arial"/>
              <a:buChar char="•"/>
            </a:pPr>
            <a:endParaRPr sz="2500" dirty="0">
              <a:latin typeface="Arial"/>
              <a:cs typeface="Arial"/>
            </a:endParaRPr>
          </a:p>
          <a:p>
            <a:pPr marL="355600" indent="-342900">
              <a:buChar char="•"/>
              <a:tabLst>
                <a:tab pos="354965" algn="l"/>
                <a:tab pos="355600" algn="l"/>
              </a:tabLst>
            </a:pPr>
            <a:r>
              <a:rPr sz="2000" dirty="0">
                <a:latin typeface="Arial"/>
                <a:cs typeface="Arial"/>
              </a:rPr>
              <a:t>Certificate</a:t>
            </a:r>
            <a:r>
              <a:rPr sz="2000" spc="-30" dirty="0">
                <a:latin typeface="Arial"/>
                <a:cs typeface="Arial"/>
              </a:rPr>
              <a:t> </a:t>
            </a:r>
            <a:r>
              <a:rPr sz="2000" dirty="0">
                <a:latin typeface="Arial"/>
                <a:cs typeface="Arial"/>
              </a:rPr>
              <a:t>last</a:t>
            </a:r>
            <a:r>
              <a:rPr sz="2000" spc="-25" dirty="0">
                <a:latin typeface="Arial"/>
                <a:cs typeface="Arial"/>
              </a:rPr>
              <a:t> </a:t>
            </a:r>
            <a:r>
              <a:rPr sz="2000" dirty="0">
                <a:latin typeface="Arial"/>
                <a:cs typeface="Arial"/>
              </a:rPr>
              <a:t>for</a:t>
            </a:r>
            <a:r>
              <a:rPr sz="2000" spc="-15" dirty="0">
                <a:latin typeface="Arial"/>
                <a:cs typeface="Arial"/>
              </a:rPr>
              <a:t> </a:t>
            </a:r>
            <a:r>
              <a:rPr sz="2000" dirty="0">
                <a:latin typeface="Arial"/>
                <a:cs typeface="Arial"/>
              </a:rPr>
              <a:t>3</a:t>
            </a:r>
            <a:r>
              <a:rPr sz="2000" spc="-15" dirty="0">
                <a:latin typeface="Arial"/>
                <a:cs typeface="Arial"/>
              </a:rPr>
              <a:t> </a:t>
            </a:r>
            <a:r>
              <a:rPr sz="2000" spc="-10" dirty="0">
                <a:latin typeface="Arial"/>
                <a:cs typeface="Arial"/>
              </a:rPr>
              <a:t>years</a:t>
            </a:r>
            <a:endParaRPr sz="2000" dirty="0">
              <a:latin typeface="Arial"/>
              <a:cs typeface="Arial"/>
            </a:endParaRPr>
          </a:p>
        </p:txBody>
      </p:sp>
    </p:spTree>
    <p:extLst>
      <p:ext uri="{BB962C8B-B14F-4D97-AF65-F5344CB8AC3E}">
        <p14:creationId xmlns:p14="http://schemas.microsoft.com/office/powerpoint/2010/main" val="105251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3069480" y="3528725"/>
            <a:ext cx="2380097" cy="2518466"/>
          </a:xfrm>
          <a:prstGeom prst="rect">
            <a:avLst/>
          </a:prstGeom>
        </p:spPr>
      </p:pic>
      <p:grpSp>
        <p:nvGrpSpPr>
          <p:cNvPr id="4" name="object 4"/>
          <p:cNvGrpSpPr/>
          <p:nvPr/>
        </p:nvGrpSpPr>
        <p:grpSpPr>
          <a:xfrm>
            <a:off x="6543612" y="3282316"/>
            <a:ext cx="2169795" cy="3076575"/>
            <a:chOff x="5019611" y="3282315"/>
            <a:chExt cx="2169795" cy="3076575"/>
          </a:xfrm>
        </p:grpSpPr>
        <p:pic>
          <p:nvPicPr>
            <p:cNvPr id="5" name="object 5"/>
            <p:cNvPicPr/>
            <p:nvPr/>
          </p:nvPicPr>
          <p:blipFill>
            <a:blip r:embed="rId3" cstate="print"/>
            <a:stretch>
              <a:fillRect/>
            </a:stretch>
          </p:blipFill>
          <p:spPr>
            <a:xfrm>
              <a:off x="5029199" y="3291844"/>
              <a:ext cx="2125687" cy="3057082"/>
            </a:xfrm>
            <a:prstGeom prst="rect">
              <a:avLst/>
            </a:prstGeom>
          </p:spPr>
        </p:pic>
        <p:sp>
          <p:nvSpPr>
            <p:cNvPr id="6" name="object 6"/>
            <p:cNvSpPr/>
            <p:nvPr/>
          </p:nvSpPr>
          <p:spPr>
            <a:xfrm>
              <a:off x="5024373" y="3287077"/>
              <a:ext cx="2160270" cy="3067050"/>
            </a:xfrm>
            <a:custGeom>
              <a:avLst/>
              <a:gdLst/>
              <a:ahLst/>
              <a:cxnLst/>
              <a:rect l="l" t="t" r="r" b="b"/>
              <a:pathLst>
                <a:path w="2160270" h="3067050">
                  <a:moveTo>
                    <a:pt x="0" y="3066669"/>
                  </a:moveTo>
                  <a:lnTo>
                    <a:pt x="2159889" y="3066669"/>
                  </a:lnTo>
                  <a:lnTo>
                    <a:pt x="2159889" y="0"/>
                  </a:lnTo>
                  <a:lnTo>
                    <a:pt x="0" y="0"/>
                  </a:lnTo>
                  <a:lnTo>
                    <a:pt x="0" y="3066669"/>
                  </a:lnTo>
                  <a:close/>
                </a:path>
              </a:pathLst>
            </a:custGeom>
            <a:ln w="9525">
              <a:solidFill>
                <a:srgbClr val="000000"/>
              </a:solidFill>
            </a:ln>
          </p:spPr>
          <p:txBody>
            <a:bodyPr wrap="square" lIns="0" tIns="0" rIns="0" bIns="0" rtlCol="0"/>
            <a:lstStyle/>
            <a:p>
              <a:endParaRPr dirty="0"/>
            </a:p>
          </p:txBody>
        </p:sp>
      </p:grpSp>
      <p:sp>
        <p:nvSpPr>
          <p:cNvPr id="7" name="TextBox 6"/>
          <p:cNvSpPr txBox="1"/>
          <p:nvPr/>
        </p:nvSpPr>
        <p:spPr>
          <a:xfrm>
            <a:off x="1675378" y="1425278"/>
            <a:ext cx="9027398" cy="1703030"/>
          </a:xfrm>
          <a:prstGeom prst="rect">
            <a:avLst/>
          </a:prstGeom>
          <a:noFill/>
          <a:ln>
            <a:noFill/>
          </a:ln>
        </p:spPr>
        <p:txBody>
          <a:bodyPr wrap="square" rtlCol="0" anchor="ctr" anchorCtr="1">
            <a:spAutoFit/>
          </a:bodyPr>
          <a:lstStyle/>
          <a:p>
            <a:pPr marL="342900" indent="-342900">
              <a:spcBef>
                <a:spcPts val="95"/>
              </a:spcBef>
              <a:buFont typeface="Arial" panose="020B0604020202020204" pitchFamily="34" charset="0"/>
              <a:buChar char="•"/>
            </a:pPr>
            <a:r>
              <a:rPr lang="en-US" sz="2400" dirty="0">
                <a:solidFill>
                  <a:srgbClr val="002060"/>
                </a:solidFill>
                <a:latin typeface="Arial"/>
                <a:cs typeface="Arial"/>
              </a:rPr>
              <a:t>The</a:t>
            </a:r>
            <a:r>
              <a:rPr lang="en-US" sz="2400" spc="-40" dirty="0">
                <a:solidFill>
                  <a:srgbClr val="002060"/>
                </a:solidFill>
                <a:latin typeface="Arial"/>
                <a:cs typeface="Arial"/>
              </a:rPr>
              <a:t> </a:t>
            </a:r>
            <a:r>
              <a:rPr lang="en-US" sz="2400" dirty="0">
                <a:solidFill>
                  <a:srgbClr val="002060"/>
                </a:solidFill>
                <a:latin typeface="Arial"/>
                <a:cs typeface="Arial"/>
              </a:rPr>
              <a:t>RFM</a:t>
            </a:r>
            <a:r>
              <a:rPr lang="en-US" sz="2400" spc="-35" dirty="0">
                <a:solidFill>
                  <a:srgbClr val="002060"/>
                </a:solidFill>
                <a:latin typeface="Arial"/>
                <a:cs typeface="Arial"/>
              </a:rPr>
              <a:t> </a:t>
            </a:r>
            <a:r>
              <a:rPr lang="en-US" sz="2400" dirty="0">
                <a:solidFill>
                  <a:srgbClr val="002060"/>
                </a:solidFill>
                <a:latin typeface="Arial"/>
                <a:cs typeface="Arial"/>
              </a:rPr>
              <a:t>Standard</a:t>
            </a:r>
            <a:r>
              <a:rPr lang="en-US" sz="2400" spc="-50" dirty="0">
                <a:solidFill>
                  <a:srgbClr val="002060"/>
                </a:solidFill>
                <a:latin typeface="Arial"/>
                <a:cs typeface="Arial"/>
              </a:rPr>
              <a:t> </a:t>
            </a:r>
            <a:r>
              <a:rPr lang="en-US" sz="2400" dirty="0">
                <a:solidFill>
                  <a:srgbClr val="002060"/>
                </a:solidFill>
                <a:latin typeface="Arial"/>
                <a:cs typeface="Arial"/>
              </a:rPr>
              <a:t>is</a:t>
            </a:r>
            <a:r>
              <a:rPr lang="en-US" sz="2400" spc="-60" dirty="0">
                <a:solidFill>
                  <a:srgbClr val="002060"/>
                </a:solidFill>
                <a:latin typeface="Arial"/>
                <a:cs typeface="Arial"/>
              </a:rPr>
              <a:t> </a:t>
            </a:r>
            <a:r>
              <a:rPr lang="en-US" sz="2400" dirty="0">
                <a:solidFill>
                  <a:srgbClr val="002060"/>
                </a:solidFill>
                <a:latin typeface="Arial"/>
                <a:cs typeface="Arial"/>
              </a:rPr>
              <a:t>based</a:t>
            </a:r>
            <a:r>
              <a:rPr lang="en-US" sz="2400" spc="-40" dirty="0">
                <a:solidFill>
                  <a:srgbClr val="002060"/>
                </a:solidFill>
                <a:latin typeface="Arial"/>
                <a:cs typeface="Arial"/>
              </a:rPr>
              <a:t> </a:t>
            </a:r>
            <a:r>
              <a:rPr lang="en-US" sz="2400" dirty="0">
                <a:solidFill>
                  <a:srgbClr val="002060"/>
                </a:solidFill>
                <a:latin typeface="Arial"/>
                <a:cs typeface="Arial"/>
              </a:rPr>
              <a:t>on</a:t>
            </a:r>
            <a:r>
              <a:rPr lang="en-US" sz="2400" spc="-45" dirty="0">
                <a:solidFill>
                  <a:srgbClr val="002060"/>
                </a:solidFill>
                <a:latin typeface="Arial"/>
                <a:cs typeface="Arial"/>
              </a:rPr>
              <a:t> </a:t>
            </a:r>
            <a:r>
              <a:rPr lang="en-US" sz="2400" dirty="0">
                <a:solidFill>
                  <a:srgbClr val="002060"/>
                </a:solidFill>
                <a:latin typeface="Arial"/>
                <a:cs typeface="Arial"/>
              </a:rPr>
              <a:t>the</a:t>
            </a:r>
            <a:r>
              <a:rPr lang="en-US" sz="2400" spc="-60" dirty="0">
                <a:solidFill>
                  <a:srgbClr val="002060"/>
                </a:solidFill>
                <a:latin typeface="Arial"/>
                <a:cs typeface="Arial"/>
              </a:rPr>
              <a:t> </a:t>
            </a:r>
            <a:r>
              <a:rPr lang="en-US" sz="2400" dirty="0">
                <a:solidFill>
                  <a:srgbClr val="002060"/>
                </a:solidFill>
                <a:latin typeface="Arial"/>
                <a:cs typeface="Arial"/>
              </a:rPr>
              <a:t>United</a:t>
            </a:r>
            <a:r>
              <a:rPr lang="en-US" sz="2400" spc="-45" dirty="0">
                <a:solidFill>
                  <a:srgbClr val="002060"/>
                </a:solidFill>
                <a:latin typeface="Arial"/>
                <a:cs typeface="Arial"/>
              </a:rPr>
              <a:t> </a:t>
            </a:r>
            <a:r>
              <a:rPr lang="en-US" sz="2400" spc="-10" dirty="0">
                <a:solidFill>
                  <a:srgbClr val="002060"/>
                </a:solidFill>
                <a:latin typeface="Arial"/>
                <a:cs typeface="Arial"/>
              </a:rPr>
              <a:t>Nations’</a:t>
            </a:r>
            <a:r>
              <a:rPr lang="en-US" sz="2400" dirty="0">
                <a:solidFill>
                  <a:srgbClr val="002060"/>
                </a:solidFill>
                <a:latin typeface="Arial"/>
                <a:cs typeface="Arial"/>
              </a:rPr>
              <a:t>  </a:t>
            </a:r>
            <a:r>
              <a:rPr lang="en-US" sz="2400" b="1" spc="-20" dirty="0">
                <a:solidFill>
                  <a:srgbClr val="002060"/>
                </a:solidFill>
                <a:latin typeface="Arial"/>
                <a:cs typeface="Arial"/>
              </a:rPr>
              <a:t>Food &amp; Agriculture Organization (FAO)</a:t>
            </a:r>
          </a:p>
          <a:p>
            <a:pPr>
              <a:spcBef>
                <a:spcPts val="95"/>
              </a:spcBef>
            </a:pPr>
            <a:r>
              <a:rPr lang="en-US" sz="700" b="1" spc="-20" dirty="0">
                <a:solidFill>
                  <a:srgbClr val="002060"/>
                </a:solidFill>
                <a:latin typeface="Arial"/>
                <a:cs typeface="Arial"/>
              </a:rPr>
              <a:t> </a:t>
            </a:r>
            <a:endParaRPr lang="en-US" sz="300" b="1" spc="-20" dirty="0">
              <a:solidFill>
                <a:srgbClr val="002060"/>
              </a:solidFill>
              <a:latin typeface="Arial"/>
              <a:cs typeface="Arial"/>
            </a:endParaRPr>
          </a:p>
          <a:p>
            <a:pPr marL="342900" indent="-342900">
              <a:spcBef>
                <a:spcPts val="95"/>
              </a:spcBef>
              <a:buFont typeface="Arial" panose="020B0604020202020204" pitchFamily="34" charset="0"/>
              <a:buChar char="•"/>
            </a:pPr>
            <a:r>
              <a:rPr lang="en-US" sz="2400" spc="-20" dirty="0">
                <a:solidFill>
                  <a:srgbClr val="002060"/>
                </a:solidFill>
                <a:latin typeface="Arial"/>
                <a:cs typeface="Arial"/>
              </a:rPr>
              <a:t>FAO</a:t>
            </a:r>
            <a:r>
              <a:rPr lang="en-US" sz="2400" spc="-60" dirty="0">
                <a:solidFill>
                  <a:srgbClr val="002060"/>
                </a:solidFill>
                <a:latin typeface="Arial"/>
                <a:cs typeface="Arial"/>
              </a:rPr>
              <a:t> </a:t>
            </a:r>
            <a:r>
              <a:rPr lang="en-US" sz="2400" dirty="0">
                <a:solidFill>
                  <a:srgbClr val="002060"/>
                </a:solidFill>
                <a:latin typeface="Arial"/>
                <a:cs typeface="Arial"/>
              </a:rPr>
              <a:t>is</a:t>
            </a:r>
            <a:r>
              <a:rPr lang="en-US" sz="2400" spc="-65" dirty="0">
                <a:solidFill>
                  <a:srgbClr val="002060"/>
                </a:solidFill>
                <a:latin typeface="Arial"/>
                <a:cs typeface="Arial"/>
              </a:rPr>
              <a:t> </a:t>
            </a:r>
            <a:r>
              <a:rPr lang="en-US" sz="2400" dirty="0">
                <a:solidFill>
                  <a:srgbClr val="002060"/>
                </a:solidFill>
                <a:latin typeface="Arial"/>
                <a:cs typeface="Arial"/>
              </a:rPr>
              <a:t>also</a:t>
            </a:r>
            <a:r>
              <a:rPr lang="en-US" sz="2400" spc="-65" dirty="0">
                <a:solidFill>
                  <a:srgbClr val="002060"/>
                </a:solidFill>
                <a:latin typeface="Arial"/>
                <a:cs typeface="Arial"/>
              </a:rPr>
              <a:t> </a:t>
            </a:r>
            <a:r>
              <a:rPr lang="en-US" sz="2400" dirty="0">
                <a:solidFill>
                  <a:srgbClr val="002060"/>
                </a:solidFill>
                <a:latin typeface="Arial"/>
                <a:cs typeface="Arial"/>
              </a:rPr>
              <a:t>the</a:t>
            </a:r>
            <a:r>
              <a:rPr lang="en-US" sz="2400" spc="-60" dirty="0">
                <a:solidFill>
                  <a:srgbClr val="002060"/>
                </a:solidFill>
                <a:latin typeface="Arial"/>
                <a:cs typeface="Arial"/>
              </a:rPr>
              <a:t> </a:t>
            </a:r>
            <a:r>
              <a:rPr lang="en-US" sz="2400" dirty="0">
                <a:solidFill>
                  <a:srgbClr val="002060"/>
                </a:solidFill>
                <a:latin typeface="Arial"/>
                <a:cs typeface="Arial"/>
              </a:rPr>
              <a:t>Basis</a:t>
            </a:r>
            <a:r>
              <a:rPr lang="en-US" sz="2400" spc="-65" dirty="0">
                <a:solidFill>
                  <a:srgbClr val="002060"/>
                </a:solidFill>
                <a:latin typeface="Arial"/>
                <a:cs typeface="Arial"/>
              </a:rPr>
              <a:t> </a:t>
            </a:r>
            <a:r>
              <a:rPr lang="en-US" sz="2400" dirty="0">
                <a:solidFill>
                  <a:srgbClr val="002060"/>
                </a:solidFill>
                <a:latin typeface="Arial"/>
                <a:cs typeface="Arial"/>
              </a:rPr>
              <a:t>of</a:t>
            </a:r>
            <a:r>
              <a:rPr lang="en-US" sz="2400" spc="-65" dirty="0">
                <a:solidFill>
                  <a:srgbClr val="002060"/>
                </a:solidFill>
                <a:latin typeface="Arial"/>
                <a:cs typeface="Arial"/>
              </a:rPr>
              <a:t> </a:t>
            </a:r>
            <a:r>
              <a:rPr lang="en-US" sz="2400" dirty="0">
                <a:solidFill>
                  <a:srgbClr val="002060"/>
                </a:solidFill>
                <a:latin typeface="Arial"/>
                <a:cs typeface="Arial"/>
              </a:rPr>
              <a:t>the</a:t>
            </a:r>
            <a:r>
              <a:rPr lang="en-US" sz="2400" spc="-55" dirty="0">
                <a:solidFill>
                  <a:srgbClr val="002060"/>
                </a:solidFill>
                <a:latin typeface="Arial"/>
                <a:cs typeface="Arial"/>
              </a:rPr>
              <a:t> </a:t>
            </a:r>
            <a:r>
              <a:rPr lang="en-US" sz="2400" dirty="0">
                <a:solidFill>
                  <a:srgbClr val="002060"/>
                </a:solidFill>
                <a:latin typeface="Arial"/>
                <a:cs typeface="Arial"/>
              </a:rPr>
              <a:t>Integrity</a:t>
            </a:r>
            <a:r>
              <a:rPr lang="en-US" sz="2400" spc="-60" dirty="0">
                <a:solidFill>
                  <a:srgbClr val="002060"/>
                </a:solidFill>
                <a:latin typeface="Arial"/>
                <a:cs typeface="Arial"/>
              </a:rPr>
              <a:t> </a:t>
            </a:r>
            <a:r>
              <a:rPr lang="en-US" sz="2400" dirty="0">
                <a:solidFill>
                  <a:srgbClr val="002060"/>
                </a:solidFill>
                <a:latin typeface="Arial"/>
                <a:cs typeface="Arial"/>
              </a:rPr>
              <a:t>of</a:t>
            </a:r>
            <a:r>
              <a:rPr lang="en-US" sz="2400" spc="-70" dirty="0">
                <a:solidFill>
                  <a:srgbClr val="002060"/>
                </a:solidFill>
                <a:latin typeface="Arial"/>
                <a:cs typeface="Arial"/>
              </a:rPr>
              <a:t> </a:t>
            </a:r>
            <a:r>
              <a:rPr lang="en-US" sz="2400" spc="-10" dirty="0">
                <a:solidFill>
                  <a:srgbClr val="002060"/>
                </a:solidFill>
                <a:latin typeface="Arial"/>
                <a:cs typeface="Arial"/>
              </a:rPr>
              <a:t>other </a:t>
            </a:r>
            <a:r>
              <a:rPr lang="en-US" sz="2400" dirty="0">
                <a:solidFill>
                  <a:srgbClr val="002060"/>
                </a:solidFill>
                <a:latin typeface="Arial"/>
                <a:cs typeface="Arial"/>
              </a:rPr>
              <a:t>recognized</a:t>
            </a:r>
            <a:r>
              <a:rPr lang="en-US" sz="2400" spc="-125" dirty="0">
                <a:solidFill>
                  <a:srgbClr val="002060"/>
                </a:solidFill>
                <a:latin typeface="Arial"/>
                <a:cs typeface="Arial"/>
              </a:rPr>
              <a:t> </a:t>
            </a:r>
            <a:r>
              <a:rPr lang="en-US" sz="2400" dirty="0">
                <a:solidFill>
                  <a:srgbClr val="002060"/>
                </a:solidFill>
                <a:latin typeface="Arial"/>
                <a:cs typeface="Arial"/>
              </a:rPr>
              <a:t>Fishery</a:t>
            </a:r>
            <a:r>
              <a:rPr lang="en-US" sz="2400" spc="-110" dirty="0">
                <a:solidFill>
                  <a:srgbClr val="002060"/>
                </a:solidFill>
                <a:latin typeface="Arial"/>
                <a:cs typeface="Arial"/>
              </a:rPr>
              <a:t> </a:t>
            </a:r>
            <a:r>
              <a:rPr lang="en-US" sz="2400" dirty="0">
                <a:solidFill>
                  <a:srgbClr val="002060"/>
                </a:solidFill>
                <a:latin typeface="Arial"/>
                <a:cs typeface="Arial"/>
              </a:rPr>
              <a:t>Management</a:t>
            </a:r>
            <a:r>
              <a:rPr lang="en-US" sz="2400" spc="-105" dirty="0">
                <a:solidFill>
                  <a:srgbClr val="002060"/>
                </a:solidFill>
                <a:latin typeface="Arial"/>
                <a:cs typeface="Arial"/>
              </a:rPr>
              <a:t> </a:t>
            </a:r>
            <a:r>
              <a:rPr lang="en-US" sz="2400" spc="-10" dirty="0">
                <a:solidFill>
                  <a:srgbClr val="002060"/>
                </a:solidFill>
                <a:latin typeface="Arial"/>
                <a:cs typeface="Arial"/>
              </a:rPr>
              <a:t>Standards</a:t>
            </a:r>
            <a:endParaRPr lang="en-US" sz="2400" dirty="0">
              <a:solidFill>
                <a:srgbClr val="002060"/>
              </a:solidFill>
              <a:latin typeface="Arial"/>
              <a:cs typeface="Arial"/>
            </a:endParaRPr>
          </a:p>
        </p:txBody>
      </p:sp>
    </p:spTree>
    <p:extLst>
      <p:ext uri="{BB962C8B-B14F-4D97-AF65-F5344CB8AC3E}">
        <p14:creationId xmlns:p14="http://schemas.microsoft.com/office/powerpoint/2010/main" val="15545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9941" y="-220929"/>
            <a:ext cx="10309284" cy="1102737"/>
          </a:xfrm>
          <a:prstGeom prst="rect">
            <a:avLst/>
          </a:prstGeom>
        </p:spPr>
        <p:txBody>
          <a:bodyPr vert="horz" wrap="square" lIns="0" tIns="543432" rIns="0" bIns="0" rtlCol="0">
            <a:spAutoFit/>
          </a:bodyPr>
          <a:lstStyle/>
          <a:p>
            <a:pPr marL="1804670">
              <a:spcBef>
                <a:spcPts val="100"/>
              </a:spcBef>
            </a:pPr>
            <a:r>
              <a:rPr sz="3600" b="1" i="0" dirty="0">
                <a:solidFill>
                  <a:srgbClr val="335B74"/>
                </a:solidFill>
                <a:latin typeface="Arial" panose="020B0604020202020204" pitchFamily="34" charset="0"/>
                <a:cs typeface="Arial" panose="020B0604020202020204" pitchFamily="34" charset="0"/>
              </a:rPr>
              <a:t>The</a:t>
            </a:r>
            <a:r>
              <a:rPr sz="3600" b="1" i="0" spc="5" dirty="0">
                <a:solidFill>
                  <a:srgbClr val="335B74"/>
                </a:solidFill>
                <a:latin typeface="Arial" panose="020B0604020202020204" pitchFamily="34" charset="0"/>
                <a:cs typeface="Arial" panose="020B0604020202020204" pitchFamily="34" charset="0"/>
              </a:rPr>
              <a:t> </a:t>
            </a:r>
            <a:r>
              <a:rPr sz="3600" b="1" i="0" dirty="0">
                <a:solidFill>
                  <a:srgbClr val="335B74"/>
                </a:solidFill>
                <a:latin typeface="Arial" panose="020B0604020202020204" pitchFamily="34" charset="0"/>
                <a:cs typeface="Arial" panose="020B0604020202020204" pitchFamily="34" charset="0"/>
              </a:rPr>
              <a:t>RFM</a:t>
            </a:r>
            <a:r>
              <a:rPr sz="3600" b="1" i="0" spc="-130" dirty="0">
                <a:solidFill>
                  <a:srgbClr val="335B74"/>
                </a:solidFill>
                <a:latin typeface="Arial" panose="020B0604020202020204" pitchFamily="34" charset="0"/>
                <a:cs typeface="Arial" panose="020B0604020202020204" pitchFamily="34" charset="0"/>
              </a:rPr>
              <a:t> </a:t>
            </a:r>
            <a:r>
              <a:rPr sz="3600" b="1" i="0" spc="-10" dirty="0">
                <a:solidFill>
                  <a:srgbClr val="335B74"/>
                </a:solidFill>
                <a:latin typeface="Arial" panose="020B0604020202020204" pitchFamily="34" charset="0"/>
                <a:cs typeface="Arial" panose="020B0604020202020204" pitchFamily="34" charset="0"/>
              </a:rPr>
              <a:t>Applicant</a:t>
            </a:r>
            <a:endParaRPr sz="3600" dirty="0">
              <a:solidFill>
                <a:srgbClr val="335B74"/>
              </a:solidFill>
              <a:latin typeface="Arial" panose="020B0604020202020204" pitchFamily="34" charset="0"/>
              <a:cs typeface="Arial" panose="020B0604020202020204" pitchFamily="34" charset="0"/>
            </a:endParaRPr>
          </a:p>
        </p:txBody>
      </p:sp>
      <p:sp>
        <p:nvSpPr>
          <p:cNvPr id="3" name="object 3"/>
          <p:cNvSpPr txBox="1"/>
          <p:nvPr/>
        </p:nvSpPr>
        <p:spPr>
          <a:xfrm>
            <a:off x="2059941" y="1689163"/>
            <a:ext cx="7720965" cy="4142160"/>
          </a:xfrm>
          <a:prstGeom prst="rect">
            <a:avLst/>
          </a:prstGeom>
          <a:solidFill>
            <a:schemeClr val="accent3">
              <a:lumMod val="75000"/>
            </a:schemeClr>
          </a:solidFill>
          <a:ln>
            <a:solidFill>
              <a:srgbClr val="002060"/>
            </a:solidFill>
          </a:ln>
        </p:spPr>
        <p:txBody>
          <a:bodyPr vert="horz" wrap="square" lIns="0" tIns="86360" rIns="0" bIns="0" rtlCol="0">
            <a:spAutoFit/>
          </a:bodyPr>
          <a:lstStyle/>
          <a:p>
            <a:pPr marL="401320" indent="-388620">
              <a:spcBef>
                <a:spcPts val="680"/>
              </a:spcBef>
              <a:buFont typeface="Wingdings" panose="05000000000000000000" pitchFamily="2" charset="2"/>
              <a:buChar char="Ø"/>
              <a:tabLst>
                <a:tab pos="401320" algn="l"/>
              </a:tabLst>
            </a:pPr>
            <a:r>
              <a:rPr sz="2000" dirty="0">
                <a:latin typeface="Arial"/>
                <a:cs typeface="Arial"/>
              </a:rPr>
              <a:t>processing</a:t>
            </a:r>
            <a:r>
              <a:rPr sz="2000" spc="5" dirty="0">
                <a:latin typeface="Arial"/>
                <a:cs typeface="Arial"/>
              </a:rPr>
              <a:t> </a:t>
            </a:r>
            <a:r>
              <a:rPr sz="2000" dirty="0">
                <a:latin typeface="Arial"/>
                <a:cs typeface="Arial"/>
              </a:rPr>
              <a:t>vessel</a:t>
            </a:r>
            <a:r>
              <a:rPr sz="2000" spc="-5" dirty="0">
                <a:latin typeface="Arial"/>
                <a:cs typeface="Arial"/>
              </a:rPr>
              <a:t> </a:t>
            </a:r>
            <a:r>
              <a:rPr sz="2000" dirty="0">
                <a:latin typeface="Arial"/>
                <a:cs typeface="Arial"/>
              </a:rPr>
              <a:t>or</a:t>
            </a:r>
            <a:r>
              <a:rPr sz="2000" spc="-20" dirty="0">
                <a:latin typeface="Arial"/>
                <a:cs typeface="Arial"/>
              </a:rPr>
              <a:t> </a:t>
            </a:r>
            <a:r>
              <a:rPr sz="2000" dirty="0">
                <a:latin typeface="Arial"/>
                <a:cs typeface="Arial"/>
              </a:rPr>
              <a:t>processing</a:t>
            </a:r>
            <a:r>
              <a:rPr sz="2000" spc="5" dirty="0">
                <a:latin typeface="Arial"/>
                <a:cs typeface="Arial"/>
              </a:rPr>
              <a:t> </a:t>
            </a:r>
            <a:r>
              <a:rPr sz="2000" dirty="0">
                <a:latin typeface="Arial"/>
                <a:cs typeface="Arial"/>
              </a:rPr>
              <a:t>vessel </a:t>
            </a:r>
            <a:r>
              <a:rPr sz="2000" spc="-10" dirty="0">
                <a:latin typeface="Arial"/>
                <a:cs typeface="Arial"/>
              </a:rPr>
              <a:t>group</a:t>
            </a:r>
            <a:endParaRPr sz="2000" dirty="0">
              <a:latin typeface="Arial"/>
              <a:cs typeface="Arial"/>
            </a:endParaRPr>
          </a:p>
          <a:p>
            <a:pPr marL="401320" indent="-388620">
              <a:spcBef>
                <a:spcPts val="580"/>
              </a:spcBef>
              <a:buFont typeface="Wingdings" panose="05000000000000000000" pitchFamily="2" charset="2"/>
              <a:buChar char="Ø"/>
              <a:tabLst>
                <a:tab pos="401320" algn="l"/>
              </a:tabLst>
            </a:pPr>
            <a:r>
              <a:rPr sz="2000" dirty="0">
                <a:latin typeface="Arial"/>
                <a:cs typeface="Arial"/>
              </a:rPr>
              <a:t>primary</a:t>
            </a:r>
            <a:r>
              <a:rPr sz="2000" spc="-25" dirty="0">
                <a:latin typeface="Arial"/>
                <a:cs typeface="Arial"/>
              </a:rPr>
              <a:t> </a:t>
            </a:r>
            <a:r>
              <a:rPr sz="2000" spc="-10" dirty="0">
                <a:latin typeface="Arial"/>
                <a:cs typeface="Arial"/>
              </a:rPr>
              <a:t>processor</a:t>
            </a:r>
            <a:endParaRPr sz="2000" dirty="0">
              <a:latin typeface="Arial"/>
              <a:cs typeface="Arial"/>
            </a:endParaRPr>
          </a:p>
          <a:p>
            <a:pPr marL="401320" indent="-388620">
              <a:spcBef>
                <a:spcPts val="575"/>
              </a:spcBef>
              <a:buFont typeface="Wingdings" panose="05000000000000000000" pitchFamily="2" charset="2"/>
              <a:buChar char="Ø"/>
              <a:tabLst>
                <a:tab pos="401320" algn="l"/>
              </a:tabLst>
            </a:pPr>
            <a:r>
              <a:rPr sz="2000" dirty="0">
                <a:latin typeface="Arial"/>
                <a:cs typeface="Arial"/>
              </a:rPr>
              <a:t>secondary</a:t>
            </a:r>
            <a:r>
              <a:rPr sz="2000" spc="20" dirty="0">
                <a:latin typeface="Arial"/>
                <a:cs typeface="Arial"/>
              </a:rPr>
              <a:t> </a:t>
            </a:r>
            <a:r>
              <a:rPr sz="2000" spc="-10" dirty="0">
                <a:latin typeface="Arial"/>
                <a:cs typeface="Arial"/>
              </a:rPr>
              <a:t>processor</a:t>
            </a:r>
            <a:endParaRPr sz="2000" dirty="0">
              <a:latin typeface="Arial"/>
              <a:cs typeface="Arial"/>
            </a:endParaRPr>
          </a:p>
          <a:p>
            <a:pPr marL="401320" indent="-388620">
              <a:spcBef>
                <a:spcPts val="575"/>
              </a:spcBef>
              <a:buFont typeface="Wingdings" panose="05000000000000000000" pitchFamily="2" charset="2"/>
              <a:buChar char="Ø"/>
              <a:tabLst>
                <a:tab pos="401320" algn="l"/>
              </a:tabLst>
            </a:pPr>
            <a:r>
              <a:rPr sz="2000" dirty="0">
                <a:latin typeface="Arial"/>
                <a:cs typeface="Arial"/>
              </a:rPr>
              <a:t>sales</a:t>
            </a:r>
            <a:r>
              <a:rPr sz="2000" spc="5" dirty="0">
                <a:latin typeface="Arial"/>
                <a:cs typeface="Arial"/>
              </a:rPr>
              <a:t> </a:t>
            </a:r>
            <a:r>
              <a:rPr sz="2000" dirty="0">
                <a:latin typeface="Arial"/>
                <a:cs typeface="Arial"/>
              </a:rPr>
              <a:t>and</a:t>
            </a:r>
            <a:r>
              <a:rPr sz="2000" spc="5" dirty="0">
                <a:latin typeface="Arial"/>
                <a:cs typeface="Arial"/>
              </a:rPr>
              <a:t> </a:t>
            </a:r>
            <a:r>
              <a:rPr sz="2000" dirty="0">
                <a:latin typeface="Arial"/>
                <a:cs typeface="Arial"/>
              </a:rPr>
              <a:t>marketing</a:t>
            </a:r>
            <a:r>
              <a:rPr sz="2000" spc="-10" dirty="0">
                <a:latin typeface="Arial"/>
                <a:cs typeface="Arial"/>
              </a:rPr>
              <a:t> </a:t>
            </a:r>
            <a:r>
              <a:rPr sz="2000" dirty="0">
                <a:latin typeface="Arial"/>
                <a:cs typeface="Arial"/>
              </a:rPr>
              <a:t>(trader);</a:t>
            </a:r>
            <a:r>
              <a:rPr sz="2000" spc="-10" dirty="0">
                <a:latin typeface="Arial"/>
                <a:cs typeface="Arial"/>
              </a:rPr>
              <a:t> </a:t>
            </a:r>
            <a:r>
              <a:rPr sz="2000" spc="-25" dirty="0">
                <a:latin typeface="Arial"/>
                <a:cs typeface="Arial"/>
              </a:rPr>
              <a:t>or</a:t>
            </a:r>
            <a:endParaRPr sz="2000" dirty="0">
              <a:latin typeface="Arial"/>
              <a:cs typeface="Arial"/>
            </a:endParaRPr>
          </a:p>
          <a:p>
            <a:pPr marL="401320" indent="-388620">
              <a:spcBef>
                <a:spcPts val="575"/>
              </a:spcBef>
              <a:buFont typeface="Wingdings" panose="05000000000000000000" pitchFamily="2" charset="2"/>
              <a:buChar char="Ø"/>
              <a:tabLst>
                <a:tab pos="401320" algn="l"/>
              </a:tabLst>
            </a:pPr>
            <a:r>
              <a:rPr sz="2000" dirty="0">
                <a:latin typeface="Arial"/>
                <a:cs typeface="Arial"/>
              </a:rPr>
              <a:t>market,</a:t>
            </a:r>
            <a:r>
              <a:rPr sz="2000" spc="-90" dirty="0">
                <a:latin typeface="Arial"/>
                <a:cs typeface="Arial"/>
              </a:rPr>
              <a:t> </a:t>
            </a:r>
            <a:r>
              <a:rPr sz="2000" dirty="0">
                <a:latin typeface="Arial"/>
                <a:cs typeface="Arial"/>
              </a:rPr>
              <a:t>retailer,</a:t>
            </a:r>
            <a:r>
              <a:rPr sz="2000" spc="-60" dirty="0">
                <a:latin typeface="Arial"/>
                <a:cs typeface="Arial"/>
              </a:rPr>
              <a:t> </a:t>
            </a:r>
            <a:r>
              <a:rPr sz="2000" spc="-10" dirty="0">
                <a:latin typeface="Arial"/>
                <a:cs typeface="Arial"/>
              </a:rPr>
              <a:t>restaurant</a:t>
            </a:r>
            <a:endParaRPr sz="2000" dirty="0">
              <a:latin typeface="Arial"/>
              <a:cs typeface="Arial"/>
            </a:endParaRPr>
          </a:p>
          <a:p>
            <a:pPr>
              <a:spcBef>
                <a:spcPts val="25"/>
              </a:spcBef>
            </a:pPr>
            <a:endParaRPr sz="2000" dirty="0">
              <a:latin typeface="Arial"/>
              <a:cs typeface="Arial"/>
            </a:endParaRPr>
          </a:p>
          <a:p>
            <a:pPr marL="12700" marR="5080">
              <a:spcBef>
                <a:spcPts val="5"/>
              </a:spcBef>
            </a:pPr>
            <a:r>
              <a:rPr sz="2000" dirty="0">
                <a:uFill>
                  <a:solidFill>
                    <a:srgbClr val="000000"/>
                  </a:solidFill>
                </a:uFill>
                <a:latin typeface="Arial"/>
                <a:cs typeface="Arial"/>
              </a:rPr>
              <a:t>It</a:t>
            </a:r>
            <a:r>
              <a:rPr sz="2000" spc="-25" dirty="0">
                <a:uFill>
                  <a:solidFill>
                    <a:srgbClr val="000000"/>
                  </a:solidFill>
                </a:uFill>
                <a:latin typeface="Arial"/>
                <a:cs typeface="Arial"/>
              </a:rPr>
              <a:t> </a:t>
            </a:r>
            <a:r>
              <a:rPr sz="2000" dirty="0">
                <a:uFill>
                  <a:solidFill>
                    <a:srgbClr val="000000"/>
                  </a:solidFill>
                </a:uFill>
                <a:latin typeface="Arial"/>
                <a:cs typeface="Arial"/>
              </a:rPr>
              <a:t>is</a:t>
            </a:r>
            <a:r>
              <a:rPr sz="2000" spc="-20" dirty="0">
                <a:uFill>
                  <a:solidFill>
                    <a:srgbClr val="000000"/>
                  </a:solidFill>
                </a:uFill>
                <a:latin typeface="Arial"/>
                <a:cs typeface="Arial"/>
              </a:rPr>
              <a:t> </a:t>
            </a:r>
            <a:r>
              <a:rPr sz="2000" dirty="0">
                <a:uFill>
                  <a:solidFill>
                    <a:srgbClr val="000000"/>
                  </a:solidFill>
                </a:uFill>
                <a:latin typeface="Arial"/>
                <a:cs typeface="Arial"/>
              </a:rPr>
              <a:t>not</a:t>
            </a:r>
            <a:r>
              <a:rPr sz="2000" spc="-10" dirty="0">
                <a:uFill>
                  <a:solidFill>
                    <a:srgbClr val="000000"/>
                  </a:solidFill>
                </a:uFill>
                <a:latin typeface="Arial"/>
                <a:cs typeface="Arial"/>
              </a:rPr>
              <a:t> </a:t>
            </a:r>
            <a:r>
              <a:rPr sz="2000" dirty="0">
                <a:uFill>
                  <a:solidFill>
                    <a:srgbClr val="000000"/>
                  </a:solidFill>
                </a:uFill>
                <a:latin typeface="Arial"/>
                <a:cs typeface="Arial"/>
              </a:rPr>
              <a:t>a</a:t>
            </a:r>
            <a:r>
              <a:rPr sz="2000" spc="-25" dirty="0">
                <a:uFill>
                  <a:solidFill>
                    <a:srgbClr val="000000"/>
                  </a:solidFill>
                </a:uFill>
                <a:latin typeface="Arial"/>
                <a:cs typeface="Arial"/>
              </a:rPr>
              <a:t> </a:t>
            </a:r>
            <a:r>
              <a:rPr sz="2000" dirty="0">
                <a:uFill>
                  <a:solidFill>
                    <a:srgbClr val="000000"/>
                  </a:solidFill>
                </a:uFill>
                <a:latin typeface="Arial"/>
                <a:cs typeface="Arial"/>
              </a:rPr>
              <a:t>requirement</a:t>
            </a:r>
            <a:r>
              <a:rPr sz="2000" spc="10" dirty="0">
                <a:uFill>
                  <a:solidFill>
                    <a:srgbClr val="000000"/>
                  </a:solidFill>
                </a:uFill>
                <a:latin typeface="Arial"/>
                <a:cs typeface="Arial"/>
              </a:rPr>
              <a:t> </a:t>
            </a:r>
            <a:r>
              <a:rPr sz="2000" dirty="0">
                <a:uFill>
                  <a:solidFill>
                    <a:srgbClr val="000000"/>
                  </a:solidFill>
                </a:uFill>
                <a:latin typeface="Arial"/>
                <a:cs typeface="Arial"/>
              </a:rPr>
              <a:t>for</a:t>
            </a:r>
            <a:r>
              <a:rPr sz="2000" spc="-25" dirty="0">
                <a:uFill>
                  <a:solidFill>
                    <a:srgbClr val="000000"/>
                  </a:solidFill>
                </a:uFill>
                <a:latin typeface="Arial"/>
                <a:cs typeface="Arial"/>
              </a:rPr>
              <a:t> </a:t>
            </a:r>
            <a:r>
              <a:rPr sz="2000" dirty="0">
                <a:uFill>
                  <a:solidFill>
                    <a:srgbClr val="000000"/>
                  </a:solidFill>
                </a:uFill>
                <a:latin typeface="Arial"/>
                <a:cs typeface="Arial"/>
              </a:rPr>
              <a:t>the</a:t>
            </a:r>
            <a:r>
              <a:rPr sz="2000" spc="-25" dirty="0">
                <a:uFill>
                  <a:solidFill>
                    <a:srgbClr val="000000"/>
                  </a:solidFill>
                </a:uFill>
                <a:latin typeface="Arial"/>
                <a:cs typeface="Arial"/>
              </a:rPr>
              <a:t> </a:t>
            </a:r>
            <a:r>
              <a:rPr sz="2000" dirty="0">
                <a:uFill>
                  <a:solidFill>
                    <a:srgbClr val="000000"/>
                  </a:solidFill>
                </a:uFill>
                <a:latin typeface="Arial"/>
                <a:cs typeface="Arial"/>
              </a:rPr>
              <a:t>transport or</a:t>
            </a:r>
            <a:r>
              <a:rPr sz="2000" spc="-20" dirty="0">
                <a:uFill>
                  <a:solidFill>
                    <a:srgbClr val="000000"/>
                  </a:solidFill>
                </a:uFill>
                <a:latin typeface="Arial"/>
                <a:cs typeface="Arial"/>
              </a:rPr>
              <a:t> </a:t>
            </a:r>
            <a:r>
              <a:rPr sz="2000" dirty="0">
                <a:uFill>
                  <a:solidFill>
                    <a:srgbClr val="000000"/>
                  </a:solidFill>
                </a:uFill>
                <a:latin typeface="Arial"/>
                <a:cs typeface="Arial"/>
              </a:rPr>
              <a:t>storage</a:t>
            </a:r>
            <a:r>
              <a:rPr sz="2000" spc="-25" dirty="0">
                <a:uFill>
                  <a:solidFill>
                    <a:srgbClr val="000000"/>
                  </a:solidFill>
                </a:uFill>
                <a:latin typeface="Arial"/>
                <a:cs typeface="Arial"/>
              </a:rPr>
              <a:t> </a:t>
            </a:r>
            <a:r>
              <a:rPr sz="2000" dirty="0">
                <a:uFill>
                  <a:solidFill>
                    <a:srgbClr val="000000"/>
                  </a:solidFill>
                </a:uFill>
                <a:latin typeface="Arial"/>
                <a:cs typeface="Arial"/>
              </a:rPr>
              <a:t>/</a:t>
            </a:r>
            <a:r>
              <a:rPr sz="2000" spc="-15" dirty="0">
                <a:uFill>
                  <a:solidFill>
                    <a:srgbClr val="000000"/>
                  </a:solidFill>
                </a:uFill>
                <a:latin typeface="Arial"/>
                <a:cs typeface="Arial"/>
              </a:rPr>
              <a:t> </a:t>
            </a:r>
            <a:r>
              <a:rPr sz="2000" dirty="0">
                <a:uFill>
                  <a:solidFill>
                    <a:srgbClr val="000000"/>
                  </a:solidFill>
                </a:uFill>
                <a:latin typeface="Arial"/>
                <a:cs typeface="Arial"/>
              </a:rPr>
              <a:t>distribution</a:t>
            </a:r>
            <a:r>
              <a:rPr sz="2000" spc="-10" dirty="0">
                <a:uFill>
                  <a:solidFill>
                    <a:srgbClr val="000000"/>
                  </a:solidFill>
                </a:uFill>
                <a:latin typeface="Arial"/>
                <a:cs typeface="Arial"/>
              </a:rPr>
              <a:t> </a:t>
            </a:r>
            <a:r>
              <a:rPr sz="2000" dirty="0">
                <a:uFill>
                  <a:solidFill>
                    <a:srgbClr val="000000"/>
                  </a:solidFill>
                </a:uFill>
                <a:latin typeface="Arial"/>
                <a:cs typeface="Arial"/>
              </a:rPr>
              <a:t>companies</a:t>
            </a:r>
            <a:r>
              <a:rPr sz="2000" spc="10" dirty="0">
                <a:uFill>
                  <a:solidFill>
                    <a:srgbClr val="000000"/>
                  </a:solidFill>
                </a:uFill>
                <a:latin typeface="Arial"/>
                <a:cs typeface="Arial"/>
              </a:rPr>
              <a:t> </a:t>
            </a:r>
            <a:r>
              <a:rPr sz="2000" spc="-25" dirty="0">
                <a:uFill>
                  <a:solidFill>
                    <a:srgbClr val="000000"/>
                  </a:solidFill>
                </a:uFill>
                <a:latin typeface="Arial"/>
                <a:cs typeface="Arial"/>
              </a:rPr>
              <a:t>to</a:t>
            </a:r>
            <a:r>
              <a:rPr sz="2000" spc="-25" dirty="0">
                <a:latin typeface="Arial"/>
                <a:cs typeface="Arial"/>
              </a:rPr>
              <a:t> </a:t>
            </a:r>
            <a:r>
              <a:rPr sz="2000" dirty="0">
                <a:uFill>
                  <a:solidFill>
                    <a:srgbClr val="000000"/>
                  </a:solidFill>
                </a:uFill>
                <a:latin typeface="Arial"/>
                <a:cs typeface="Arial"/>
              </a:rPr>
              <a:t>hold</a:t>
            </a:r>
            <a:r>
              <a:rPr sz="2000" spc="-10" dirty="0">
                <a:uFill>
                  <a:solidFill>
                    <a:srgbClr val="000000"/>
                  </a:solidFill>
                </a:uFill>
                <a:latin typeface="Arial"/>
                <a:cs typeface="Arial"/>
              </a:rPr>
              <a:t> </a:t>
            </a:r>
            <a:r>
              <a:rPr sz="2000" dirty="0">
                <a:uFill>
                  <a:solidFill>
                    <a:srgbClr val="000000"/>
                  </a:solidFill>
                </a:uFill>
                <a:latin typeface="Arial"/>
                <a:cs typeface="Arial"/>
              </a:rPr>
              <a:t>certification</a:t>
            </a:r>
            <a:r>
              <a:rPr sz="2000" spc="-10" dirty="0">
                <a:uFill>
                  <a:solidFill>
                    <a:srgbClr val="000000"/>
                  </a:solidFill>
                </a:uFill>
                <a:latin typeface="Arial"/>
                <a:cs typeface="Arial"/>
              </a:rPr>
              <a:t> </a:t>
            </a:r>
            <a:r>
              <a:rPr sz="2000" dirty="0">
                <a:uFill>
                  <a:solidFill>
                    <a:srgbClr val="000000"/>
                  </a:solidFill>
                </a:uFill>
                <a:latin typeface="Arial"/>
                <a:cs typeface="Arial"/>
              </a:rPr>
              <a:t>to</a:t>
            </a:r>
            <a:r>
              <a:rPr sz="2000" spc="-10" dirty="0">
                <a:uFill>
                  <a:solidFill>
                    <a:srgbClr val="000000"/>
                  </a:solidFill>
                </a:uFill>
                <a:latin typeface="Arial"/>
                <a:cs typeface="Arial"/>
              </a:rPr>
              <a:t> </a:t>
            </a:r>
            <a:r>
              <a:rPr sz="2000" dirty="0">
                <a:latin typeface="Arial"/>
                <a:cs typeface="Arial"/>
              </a:rPr>
              <a:t>RFM</a:t>
            </a:r>
            <a:r>
              <a:rPr sz="2000" spc="-5" dirty="0">
                <a:latin typeface="Arial"/>
                <a:cs typeface="Arial"/>
              </a:rPr>
              <a:t> </a:t>
            </a:r>
            <a:r>
              <a:rPr sz="2000" dirty="0">
                <a:latin typeface="Arial"/>
                <a:cs typeface="Arial"/>
              </a:rPr>
              <a:t>-</a:t>
            </a:r>
            <a:r>
              <a:rPr sz="2000" spc="-15" dirty="0">
                <a:latin typeface="Arial"/>
                <a:cs typeface="Arial"/>
              </a:rPr>
              <a:t> </a:t>
            </a:r>
            <a:r>
              <a:rPr sz="2000" dirty="0">
                <a:latin typeface="Arial"/>
                <a:cs typeface="Arial"/>
              </a:rPr>
              <a:t>IRFM</a:t>
            </a:r>
            <a:r>
              <a:rPr sz="2000" spc="-10" dirty="0">
                <a:latin typeface="Arial"/>
                <a:cs typeface="Arial"/>
              </a:rPr>
              <a:t> </a:t>
            </a:r>
            <a:r>
              <a:rPr sz="2000" dirty="0">
                <a:latin typeface="Arial"/>
                <a:cs typeface="Arial"/>
              </a:rPr>
              <a:t>Chain</a:t>
            </a:r>
            <a:r>
              <a:rPr sz="2000" spc="-10" dirty="0">
                <a:latin typeface="Arial"/>
                <a:cs typeface="Arial"/>
              </a:rPr>
              <a:t> </a:t>
            </a:r>
            <a:r>
              <a:rPr sz="2000" dirty="0">
                <a:latin typeface="Arial"/>
                <a:cs typeface="Arial"/>
              </a:rPr>
              <a:t>of</a:t>
            </a:r>
            <a:r>
              <a:rPr sz="2000" spc="-20" dirty="0">
                <a:latin typeface="Arial"/>
                <a:cs typeface="Arial"/>
              </a:rPr>
              <a:t> </a:t>
            </a:r>
            <a:r>
              <a:rPr sz="2000" dirty="0">
                <a:latin typeface="Arial"/>
                <a:cs typeface="Arial"/>
              </a:rPr>
              <a:t>Custody Standard,</a:t>
            </a:r>
            <a:r>
              <a:rPr sz="2000" spc="-15" dirty="0">
                <a:latin typeface="Arial"/>
                <a:cs typeface="Arial"/>
              </a:rPr>
              <a:t> </a:t>
            </a:r>
            <a:r>
              <a:rPr sz="2000" dirty="0">
                <a:latin typeface="Arial"/>
                <a:cs typeface="Arial"/>
              </a:rPr>
              <a:t>as</a:t>
            </a:r>
            <a:r>
              <a:rPr sz="2000" spc="-20" dirty="0">
                <a:latin typeface="Arial"/>
                <a:cs typeface="Arial"/>
              </a:rPr>
              <a:t> </a:t>
            </a:r>
            <a:r>
              <a:rPr sz="2000" spc="-10" dirty="0">
                <a:latin typeface="Arial"/>
                <a:cs typeface="Arial"/>
              </a:rPr>
              <a:t>these </a:t>
            </a:r>
            <a:r>
              <a:rPr sz="2000" dirty="0">
                <a:latin typeface="Arial"/>
                <a:cs typeface="Arial"/>
              </a:rPr>
              <a:t>companies</a:t>
            </a:r>
            <a:r>
              <a:rPr sz="2000" spc="-15" dirty="0">
                <a:latin typeface="Arial"/>
                <a:cs typeface="Arial"/>
              </a:rPr>
              <a:t> </a:t>
            </a:r>
            <a:r>
              <a:rPr sz="2000" dirty="0">
                <a:latin typeface="Arial"/>
                <a:cs typeface="Arial"/>
              </a:rPr>
              <a:t>are</a:t>
            </a:r>
            <a:r>
              <a:rPr sz="2000" spc="-35" dirty="0">
                <a:latin typeface="Arial"/>
                <a:cs typeface="Arial"/>
              </a:rPr>
              <a:t> </a:t>
            </a:r>
            <a:r>
              <a:rPr sz="2000" dirty="0">
                <a:latin typeface="Arial"/>
                <a:cs typeface="Arial"/>
              </a:rPr>
              <a:t>classified</a:t>
            </a:r>
            <a:r>
              <a:rPr sz="2000" spc="-20" dirty="0">
                <a:latin typeface="Arial"/>
                <a:cs typeface="Arial"/>
              </a:rPr>
              <a:t> </a:t>
            </a:r>
            <a:r>
              <a:rPr sz="2000" dirty="0">
                <a:latin typeface="Arial"/>
                <a:cs typeface="Arial"/>
              </a:rPr>
              <a:t>as</a:t>
            </a:r>
            <a:r>
              <a:rPr sz="2000" spc="-30" dirty="0">
                <a:latin typeface="Arial"/>
                <a:cs typeface="Arial"/>
              </a:rPr>
              <a:t> </a:t>
            </a:r>
            <a:r>
              <a:rPr sz="2000" dirty="0">
                <a:latin typeface="Arial"/>
                <a:cs typeface="Arial"/>
              </a:rPr>
              <a:t>entities</a:t>
            </a:r>
            <a:r>
              <a:rPr sz="2000" spc="-20" dirty="0">
                <a:latin typeface="Arial"/>
                <a:cs typeface="Arial"/>
              </a:rPr>
              <a:t> </a:t>
            </a:r>
            <a:r>
              <a:rPr sz="2000" dirty="0">
                <a:latin typeface="Arial"/>
                <a:cs typeface="Arial"/>
              </a:rPr>
              <a:t>within</a:t>
            </a:r>
            <a:r>
              <a:rPr sz="2000" spc="15" dirty="0">
                <a:latin typeface="Arial"/>
                <a:cs typeface="Arial"/>
              </a:rPr>
              <a:t> </a:t>
            </a:r>
            <a:r>
              <a:rPr sz="2000" dirty="0">
                <a:latin typeface="Arial"/>
                <a:cs typeface="Arial"/>
              </a:rPr>
              <a:t>supply</a:t>
            </a:r>
            <a:r>
              <a:rPr sz="2000" spc="-15" dirty="0">
                <a:latin typeface="Arial"/>
                <a:cs typeface="Arial"/>
              </a:rPr>
              <a:t> </a:t>
            </a:r>
            <a:r>
              <a:rPr sz="2000" dirty="0">
                <a:latin typeface="Arial"/>
                <a:cs typeface="Arial"/>
              </a:rPr>
              <a:t>chain</a:t>
            </a:r>
            <a:r>
              <a:rPr sz="2000" spc="-25" dirty="0">
                <a:latin typeface="Arial"/>
                <a:cs typeface="Arial"/>
              </a:rPr>
              <a:t> </a:t>
            </a:r>
            <a:r>
              <a:rPr sz="2000" dirty="0">
                <a:latin typeface="Arial"/>
                <a:cs typeface="Arial"/>
              </a:rPr>
              <a:t>which</a:t>
            </a:r>
            <a:r>
              <a:rPr sz="2000" spc="20" dirty="0">
                <a:latin typeface="Arial"/>
                <a:cs typeface="Arial"/>
              </a:rPr>
              <a:t> </a:t>
            </a:r>
            <a:r>
              <a:rPr sz="2000" dirty="0">
                <a:latin typeface="Arial"/>
                <a:cs typeface="Arial"/>
              </a:rPr>
              <a:t>do</a:t>
            </a:r>
            <a:r>
              <a:rPr sz="2000" spc="-35" dirty="0">
                <a:latin typeface="Arial"/>
                <a:cs typeface="Arial"/>
              </a:rPr>
              <a:t> </a:t>
            </a:r>
            <a:r>
              <a:rPr sz="2000" dirty="0">
                <a:latin typeface="Arial"/>
                <a:cs typeface="Arial"/>
              </a:rPr>
              <a:t>not</a:t>
            </a:r>
            <a:r>
              <a:rPr sz="2000" spc="-20" dirty="0">
                <a:latin typeface="Arial"/>
                <a:cs typeface="Arial"/>
              </a:rPr>
              <a:t> take </a:t>
            </a:r>
            <a:r>
              <a:rPr sz="2000" dirty="0">
                <a:latin typeface="Arial"/>
                <a:cs typeface="Arial"/>
              </a:rPr>
              <a:t>physical</a:t>
            </a:r>
            <a:r>
              <a:rPr sz="2000" spc="-5" dirty="0">
                <a:latin typeface="Arial"/>
                <a:cs typeface="Arial"/>
              </a:rPr>
              <a:t> </a:t>
            </a:r>
            <a:r>
              <a:rPr sz="2000" dirty="0">
                <a:latin typeface="Arial"/>
                <a:cs typeface="Arial"/>
              </a:rPr>
              <a:t>control</a:t>
            </a:r>
            <a:r>
              <a:rPr sz="2000" spc="-20" dirty="0">
                <a:latin typeface="Arial"/>
                <a:cs typeface="Arial"/>
              </a:rPr>
              <a:t> </a:t>
            </a:r>
            <a:r>
              <a:rPr sz="2000" dirty="0">
                <a:latin typeface="Arial"/>
                <a:cs typeface="Arial"/>
              </a:rPr>
              <a:t>or</a:t>
            </a:r>
            <a:r>
              <a:rPr sz="2000" spc="-25" dirty="0">
                <a:latin typeface="Arial"/>
                <a:cs typeface="Arial"/>
              </a:rPr>
              <a:t> </a:t>
            </a:r>
            <a:r>
              <a:rPr sz="2000" dirty="0">
                <a:latin typeface="Arial"/>
                <a:cs typeface="Arial"/>
              </a:rPr>
              <a:t>only</a:t>
            </a:r>
            <a:r>
              <a:rPr sz="2000" spc="-15" dirty="0">
                <a:latin typeface="Arial"/>
                <a:cs typeface="Arial"/>
              </a:rPr>
              <a:t> </a:t>
            </a:r>
            <a:r>
              <a:rPr sz="2000" dirty="0">
                <a:latin typeface="Arial"/>
                <a:cs typeface="Arial"/>
              </a:rPr>
              <a:t>handle</a:t>
            </a:r>
            <a:r>
              <a:rPr sz="2000" spc="-15" dirty="0">
                <a:latin typeface="Arial"/>
                <a:cs typeface="Arial"/>
              </a:rPr>
              <a:t> </a:t>
            </a:r>
            <a:r>
              <a:rPr sz="2000" dirty="0">
                <a:latin typeface="Arial"/>
                <a:cs typeface="Arial"/>
              </a:rPr>
              <a:t>storage</a:t>
            </a:r>
            <a:r>
              <a:rPr sz="2000" spc="-15" dirty="0">
                <a:latin typeface="Arial"/>
                <a:cs typeface="Arial"/>
              </a:rPr>
              <a:t> </a:t>
            </a:r>
            <a:r>
              <a:rPr sz="2000" dirty="0">
                <a:latin typeface="Arial"/>
                <a:cs typeface="Arial"/>
              </a:rPr>
              <a:t>and</a:t>
            </a:r>
            <a:r>
              <a:rPr sz="2000" spc="-20" dirty="0">
                <a:latin typeface="Arial"/>
                <a:cs typeface="Arial"/>
              </a:rPr>
              <a:t> </a:t>
            </a:r>
            <a:r>
              <a:rPr sz="2000" dirty="0">
                <a:latin typeface="Arial"/>
                <a:cs typeface="Arial"/>
              </a:rPr>
              <a:t>distribution</a:t>
            </a:r>
            <a:r>
              <a:rPr sz="2000" spc="-15" dirty="0">
                <a:latin typeface="Arial"/>
                <a:cs typeface="Arial"/>
              </a:rPr>
              <a:t> </a:t>
            </a:r>
            <a:r>
              <a:rPr sz="2000" dirty="0">
                <a:latin typeface="Arial"/>
                <a:cs typeface="Arial"/>
              </a:rPr>
              <a:t>in</a:t>
            </a:r>
            <a:r>
              <a:rPr sz="2000" spc="-20" dirty="0">
                <a:latin typeface="Arial"/>
                <a:cs typeface="Arial"/>
              </a:rPr>
              <a:t> </a:t>
            </a:r>
            <a:r>
              <a:rPr sz="2000" dirty="0">
                <a:latin typeface="Arial"/>
                <a:cs typeface="Arial"/>
              </a:rPr>
              <a:t>packaging </a:t>
            </a:r>
            <a:r>
              <a:rPr sz="2000" spc="-25" dirty="0">
                <a:latin typeface="Arial"/>
                <a:cs typeface="Arial"/>
              </a:rPr>
              <a:t>or </a:t>
            </a:r>
            <a:r>
              <a:rPr sz="2000" dirty="0">
                <a:latin typeface="Arial"/>
                <a:cs typeface="Arial"/>
              </a:rPr>
              <a:t>containers</a:t>
            </a:r>
            <a:r>
              <a:rPr sz="2000" spc="-25" dirty="0">
                <a:latin typeface="Arial"/>
                <a:cs typeface="Arial"/>
              </a:rPr>
              <a:t> </a:t>
            </a:r>
            <a:r>
              <a:rPr sz="2000" dirty="0">
                <a:latin typeface="Arial"/>
                <a:cs typeface="Arial"/>
              </a:rPr>
              <a:t>that</a:t>
            </a:r>
            <a:r>
              <a:rPr sz="2000" spc="-20" dirty="0">
                <a:latin typeface="Arial"/>
                <a:cs typeface="Arial"/>
              </a:rPr>
              <a:t> </a:t>
            </a:r>
            <a:r>
              <a:rPr sz="2000" dirty="0">
                <a:latin typeface="Arial"/>
                <a:cs typeface="Arial"/>
              </a:rPr>
              <a:t>prevent</a:t>
            </a:r>
            <a:r>
              <a:rPr sz="2000" spc="-15" dirty="0">
                <a:latin typeface="Arial"/>
                <a:cs typeface="Arial"/>
              </a:rPr>
              <a:t> </a:t>
            </a:r>
            <a:r>
              <a:rPr sz="2000" dirty="0">
                <a:latin typeface="Arial"/>
                <a:cs typeface="Arial"/>
              </a:rPr>
              <a:t>tampering</a:t>
            </a:r>
            <a:r>
              <a:rPr sz="2000" spc="-20" dirty="0">
                <a:latin typeface="Arial"/>
                <a:cs typeface="Arial"/>
              </a:rPr>
              <a:t> </a:t>
            </a:r>
            <a:r>
              <a:rPr sz="2000" dirty="0">
                <a:latin typeface="Arial"/>
                <a:cs typeface="Arial"/>
              </a:rPr>
              <a:t>with certified</a:t>
            </a:r>
            <a:r>
              <a:rPr sz="2000" spc="-20" dirty="0">
                <a:latin typeface="Arial"/>
                <a:cs typeface="Arial"/>
              </a:rPr>
              <a:t> </a:t>
            </a:r>
            <a:r>
              <a:rPr sz="2000" spc="-10" dirty="0">
                <a:latin typeface="Arial"/>
                <a:cs typeface="Arial"/>
              </a:rPr>
              <a:t>seafood.</a:t>
            </a:r>
            <a:endParaRPr sz="2000" dirty="0">
              <a:latin typeface="Arial"/>
              <a:cs typeface="Arial"/>
            </a:endParaRPr>
          </a:p>
        </p:txBody>
      </p:sp>
    </p:spTree>
    <p:extLst>
      <p:ext uri="{BB962C8B-B14F-4D97-AF65-F5344CB8AC3E}">
        <p14:creationId xmlns:p14="http://schemas.microsoft.com/office/powerpoint/2010/main" val="308212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79419" y="2203150"/>
            <a:ext cx="8543006" cy="4301819"/>
          </a:xfrm>
          <a:prstGeom prst="rect">
            <a:avLst/>
          </a:prstGeom>
          <a:solidFill>
            <a:schemeClr val="accent3">
              <a:lumMod val="75000"/>
            </a:schemeClr>
          </a:solidFill>
          <a:ln>
            <a:solidFill>
              <a:srgbClr val="002060"/>
            </a:solidFill>
          </a:ln>
        </p:spPr>
        <p:txBody>
          <a:bodyPr vert="horz" wrap="square" lIns="0" tIns="13335" rIns="0" bIns="0" rtlCol="0">
            <a:spAutoFit/>
          </a:bodyPr>
          <a:lstStyle/>
          <a:p>
            <a:pPr marL="12700" algn="ctr">
              <a:spcBef>
                <a:spcPts val="5"/>
              </a:spcBef>
            </a:pPr>
            <a:r>
              <a:rPr sz="2000" b="1" spc="-10" dirty="0">
                <a:latin typeface="Arial"/>
                <a:cs typeface="Arial"/>
              </a:rPr>
              <a:t>Multi-</a:t>
            </a:r>
            <a:r>
              <a:rPr sz="2000" b="1" dirty="0">
                <a:latin typeface="Arial"/>
                <a:cs typeface="Arial"/>
              </a:rPr>
              <a:t>site</a:t>
            </a:r>
            <a:r>
              <a:rPr sz="2000" b="1" spc="-45" dirty="0">
                <a:latin typeface="Arial"/>
                <a:cs typeface="Arial"/>
              </a:rPr>
              <a:t> </a:t>
            </a:r>
            <a:r>
              <a:rPr sz="2000" b="1" dirty="0">
                <a:latin typeface="Arial"/>
                <a:cs typeface="Arial"/>
              </a:rPr>
              <a:t>/</a:t>
            </a:r>
            <a:r>
              <a:rPr sz="2000" b="1" spc="-15" dirty="0">
                <a:latin typeface="Arial"/>
                <a:cs typeface="Arial"/>
              </a:rPr>
              <a:t> </a:t>
            </a:r>
            <a:r>
              <a:rPr sz="2000" b="1" dirty="0">
                <a:latin typeface="Arial"/>
                <a:cs typeface="Arial"/>
              </a:rPr>
              <a:t>Group</a:t>
            </a:r>
            <a:r>
              <a:rPr sz="2000" b="1" spc="-25" dirty="0">
                <a:latin typeface="Arial"/>
                <a:cs typeface="Arial"/>
              </a:rPr>
              <a:t> </a:t>
            </a:r>
            <a:r>
              <a:rPr sz="2000" b="1" dirty="0">
                <a:latin typeface="Arial"/>
                <a:cs typeface="Arial"/>
              </a:rPr>
              <a:t>organizations</a:t>
            </a:r>
            <a:r>
              <a:rPr sz="2000" b="1" spc="-50" dirty="0">
                <a:latin typeface="Arial"/>
                <a:cs typeface="Arial"/>
              </a:rPr>
              <a:t> </a:t>
            </a:r>
            <a:r>
              <a:rPr sz="2000" dirty="0">
                <a:latin typeface="Arial"/>
                <a:cs typeface="Arial"/>
              </a:rPr>
              <a:t>must</a:t>
            </a:r>
            <a:r>
              <a:rPr sz="2000" spc="-35" dirty="0">
                <a:latin typeface="Arial"/>
                <a:cs typeface="Arial"/>
              </a:rPr>
              <a:t> </a:t>
            </a:r>
            <a:r>
              <a:rPr sz="2000" dirty="0">
                <a:latin typeface="Arial"/>
                <a:cs typeface="Arial"/>
              </a:rPr>
              <a:t>provide</a:t>
            </a:r>
            <a:r>
              <a:rPr sz="2000" spc="-25" dirty="0">
                <a:latin typeface="Arial"/>
                <a:cs typeface="Arial"/>
              </a:rPr>
              <a:t> </a:t>
            </a:r>
            <a:r>
              <a:rPr sz="2000" dirty="0">
                <a:latin typeface="Arial"/>
                <a:cs typeface="Arial"/>
              </a:rPr>
              <a:t>the</a:t>
            </a:r>
            <a:r>
              <a:rPr sz="2000" spc="-25" dirty="0">
                <a:latin typeface="Arial"/>
                <a:cs typeface="Arial"/>
              </a:rPr>
              <a:t> </a:t>
            </a:r>
            <a:r>
              <a:rPr sz="2000" dirty="0">
                <a:latin typeface="Arial"/>
                <a:cs typeface="Arial"/>
              </a:rPr>
              <a:t>details</a:t>
            </a:r>
            <a:r>
              <a:rPr sz="2000" spc="-20" dirty="0">
                <a:latin typeface="Arial"/>
                <a:cs typeface="Arial"/>
              </a:rPr>
              <a:t> </a:t>
            </a:r>
            <a:r>
              <a:rPr sz="2000" dirty="0">
                <a:latin typeface="Arial"/>
                <a:cs typeface="Arial"/>
              </a:rPr>
              <a:t>of</a:t>
            </a:r>
            <a:r>
              <a:rPr sz="2000" spc="-15" dirty="0">
                <a:latin typeface="Arial"/>
                <a:cs typeface="Arial"/>
              </a:rPr>
              <a:t> </a:t>
            </a:r>
            <a:r>
              <a:rPr sz="2000" dirty="0">
                <a:uFill>
                  <a:solidFill>
                    <a:srgbClr val="000000"/>
                  </a:solidFill>
                </a:uFill>
                <a:latin typeface="Arial"/>
                <a:cs typeface="Arial"/>
              </a:rPr>
              <a:t>all </a:t>
            </a:r>
            <a:r>
              <a:rPr sz="2000" spc="-10" dirty="0">
                <a:uFill>
                  <a:solidFill>
                    <a:srgbClr val="000000"/>
                  </a:solidFill>
                </a:uFill>
                <a:latin typeface="Arial"/>
                <a:cs typeface="Arial"/>
              </a:rPr>
              <a:t>sites.</a:t>
            </a:r>
            <a:endParaRPr sz="2000" dirty="0">
              <a:latin typeface="Arial"/>
              <a:cs typeface="Arial"/>
            </a:endParaRPr>
          </a:p>
          <a:p>
            <a:pPr marL="12700" algn="ctr"/>
            <a:r>
              <a:rPr sz="2000" spc="-10" dirty="0">
                <a:latin typeface="Arial"/>
                <a:cs typeface="Arial"/>
              </a:rPr>
              <a:t>Additionally,</a:t>
            </a:r>
            <a:r>
              <a:rPr sz="2000" spc="-45" dirty="0">
                <a:latin typeface="Arial"/>
                <a:cs typeface="Arial"/>
              </a:rPr>
              <a:t> </a:t>
            </a:r>
            <a:r>
              <a:rPr sz="2000" dirty="0">
                <a:latin typeface="Arial"/>
                <a:cs typeface="Arial"/>
              </a:rPr>
              <a:t>they</a:t>
            </a:r>
            <a:r>
              <a:rPr sz="2000" spc="-35" dirty="0">
                <a:latin typeface="Arial"/>
                <a:cs typeface="Arial"/>
              </a:rPr>
              <a:t> </a:t>
            </a:r>
            <a:r>
              <a:rPr sz="2000" dirty="0">
                <a:latin typeface="Arial"/>
                <a:cs typeface="Arial"/>
              </a:rPr>
              <a:t>are</a:t>
            </a:r>
            <a:r>
              <a:rPr sz="2000" spc="-50" dirty="0">
                <a:latin typeface="Arial"/>
                <a:cs typeface="Arial"/>
              </a:rPr>
              <a:t> </a:t>
            </a:r>
            <a:r>
              <a:rPr sz="2000" dirty="0">
                <a:latin typeface="Arial"/>
                <a:cs typeface="Arial"/>
              </a:rPr>
              <a:t>also</a:t>
            </a:r>
            <a:r>
              <a:rPr sz="2000" spc="-40" dirty="0">
                <a:latin typeface="Arial"/>
                <a:cs typeface="Arial"/>
              </a:rPr>
              <a:t> </a:t>
            </a:r>
            <a:r>
              <a:rPr sz="2000" dirty="0">
                <a:latin typeface="Arial"/>
                <a:cs typeface="Arial"/>
              </a:rPr>
              <a:t>subject</a:t>
            </a:r>
            <a:r>
              <a:rPr sz="2000" spc="-55" dirty="0">
                <a:latin typeface="Arial"/>
                <a:cs typeface="Arial"/>
              </a:rPr>
              <a:t> </a:t>
            </a:r>
            <a:r>
              <a:rPr sz="2000" dirty="0">
                <a:latin typeface="Arial"/>
                <a:cs typeface="Arial"/>
              </a:rPr>
              <a:t>to</a:t>
            </a:r>
            <a:r>
              <a:rPr sz="2000" spc="-35" dirty="0">
                <a:latin typeface="Arial"/>
                <a:cs typeface="Arial"/>
              </a:rPr>
              <a:t> </a:t>
            </a:r>
            <a:r>
              <a:rPr sz="2000" dirty="0">
                <a:latin typeface="Arial"/>
                <a:cs typeface="Arial"/>
              </a:rPr>
              <a:t>additional</a:t>
            </a:r>
            <a:r>
              <a:rPr sz="2000" spc="-40" dirty="0">
                <a:latin typeface="Arial"/>
                <a:cs typeface="Arial"/>
              </a:rPr>
              <a:t> </a:t>
            </a:r>
            <a:r>
              <a:rPr sz="2000" spc="-10" dirty="0">
                <a:latin typeface="Arial"/>
                <a:cs typeface="Arial"/>
              </a:rPr>
              <a:t>requirements:</a:t>
            </a:r>
            <a:endParaRPr lang="en-US" sz="2000" spc="-10" dirty="0">
              <a:latin typeface="Arial"/>
              <a:cs typeface="Arial"/>
            </a:endParaRPr>
          </a:p>
          <a:p>
            <a:pPr marL="12700" algn="ctr"/>
            <a:endParaRPr sz="2000" dirty="0">
              <a:latin typeface="Arial"/>
              <a:cs typeface="Arial"/>
            </a:endParaRPr>
          </a:p>
          <a:p>
            <a:pPr marL="355600" marR="735330" indent="-342900">
              <a:lnSpc>
                <a:spcPct val="99500"/>
              </a:lnSpc>
              <a:spcBef>
                <a:spcPts val="515"/>
              </a:spcBef>
              <a:buFont typeface="Arial" panose="020B0604020202020204" pitchFamily="34" charset="0"/>
              <a:buChar char="•"/>
              <a:tabLst>
                <a:tab pos="331470" algn="l"/>
              </a:tabLst>
            </a:pPr>
            <a:r>
              <a:rPr dirty="0">
                <a:latin typeface="Arial"/>
                <a:cs typeface="Arial"/>
              </a:rPr>
              <a:t>The</a:t>
            </a:r>
            <a:r>
              <a:rPr spc="-20" dirty="0">
                <a:latin typeface="Arial"/>
                <a:cs typeface="Arial"/>
              </a:rPr>
              <a:t> </a:t>
            </a:r>
            <a:r>
              <a:rPr b="1" dirty="0">
                <a:uFill>
                  <a:solidFill>
                    <a:srgbClr val="000000"/>
                  </a:solidFill>
                </a:uFill>
                <a:latin typeface="Arial"/>
                <a:cs typeface="Arial"/>
              </a:rPr>
              <a:t>organization’s</a:t>
            </a:r>
            <a:r>
              <a:rPr b="1" spc="-55" dirty="0">
                <a:uFill>
                  <a:solidFill>
                    <a:srgbClr val="000000"/>
                  </a:solidFill>
                </a:uFill>
                <a:latin typeface="Arial"/>
                <a:cs typeface="Arial"/>
              </a:rPr>
              <a:t> </a:t>
            </a:r>
            <a:r>
              <a:rPr b="1" dirty="0">
                <a:uFill>
                  <a:solidFill>
                    <a:srgbClr val="000000"/>
                  </a:solidFill>
                </a:uFill>
                <a:latin typeface="Arial"/>
                <a:cs typeface="Arial"/>
              </a:rPr>
              <a:t>central</a:t>
            </a:r>
            <a:r>
              <a:rPr b="1" spc="-60" dirty="0">
                <a:uFill>
                  <a:solidFill>
                    <a:srgbClr val="000000"/>
                  </a:solidFill>
                </a:uFill>
                <a:latin typeface="Arial"/>
                <a:cs typeface="Arial"/>
              </a:rPr>
              <a:t> </a:t>
            </a:r>
            <a:r>
              <a:rPr b="1" dirty="0">
                <a:uFill>
                  <a:solidFill>
                    <a:srgbClr val="000000"/>
                  </a:solidFill>
                </a:uFill>
                <a:latin typeface="Arial"/>
                <a:cs typeface="Arial"/>
              </a:rPr>
              <a:t>office</a:t>
            </a:r>
            <a:r>
              <a:rPr b="1" spc="-35" dirty="0">
                <a:latin typeface="Arial"/>
                <a:cs typeface="Arial"/>
              </a:rPr>
              <a:t> </a:t>
            </a:r>
            <a:r>
              <a:rPr dirty="0">
                <a:latin typeface="Arial"/>
                <a:cs typeface="Arial"/>
              </a:rPr>
              <a:t>shall</a:t>
            </a:r>
            <a:r>
              <a:rPr spc="-15" dirty="0">
                <a:latin typeface="Arial"/>
                <a:cs typeface="Arial"/>
              </a:rPr>
              <a:t> </a:t>
            </a:r>
            <a:r>
              <a:rPr dirty="0">
                <a:latin typeface="Arial"/>
                <a:cs typeface="Arial"/>
              </a:rPr>
              <a:t>carry</a:t>
            </a:r>
            <a:r>
              <a:rPr spc="-60" dirty="0">
                <a:latin typeface="Arial"/>
                <a:cs typeface="Arial"/>
              </a:rPr>
              <a:t> </a:t>
            </a:r>
            <a:r>
              <a:rPr dirty="0">
                <a:latin typeface="Arial"/>
                <a:cs typeface="Arial"/>
              </a:rPr>
              <a:t>out</a:t>
            </a:r>
            <a:r>
              <a:rPr spc="-35" dirty="0">
                <a:latin typeface="Arial"/>
                <a:cs typeface="Arial"/>
              </a:rPr>
              <a:t> </a:t>
            </a:r>
            <a:r>
              <a:rPr dirty="0">
                <a:latin typeface="Arial"/>
                <a:cs typeface="Arial"/>
              </a:rPr>
              <a:t>an</a:t>
            </a:r>
            <a:r>
              <a:rPr spc="-20" dirty="0">
                <a:latin typeface="Arial"/>
                <a:cs typeface="Arial"/>
              </a:rPr>
              <a:t> </a:t>
            </a:r>
            <a:r>
              <a:rPr spc="-10" dirty="0">
                <a:uFill>
                  <a:solidFill>
                    <a:srgbClr val="000000"/>
                  </a:solidFill>
                </a:uFill>
                <a:latin typeface="Arial"/>
                <a:cs typeface="Arial"/>
              </a:rPr>
              <a:t>initial</a:t>
            </a:r>
            <a:r>
              <a:rPr spc="-10" dirty="0">
                <a:latin typeface="Arial"/>
                <a:cs typeface="Arial"/>
              </a:rPr>
              <a:t> </a:t>
            </a:r>
            <a:r>
              <a:rPr dirty="0">
                <a:uFill>
                  <a:solidFill>
                    <a:srgbClr val="000000"/>
                  </a:solidFill>
                </a:uFill>
                <a:latin typeface="Arial"/>
                <a:cs typeface="Arial"/>
              </a:rPr>
              <a:t>inspection</a:t>
            </a:r>
            <a:r>
              <a:rPr spc="-45" dirty="0">
                <a:uFill>
                  <a:solidFill>
                    <a:srgbClr val="000000"/>
                  </a:solidFill>
                </a:uFill>
                <a:latin typeface="Arial"/>
                <a:cs typeface="Arial"/>
              </a:rPr>
              <a:t> </a:t>
            </a:r>
            <a:r>
              <a:rPr dirty="0">
                <a:uFill>
                  <a:solidFill>
                    <a:srgbClr val="000000"/>
                  </a:solidFill>
                </a:uFill>
                <a:latin typeface="Arial"/>
                <a:cs typeface="Arial"/>
              </a:rPr>
              <a:t>visit</a:t>
            </a:r>
            <a:r>
              <a:rPr spc="-15" dirty="0">
                <a:uFill>
                  <a:solidFill>
                    <a:srgbClr val="000000"/>
                  </a:solidFill>
                </a:uFill>
                <a:latin typeface="Arial"/>
                <a:cs typeface="Arial"/>
              </a:rPr>
              <a:t> </a:t>
            </a:r>
            <a:r>
              <a:rPr dirty="0">
                <a:uFill>
                  <a:solidFill>
                    <a:srgbClr val="000000"/>
                  </a:solidFill>
                </a:uFill>
                <a:latin typeface="Arial"/>
                <a:cs typeface="Arial"/>
              </a:rPr>
              <a:t>of</a:t>
            </a:r>
            <a:r>
              <a:rPr spc="-25" dirty="0">
                <a:uFill>
                  <a:solidFill>
                    <a:srgbClr val="000000"/>
                  </a:solidFill>
                </a:uFill>
                <a:latin typeface="Arial"/>
                <a:cs typeface="Arial"/>
              </a:rPr>
              <a:t> </a:t>
            </a:r>
            <a:r>
              <a:rPr dirty="0">
                <a:uFill>
                  <a:solidFill>
                    <a:srgbClr val="000000"/>
                  </a:solidFill>
                </a:uFill>
                <a:latin typeface="Arial"/>
                <a:cs typeface="Arial"/>
              </a:rPr>
              <a:t>each</a:t>
            </a:r>
            <a:r>
              <a:rPr spc="-40" dirty="0">
                <a:uFill>
                  <a:solidFill>
                    <a:srgbClr val="000000"/>
                  </a:solidFill>
                </a:uFill>
                <a:latin typeface="Arial"/>
                <a:cs typeface="Arial"/>
              </a:rPr>
              <a:t> </a:t>
            </a:r>
            <a:r>
              <a:rPr dirty="0">
                <a:uFill>
                  <a:solidFill>
                    <a:srgbClr val="000000"/>
                  </a:solidFill>
                </a:uFill>
                <a:latin typeface="Arial"/>
                <a:cs typeface="Arial"/>
              </a:rPr>
              <a:t>site</a:t>
            </a:r>
            <a:r>
              <a:rPr spc="-30" dirty="0">
                <a:uFill>
                  <a:solidFill>
                    <a:srgbClr val="000000"/>
                  </a:solidFill>
                </a:uFill>
                <a:latin typeface="Arial"/>
                <a:cs typeface="Arial"/>
              </a:rPr>
              <a:t> </a:t>
            </a:r>
            <a:r>
              <a:rPr dirty="0">
                <a:uFill>
                  <a:solidFill>
                    <a:srgbClr val="000000"/>
                  </a:solidFill>
                </a:uFill>
                <a:latin typeface="Arial"/>
                <a:cs typeface="Arial"/>
              </a:rPr>
              <a:t>and</a:t>
            </a:r>
            <a:r>
              <a:rPr spc="-30" dirty="0">
                <a:uFill>
                  <a:solidFill>
                    <a:srgbClr val="000000"/>
                  </a:solidFill>
                </a:uFill>
                <a:latin typeface="Arial"/>
                <a:cs typeface="Arial"/>
              </a:rPr>
              <a:t> </a:t>
            </a:r>
            <a:r>
              <a:rPr dirty="0">
                <a:uFill>
                  <a:solidFill>
                    <a:srgbClr val="000000"/>
                  </a:solidFill>
                </a:uFill>
                <a:latin typeface="Arial"/>
                <a:cs typeface="Arial"/>
              </a:rPr>
              <a:t>review</a:t>
            </a:r>
            <a:r>
              <a:rPr spc="-30" dirty="0">
                <a:uFill>
                  <a:solidFill>
                    <a:srgbClr val="000000"/>
                  </a:solidFill>
                </a:uFill>
                <a:latin typeface="Arial"/>
                <a:cs typeface="Arial"/>
              </a:rPr>
              <a:t> </a:t>
            </a:r>
            <a:r>
              <a:rPr dirty="0">
                <a:uFill>
                  <a:solidFill>
                    <a:srgbClr val="000000"/>
                  </a:solidFill>
                </a:uFill>
                <a:latin typeface="Arial"/>
                <a:cs typeface="Arial"/>
              </a:rPr>
              <a:t>the</a:t>
            </a:r>
            <a:r>
              <a:rPr spc="-35" dirty="0">
                <a:uFill>
                  <a:solidFill>
                    <a:srgbClr val="000000"/>
                  </a:solidFill>
                </a:uFill>
                <a:latin typeface="Arial"/>
                <a:cs typeface="Arial"/>
              </a:rPr>
              <a:t> </a:t>
            </a:r>
            <a:r>
              <a:rPr dirty="0">
                <a:uFill>
                  <a:solidFill>
                    <a:srgbClr val="000000"/>
                  </a:solidFill>
                </a:uFill>
                <a:latin typeface="Arial"/>
                <a:cs typeface="Arial"/>
              </a:rPr>
              <a:t>implementation</a:t>
            </a:r>
            <a:r>
              <a:rPr spc="-45" dirty="0">
                <a:uFill>
                  <a:solidFill>
                    <a:srgbClr val="000000"/>
                  </a:solidFill>
                </a:uFill>
                <a:latin typeface="Arial"/>
                <a:cs typeface="Arial"/>
              </a:rPr>
              <a:t> </a:t>
            </a:r>
            <a:r>
              <a:rPr dirty="0">
                <a:uFill>
                  <a:solidFill>
                    <a:srgbClr val="000000"/>
                  </a:solidFill>
                </a:uFill>
                <a:latin typeface="Arial"/>
                <a:cs typeface="Arial"/>
              </a:rPr>
              <a:t>of</a:t>
            </a:r>
            <a:r>
              <a:rPr spc="-20" dirty="0">
                <a:uFill>
                  <a:solidFill>
                    <a:srgbClr val="000000"/>
                  </a:solidFill>
                </a:uFill>
                <a:latin typeface="Arial"/>
                <a:cs typeface="Arial"/>
              </a:rPr>
              <a:t> </a:t>
            </a:r>
            <a:r>
              <a:rPr spc="-25" dirty="0">
                <a:uFill>
                  <a:solidFill>
                    <a:srgbClr val="000000"/>
                  </a:solidFill>
                </a:uFill>
                <a:latin typeface="Arial"/>
                <a:cs typeface="Arial"/>
              </a:rPr>
              <a:t>the</a:t>
            </a:r>
            <a:r>
              <a:rPr spc="-25" dirty="0">
                <a:latin typeface="Arial"/>
                <a:cs typeface="Arial"/>
              </a:rPr>
              <a:t> </a:t>
            </a:r>
            <a:r>
              <a:rPr dirty="0">
                <a:uFill>
                  <a:solidFill>
                    <a:srgbClr val="000000"/>
                  </a:solidFill>
                </a:uFill>
                <a:latin typeface="Arial"/>
                <a:cs typeface="Arial"/>
              </a:rPr>
              <a:t>documented</a:t>
            </a:r>
            <a:r>
              <a:rPr spc="-65" dirty="0">
                <a:uFill>
                  <a:solidFill>
                    <a:srgbClr val="000000"/>
                  </a:solidFill>
                </a:uFill>
                <a:latin typeface="Arial"/>
                <a:cs typeface="Arial"/>
              </a:rPr>
              <a:t> </a:t>
            </a:r>
            <a:r>
              <a:rPr dirty="0">
                <a:uFill>
                  <a:solidFill>
                    <a:srgbClr val="000000"/>
                  </a:solidFill>
                </a:uFill>
                <a:latin typeface="Arial"/>
                <a:cs typeface="Arial"/>
              </a:rPr>
              <a:t>systems,</a:t>
            </a:r>
            <a:r>
              <a:rPr spc="-35" dirty="0">
                <a:latin typeface="Arial"/>
                <a:cs typeface="Arial"/>
              </a:rPr>
              <a:t> </a:t>
            </a:r>
            <a:r>
              <a:rPr dirty="0">
                <a:latin typeface="Arial"/>
                <a:cs typeface="Arial"/>
              </a:rPr>
              <a:t>prior</a:t>
            </a:r>
            <a:r>
              <a:rPr spc="-40" dirty="0">
                <a:latin typeface="Arial"/>
                <a:cs typeface="Arial"/>
              </a:rPr>
              <a:t> </a:t>
            </a:r>
            <a:r>
              <a:rPr dirty="0">
                <a:latin typeface="Arial"/>
                <a:cs typeface="Arial"/>
              </a:rPr>
              <a:t>to</a:t>
            </a:r>
            <a:r>
              <a:rPr spc="-30" dirty="0">
                <a:latin typeface="Arial"/>
                <a:cs typeface="Arial"/>
              </a:rPr>
              <a:t> </a:t>
            </a:r>
            <a:r>
              <a:rPr dirty="0">
                <a:latin typeface="Arial"/>
                <a:cs typeface="Arial"/>
              </a:rPr>
              <a:t>their</a:t>
            </a:r>
            <a:r>
              <a:rPr spc="-30" dirty="0">
                <a:latin typeface="Arial"/>
                <a:cs typeface="Arial"/>
              </a:rPr>
              <a:t> </a:t>
            </a:r>
            <a:r>
              <a:rPr dirty="0">
                <a:latin typeface="Arial"/>
                <a:cs typeface="Arial"/>
              </a:rPr>
              <a:t>application</a:t>
            </a:r>
            <a:r>
              <a:rPr spc="-30" dirty="0">
                <a:latin typeface="Arial"/>
                <a:cs typeface="Arial"/>
              </a:rPr>
              <a:t> </a:t>
            </a:r>
            <a:r>
              <a:rPr dirty="0">
                <a:latin typeface="Arial"/>
                <a:cs typeface="Arial"/>
              </a:rPr>
              <a:t>for</a:t>
            </a:r>
            <a:r>
              <a:rPr spc="-40" dirty="0">
                <a:latin typeface="Arial"/>
                <a:cs typeface="Arial"/>
              </a:rPr>
              <a:t> </a:t>
            </a:r>
            <a:r>
              <a:rPr spc="-10" dirty="0">
                <a:latin typeface="Arial"/>
                <a:cs typeface="Arial"/>
              </a:rPr>
              <a:t>certification</a:t>
            </a:r>
            <a:endParaRPr dirty="0">
              <a:latin typeface="Arial"/>
              <a:cs typeface="Arial"/>
            </a:endParaRPr>
          </a:p>
          <a:p>
            <a:pPr marL="355600" marR="5080" indent="-342900">
              <a:lnSpc>
                <a:spcPct val="99700"/>
              </a:lnSpc>
              <a:spcBef>
                <a:spcPts val="515"/>
              </a:spcBef>
              <a:buFont typeface="Arial" panose="020B0604020202020204" pitchFamily="34" charset="0"/>
              <a:buChar char="•"/>
              <a:tabLst>
                <a:tab pos="331470" algn="l"/>
              </a:tabLst>
            </a:pPr>
            <a:r>
              <a:rPr dirty="0">
                <a:latin typeface="Arial"/>
                <a:cs typeface="Arial"/>
              </a:rPr>
              <a:t>The</a:t>
            </a:r>
            <a:r>
              <a:rPr spc="-15" dirty="0">
                <a:latin typeface="Arial"/>
                <a:cs typeface="Arial"/>
              </a:rPr>
              <a:t> </a:t>
            </a:r>
            <a:r>
              <a:rPr b="1" dirty="0">
                <a:latin typeface="Arial"/>
                <a:cs typeface="Arial"/>
              </a:rPr>
              <a:t>central</a:t>
            </a:r>
            <a:r>
              <a:rPr b="1" spc="-40" dirty="0">
                <a:latin typeface="Arial"/>
                <a:cs typeface="Arial"/>
              </a:rPr>
              <a:t> </a:t>
            </a:r>
            <a:r>
              <a:rPr b="1" dirty="0">
                <a:latin typeface="Arial"/>
                <a:cs typeface="Arial"/>
              </a:rPr>
              <a:t>office</a:t>
            </a:r>
            <a:r>
              <a:rPr b="1" spc="-40" dirty="0">
                <a:latin typeface="Arial"/>
                <a:cs typeface="Arial"/>
              </a:rPr>
              <a:t> </a:t>
            </a:r>
            <a:r>
              <a:rPr dirty="0">
                <a:latin typeface="Arial"/>
                <a:cs typeface="Arial"/>
              </a:rPr>
              <a:t>will</a:t>
            </a:r>
            <a:r>
              <a:rPr spc="-5" dirty="0">
                <a:latin typeface="Arial"/>
                <a:cs typeface="Arial"/>
              </a:rPr>
              <a:t> </a:t>
            </a:r>
            <a:r>
              <a:rPr dirty="0">
                <a:latin typeface="Arial"/>
                <a:cs typeface="Arial"/>
              </a:rPr>
              <a:t>be</a:t>
            </a:r>
            <a:r>
              <a:rPr spc="-5" dirty="0">
                <a:latin typeface="Arial"/>
                <a:cs typeface="Arial"/>
              </a:rPr>
              <a:t> </a:t>
            </a:r>
            <a:r>
              <a:rPr dirty="0">
                <a:latin typeface="Arial"/>
                <a:cs typeface="Arial"/>
              </a:rPr>
              <a:t>required</a:t>
            </a:r>
            <a:r>
              <a:rPr spc="-45" dirty="0">
                <a:latin typeface="Arial"/>
                <a:cs typeface="Arial"/>
              </a:rPr>
              <a:t> </a:t>
            </a:r>
            <a:r>
              <a:rPr dirty="0">
                <a:latin typeface="Arial"/>
                <a:cs typeface="Arial"/>
              </a:rPr>
              <a:t>to</a:t>
            </a:r>
            <a:r>
              <a:rPr spc="-30" dirty="0">
                <a:latin typeface="Arial"/>
                <a:cs typeface="Arial"/>
              </a:rPr>
              <a:t> </a:t>
            </a:r>
            <a:r>
              <a:rPr dirty="0">
                <a:latin typeface="Arial"/>
                <a:cs typeface="Arial"/>
              </a:rPr>
              <a:t>have</a:t>
            </a:r>
            <a:r>
              <a:rPr spc="-15" dirty="0">
                <a:latin typeface="Arial"/>
                <a:cs typeface="Arial"/>
              </a:rPr>
              <a:t> </a:t>
            </a:r>
            <a:r>
              <a:rPr b="1" dirty="0">
                <a:uFill>
                  <a:solidFill>
                    <a:srgbClr val="000000"/>
                  </a:solidFill>
                </a:uFill>
                <a:latin typeface="Arial"/>
                <a:cs typeface="Arial"/>
              </a:rPr>
              <a:t>a</a:t>
            </a:r>
            <a:r>
              <a:rPr b="1" spc="-5" dirty="0">
                <a:uFill>
                  <a:solidFill>
                    <a:srgbClr val="000000"/>
                  </a:solidFill>
                </a:uFill>
                <a:latin typeface="Arial"/>
                <a:cs typeface="Arial"/>
              </a:rPr>
              <a:t> </a:t>
            </a:r>
            <a:r>
              <a:rPr b="1" spc="-10" dirty="0">
                <a:uFill>
                  <a:solidFill>
                    <a:srgbClr val="000000"/>
                  </a:solidFill>
                </a:uFill>
                <a:latin typeface="Arial"/>
                <a:cs typeface="Arial"/>
              </a:rPr>
              <a:t>contractual</a:t>
            </a:r>
            <a:r>
              <a:rPr b="1" spc="-10" dirty="0">
                <a:latin typeface="Arial"/>
                <a:cs typeface="Arial"/>
              </a:rPr>
              <a:t> </a:t>
            </a:r>
            <a:r>
              <a:rPr b="1" dirty="0">
                <a:uFill>
                  <a:solidFill>
                    <a:srgbClr val="000000"/>
                  </a:solidFill>
                </a:uFill>
                <a:latin typeface="Arial"/>
                <a:cs typeface="Arial"/>
              </a:rPr>
              <a:t>agreement</a:t>
            </a:r>
            <a:r>
              <a:rPr b="1" spc="-50" dirty="0">
                <a:uFill>
                  <a:solidFill>
                    <a:srgbClr val="000000"/>
                  </a:solidFill>
                </a:uFill>
                <a:latin typeface="Arial"/>
                <a:cs typeface="Arial"/>
              </a:rPr>
              <a:t> </a:t>
            </a:r>
            <a:r>
              <a:rPr b="1" dirty="0">
                <a:uFill>
                  <a:solidFill>
                    <a:srgbClr val="000000"/>
                  </a:solidFill>
                </a:uFill>
                <a:latin typeface="Arial"/>
                <a:cs typeface="Arial"/>
              </a:rPr>
              <a:t>with</a:t>
            </a:r>
            <a:r>
              <a:rPr b="1" spc="-55" dirty="0">
                <a:uFill>
                  <a:solidFill>
                    <a:srgbClr val="000000"/>
                  </a:solidFill>
                </a:uFill>
                <a:latin typeface="Arial"/>
                <a:cs typeface="Arial"/>
              </a:rPr>
              <a:t> </a:t>
            </a:r>
            <a:r>
              <a:rPr b="1" dirty="0">
                <a:uFill>
                  <a:solidFill>
                    <a:srgbClr val="000000"/>
                  </a:solidFill>
                </a:uFill>
                <a:latin typeface="Arial"/>
                <a:cs typeface="Arial"/>
              </a:rPr>
              <a:t>the</a:t>
            </a:r>
            <a:r>
              <a:rPr b="1" spc="-25" dirty="0">
                <a:uFill>
                  <a:solidFill>
                    <a:srgbClr val="000000"/>
                  </a:solidFill>
                </a:uFill>
                <a:latin typeface="Arial"/>
                <a:cs typeface="Arial"/>
              </a:rPr>
              <a:t> </a:t>
            </a:r>
            <a:r>
              <a:rPr b="1" dirty="0">
                <a:uFill>
                  <a:solidFill>
                    <a:srgbClr val="000000"/>
                  </a:solidFill>
                </a:uFill>
                <a:latin typeface="Arial"/>
                <a:cs typeface="Arial"/>
              </a:rPr>
              <a:t>Certification</a:t>
            </a:r>
            <a:r>
              <a:rPr b="1" spc="-55" dirty="0">
                <a:uFill>
                  <a:solidFill>
                    <a:srgbClr val="000000"/>
                  </a:solidFill>
                </a:uFill>
                <a:latin typeface="Arial"/>
                <a:cs typeface="Arial"/>
              </a:rPr>
              <a:t> </a:t>
            </a:r>
            <a:r>
              <a:rPr b="1" dirty="0">
                <a:uFill>
                  <a:solidFill>
                    <a:srgbClr val="000000"/>
                  </a:solidFill>
                </a:uFill>
                <a:latin typeface="Arial"/>
                <a:cs typeface="Arial"/>
              </a:rPr>
              <a:t>Body</a:t>
            </a:r>
            <a:r>
              <a:rPr b="1" dirty="0">
                <a:latin typeface="Arial"/>
                <a:cs typeface="Arial"/>
              </a:rPr>
              <a:t> </a:t>
            </a:r>
            <a:r>
              <a:rPr dirty="0">
                <a:latin typeface="Arial"/>
                <a:cs typeface="Arial"/>
              </a:rPr>
              <a:t>to</a:t>
            </a:r>
            <a:r>
              <a:rPr spc="-35" dirty="0">
                <a:latin typeface="Arial"/>
                <a:cs typeface="Arial"/>
              </a:rPr>
              <a:t> </a:t>
            </a:r>
            <a:r>
              <a:rPr dirty="0">
                <a:latin typeface="Arial"/>
                <a:cs typeface="Arial"/>
              </a:rPr>
              <a:t>ensure</a:t>
            </a:r>
            <a:r>
              <a:rPr spc="-50" dirty="0">
                <a:latin typeface="Arial"/>
                <a:cs typeface="Arial"/>
              </a:rPr>
              <a:t> </a:t>
            </a:r>
            <a:r>
              <a:rPr dirty="0">
                <a:latin typeface="Arial"/>
                <a:cs typeface="Arial"/>
              </a:rPr>
              <a:t>that</a:t>
            </a:r>
            <a:r>
              <a:rPr spc="-40" dirty="0">
                <a:latin typeface="Arial"/>
                <a:cs typeface="Arial"/>
              </a:rPr>
              <a:t> </a:t>
            </a:r>
            <a:r>
              <a:rPr dirty="0">
                <a:latin typeface="Arial"/>
                <a:cs typeface="Arial"/>
              </a:rPr>
              <a:t>the</a:t>
            </a:r>
            <a:r>
              <a:rPr spc="-30" dirty="0">
                <a:latin typeface="Arial"/>
                <a:cs typeface="Arial"/>
              </a:rPr>
              <a:t> </a:t>
            </a:r>
            <a:r>
              <a:rPr dirty="0">
                <a:latin typeface="Arial"/>
                <a:cs typeface="Arial"/>
              </a:rPr>
              <a:t>RFM</a:t>
            </a:r>
            <a:r>
              <a:rPr spc="-20" dirty="0">
                <a:latin typeface="Arial"/>
                <a:cs typeface="Arial"/>
              </a:rPr>
              <a:t> </a:t>
            </a:r>
            <a:r>
              <a:rPr spc="-10" dirty="0">
                <a:latin typeface="Arial"/>
                <a:cs typeface="Arial"/>
              </a:rPr>
              <a:t>Chain </a:t>
            </a:r>
            <a:r>
              <a:rPr dirty="0">
                <a:latin typeface="Arial"/>
                <a:cs typeface="Arial"/>
              </a:rPr>
              <a:t>of</a:t>
            </a:r>
            <a:r>
              <a:rPr spc="-45" dirty="0">
                <a:latin typeface="Arial"/>
                <a:cs typeface="Arial"/>
              </a:rPr>
              <a:t> </a:t>
            </a:r>
            <a:r>
              <a:rPr dirty="0">
                <a:latin typeface="Arial"/>
                <a:cs typeface="Arial"/>
              </a:rPr>
              <a:t>Custody</a:t>
            </a:r>
            <a:r>
              <a:rPr spc="-30" dirty="0">
                <a:latin typeface="Arial"/>
                <a:cs typeface="Arial"/>
              </a:rPr>
              <a:t> </a:t>
            </a:r>
            <a:r>
              <a:rPr dirty="0">
                <a:latin typeface="Arial"/>
                <a:cs typeface="Arial"/>
              </a:rPr>
              <a:t>Standards</a:t>
            </a:r>
            <a:r>
              <a:rPr spc="-50" dirty="0">
                <a:latin typeface="Arial"/>
                <a:cs typeface="Arial"/>
              </a:rPr>
              <a:t> </a:t>
            </a:r>
            <a:r>
              <a:rPr dirty="0">
                <a:latin typeface="Arial"/>
                <a:cs typeface="Arial"/>
              </a:rPr>
              <a:t>are</a:t>
            </a:r>
            <a:r>
              <a:rPr spc="-40" dirty="0">
                <a:latin typeface="Arial"/>
                <a:cs typeface="Arial"/>
              </a:rPr>
              <a:t> </a:t>
            </a:r>
            <a:r>
              <a:rPr dirty="0">
                <a:latin typeface="Arial"/>
                <a:cs typeface="Arial"/>
              </a:rPr>
              <a:t>fully</a:t>
            </a:r>
            <a:r>
              <a:rPr spc="-25" dirty="0">
                <a:latin typeface="Arial"/>
                <a:cs typeface="Arial"/>
              </a:rPr>
              <a:t> </a:t>
            </a:r>
            <a:r>
              <a:rPr dirty="0">
                <a:latin typeface="Arial"/>
                <a:cs typeface="Arial"/>
              </a:rPr>
              <a:t>implemented</a:t>
            </a:r>
            <a:r>
              <a:rPr spc="-40" dirty="0">
                <a:latin typeface="Arial"/>
                <a:cs typeface="Arial"/>
              </a:rPr>
              <a:t> </a:t>
            </a:r>
            <a:r>
              <a:rPr dirty="0">
                <a:latin typeface="Arial"/>
                <a:cs typeface="Arial"/>
              </a:rPr>
              <a:t>and</a:t>
            </a:r>
            <a:r>
              <a:rPr spc="-30" dirty="0">
                <a:latin typeface="Arial"/>
                <a:cs typeface="Arial"/>
              </a:rPr>
              <a:t> </a:t>
            </a:r>
            <a:r>
              <a:rPr dirty="0">
                <a:latin typeface="Arial"/>
                <a:cs typeface="Arial"/>
              </a:rPr>
              <a:t>enforced</a:t>
            </a:r>
            <a:r>
              <a:rPr spc="-50" dirty="0">
                <a:latin typeface="Arial"/>
                <a:cs typeface="Arial"/>
              </a:rPr>
              <a:t> </a:t>
            </a:r>
            <a:r>
              <a:rPr dirty="0">
                <a:latin typeface="Arial"/>
                <a:cs typeface="Arial"/>
              </a:rPr>
              <a:t>at</a:t>
            </a:r>
            <a:r>
              <a:rPr spc="-30" dirty="0">
                <a:latin typeface="Arial"/>
                <a:cs typeface="Arial"/>
              </a:rPr>
              <a:t> </a:t>
            </a:r>
            <a:r>
              <a:rPr dirty="0">
                <a:latin typeface="Arial"/>
                <a:cs typeface="Arial"/>
              </a:rPr>
              <a:t>all</a:t>
            </a:r>
            <a:r>
              <a:rPr spc="-15" dirty="0">
                <a:latin typeface="Arial"/>
                <a:cs typeface="Arial"/>
              </a:rPr>
              <a:t> </a:t>
            </a:r>
            <a:r>
              <a:rPr dirty="0">
                <a:latin typeface="Arial"/>
                <a:cs typeface="Arial"/>
              </a:rPr>
              <a:t>of</a:t>
            </a:r>
            <a:r>
              <a:rPr spc="-30" dirty="0">
                <a:latin typeface="Arial"/>
                <a:cs typeface="Arial"/>
              </a:rPr>
              <a:t> </a:t>
            </a:r>
            <a:r>
              <a:rPr spc="-25" dirty="0">
                <a:latin typeface="Arial"/>
                <a:cs typeface="Arial"/>
              </a:rPr>
              <a:t>the </a:t>
            </a:r>
            <a:r>
              <a:rPr dirty="0">
                <a:latin typeface="Arial"/>
                <a:cs typeface="Arial"/>
              </a:rPr>
              <a:t>participating</a:t>
            </a:r>
            <a:r>
              <a:rPr spc="-35" dirty="0">
                <a:latin typeface="Arial"/>
                <a:cs typeface="Arial"/>
              </a:rPr>
              <a:t> </a:t>
            </a:r>
            <a:r>
              <a:rPr spc="-10" dirty="0">
                <a:latin typeface="Arial"/>
                <a:cs typeface="Arial"/>
              </a:rPr>
              <a:t>sites.</a:t>
            </a:r>
            <a:endParaRPr dirty="0">
              <a:latin typeface="Arial"/>
              <a:cs typeface="Arial"/>
            </a:endParaRPr>
          </a:p>
          <a:p>
            <a:pPr marL="405765" indent="-393700">
              <a:lnSpc>
                <a:spcPts val="2390"/>
              </a:lnSpc>
              <a:spcBef>
                <a:spcPts val="500"/>
              </a:spcBef>
              <a:buFont typeface="Arial" panose="020B0604020202020204" pitchFamily="34" charset="0"/>
              <a:buChar char="•"/>
              <a:tabLst>
                <a:tab pos="405765" algn="l"/>
                <a:tab pos="406400" algn="l"/>
              </a:tabLst>
            </a:pPr>
            <a:r>
              <a:rPr dirty="0">
                <a:latin typeface="Arial"/>
                <a:cs typeface="Arial"/>
              </a:rPr>
              <a:t>Must</a:t>
            </a:r>
            <a:r>
              <a:rPr spc="-50" dirty="0">
                <a:latin typeface="Arial"/>
                <a:cs typeface="Arial"/>
              </a:rPr>
              <a:t> </a:t>
            </a:r>
            <a:r>
              <a:rPr dirty="0">
                <a:latin typeface="Arial"/>
                <a:cs typeface="Arial"/>
              </a:rPr>
              <a:t>be</a:t>
            </a:r>
            <a:r>
              <a:rPr spc="-25" dirty="0">
                <a:latin typeface="Arial"/>
                <a:cs typeface="Arial"/>
              </a:rPr>
              <a:t> </a:t>
            </a:r>
            <a:r>
              <a:rPr dirty="0">
                <a:latin typeface="Arial"/>
                <a:cs typeface="Arial"/>
              </a:rPr>
              <a:t>subject</a:t>
            </a:r>
            <a:r>
              <a:rPr spc="-45" dirty="0">
                <a:latin typeface="Arial"/>
                <a:cs typeface="Arial"/>
              </a:rPr>
              <a:t> </a:t>
            </a:r>
            <a:r>
              <a:rPr dirty="0">
                <a:latin typeface="Arial"/>
                <a:cs typeface="Arial"/>
              </a:rPr>
              <a:t>to</a:t>
            </a:r>
            <a:r>
              <a:rPr spc="-55" dirty="0">
                <a:latin typeface="Arial"/>
                <a:cs typeface="Arial"/>
              </a:rPr>
              <a:t> </a:t>
            </a:r>
            <a:r>
              <a:rPr b="1" dirty="0">
                <a:latin typeface="Arial"/>
                <a:cs typeface="Arial"/>
              </a:rPr>
              <a:t>continuous</a:t>
            </a:r>
            <a:r>
              <a:rPr b="1" spc="-35" dirty="0">
                <a:latin typeface="Arial"/>
                <a:cs typeface="Arial"/>
              </a:rPr>
              <a:t> </a:t>
            </a:r>
            <a:r>
              <a:rPr b="1" dirty="0">
                <a:latin typeface="Arial"/>
                <a:cs typeface="Arial"/>
              </a:rPr>
              <a:t>surveillance</a:t>
            </a:r>
            <a:r>
              <a:rPr b="1" spc="-35" dirty="0">
                <a:latin typeface="Arial"/>
                <a:cs typeface="Arial"/>
              </a:rPr>
              <a:t> </a:t>
            </a:r>
            <a:r>
              <a:rPr b="1" dirty="0">
                <a:latin typeface="Arial"/>
                <a:cs typeface="Arial"/>
              </a:rPr>
              <a:t>and</a:t>
            </a:r>
            <a:r>
              <a:rPr b="1" spc="-20" dirty="0">
                <a:latin typeface="Arial"/>
                <a:cs typeface="Arial"/>
              </a:rPr>
              <a:t> </a:t>
            </a:r>
            <a:r>
              <a:rPr b="1" dirty="0">
                <a:latin typeface="Arial"/>
                <a:cs typeface="Arial"/>
              </a:rPr>
              <a:t>internal</a:t>
            </a:r>
            <a:r>
              <a:rPr b="1" spc="-40" dirty="0">
                <a:latin typeface="Arial"/>
                <a:cs typeface="Arial"/>
              </a:rPr>
              <a:t> </a:t>
            </a:r>
            <a:r>
              <a:rPr b="1" spc="-10" dirty="0">
                <a:latin typeface="Arial"/>
                <a:cs typeface="Arial"/>
              </a:rPr>
              <a:t>audits</a:t>
            </a:r>
            <a:endParaRPr dirty="0">
              <a:latin typeface="Arial"/>
              <a:cs typeface="Arial"/>
            </a:endParaRPr>
          </a:p>
          <a:p>
            <a:pPr marL="355600" indent="-342900">
              <a:lnSpc>
                <a:spcPts val="2390"/>
              </a:lnSpc>
              <a:buFont typeface="Arial" panose="020B0604020202020204" pitchFamily="34" charset="0"/>
              <a:buChar char="•"/>
            </a:pPr>
            <a:r>
              <a:rPr dirty="0">
                <a:latin typeface="Arial"/>
                <a:cs typeface="Arial"/>
              </a:rPr>
              <a:t>by</a:t>
            </a:r>
            <a:r>
              <a:rPr spc="-30" dirty="0">
                <a:latin typeface="Arial"/>
                <a:cs typeface="Arial"/>
              </a:rPr>
              <a:t> </a:t>
            </a:r>
            <a:r>
              <a:rPr dirty="0">
                <a:latin typeface="Arial"/>
                <a:cs typeface="Arial"/>
              </a:rPr>
              <a:t>the</a:t>
            </a:r>
            <a:r>
              <a:rPr spc="-35" dirty="0">
                <a:latin typeface="Arial"/>
                <a:cs typeface="Arial"/>
              </a:rPr>
              <a:t> </a:t>
            </a:r>
            <a:r>
              <a:rPr dirty="0">
                <a:latin typeface="Arial"/>
                <a:cs typeface="Arial"/>
              </a:rPr>
              <a:t>Central</a:t>
            </a:r>
            <a:r>
              <a:rPr spc="-50" dirty="0">
                <a:latin typeface="Arial"/>
                <a:cs typeface="Arial"/>
              </a:rPr>
              <a:t> </a:t>
            </a:r>
            <a:r>
              <a:rPr dirty="0">
                <a:latin typeface="Arial"/>
                <a:cs typeface="Arial"/>
              </a:rPr>
              <a:t>Office</a:t>
            </a:r>
            <a:r>
              <a:rPr spc="-30" dirty="0">
                <a:latin typeface="Arial"/>
                <a:cs typeface="Arial"/>
              </a:rPr>
              <a:t> </a:t>
            </a:r>
            <a:r>
              <a:rPr dirty="0">
                <a:latin typeface="Arial"/>
                <a:cs typeface="Arial"/>
              </a:rPr>
              <a:t>of</a:t>
            </a:r>
            <a:r>
              <a:rPr spc="-40" dirty="0">
                <a:latin typeface="Arial"/>
                <a:cs typeface="Arial"/>
              </a:rPr>
              <a:t> </a:t>
            </a:r>
            <a:r>
              <a:rPr dirty="0">
                <a:latin typeface="Arial"/>
                <a:cs typeface="Arial"/>
              </a:rPr>
              <a:t>the</a:t>
            </a:r>
            <a:r>
              <a:rPr spc="-35" dirty="0">
                <a:latin typeface="Arial"/>
                <a:cs typeface="Arial"/>
              </a:rPr>
              <a:t> </a:t>
            </a:r>
            <a:r>
              <a:rPr dirty="0">
                <a:latin typeface="Arial"/>
                <a:cs typeface="Arial"/>
              </a:rPr>
              <a:t>designated</a:t>
            </a:r>
            <a:r>
              <a:rPr spc="-55" dirty="0">
                <a:latin typeface="Arial"/>
                <a:cs typeface="Arial"/>
              </a:rPr>
              <a:t> </a:t>
            </a:r>
            <a:r>
              <a:rPr dirty="0">
                <a:latin typeface="Arial"/>
                <a:cs typeface="Arial"/>
              </a:rPr>
              <a:t>co-ordinating</a:t>
            </a:r>
            <a:r>
              <a:rPr spc="-55" dirty="0">
                <a:latin typeface="Arial"/>
                <a:cs typeface="Arial"/>
              </a:rPr>
              <a:t> </a:t>
            </a:r>
            <a:r>
              <a:rPr spc="-10" dirty="0">
                <a:latin typeface="Arial"/>
                <a:cs typeface="Arial"/>
              </a:rPr>
              <a:t>organization.</a:t>
            </a:r>
            <a:endParaRPr dirty="0">
              <a:latin typeface="Arial"/>
              <a:cs typeface="Arial"/>
            </a:endParaRPr>
          </a:p>
          <a:p>
            <a:pPr marL="355600" marR="495934" indent="-342900">
              <a:lnSpc>
                <a:spcPct val="99500"/>
              </a:lnSpc>
              <a:spcBef>
                <a:spcPts val="520"/>
              </a:spcBef>
              <a:buFont typeface="Arial" panose="020B0604020202020204" pitchFamily="34" charset="0"/>
              <a:buChar char="•"/>
              <a:tabLst>
                <a:tab pos="400685" algn="l"/>
                <a:tab pos="401320" algn="l"/>
              </a:tabLst>
            </a:pPr>
            <a:r>
              <a:rPr dirty="0">
                <a:latin typeface="Arial"/>
                <a:cs typeface="Arial"/>
              </a:rPr>
              <a:t>These</a:t>
            </a:r>
            <a:r>
              <a:rPr spc="-45" dirty="0">
                <a:latin typeface="Arial"/>
                <a:cs typeface="Arial"/>
              </a:rPr>
              <a:t> </a:t>
            </a:r>
            <a:r>
              <a:rPr b="1" dirty="0">
                <a:latin typeface="Arial"/>
                <a:cs typeface="Arial"/>
              </a:rPr>
              <a:t>internal</a:t>
            </a:r>
            <a:r>
              <a:rPr b="1" spc="-45" dirty="0">
                <a:latin typeface="Arial"/>
                <a:cs typeface="Arial"/>
              </a:rPr>
              <a:t> </a:t>
            </a:r>
            <a:r>
              <a:rPr b="1" dirty="0">
                <a:latin typeface="Arial"/>
                <a:cs typeface="Arial"/>
              </a:rPr>
              <a:t>audits</a:t>
            </a:r>
            <a:r>
              <a:rPr b="1" spc="-45" dirty="0">
                <a:latin typeface="Arial"/>
                <a:cs typeface="Arial"/>
              </a:rPr>
              <a:t> </a:t>
            </a:r>
            <a:r>
              <a:rPr b="1" dirty="0">
                <a:latin typeface="Arial"/>
                <a:cs typeface="Arial"/>
              </a:rPr>
              <a:t>and</a:t>
            </a:r>
            <a:r>
              <a:rPr b="1" spc="-15" dirty="0">
                <a:latin typeface="Arial"/>
                <a:cs typeface="Arial"/>
              </a:rPr>
              <a:t> </a:t>
            </a:r>
            <a:r>
              <a:rPr b="1" dirty="0">
                <a:latin typeface="Arial"/>
                <a:cs typeface="Arial"/>
              </a:rPr>
              <a:t>systems</a:t>
            </a:r>
            <a:r>
              <a:rPr b="1" spc="-25" dirty="0">
                <a:latin typeface="Arial"/>
                <a:cs typeface="Arial"/>
              </a:rPr>
              <a:t> </a:t>
            </a:r>
            <a:r>
              <a:rPr b="1" dirty="0">
                <a:latin typeface="Arial"/>
                <a:cs typeface="Arial"/>
              </a:rPr>
              <a:t>must</a:t>
            </a:r>
            <a:r>
              <a:rPr b="1" spc="-35" dirty="0">
                <a:latin typeface="Arial"/>
                <a:cs typeface="Arial"/>
              </a:rPr>
              <a:t> </a:t>
            </a:r>
            <a:r>
              <a:rPr b="1" dirty="0">
                <a:latin typeface="Arial"/>
                <a:cs typeface="Arial"/>
              </a:rPr>
              <a:t>be</a:t>
            </a:r>
            <a:r>
              <a:rPr b="1" spc="-15" dirty="0">
                <a:latin typeface="Arial"/>
                <a:cs typeface="Arial"/>
              </a:rPr>
              <a:t> </a:t>
            </a:r>
            <a:r>
              <a:rPr b="1" dirty="0">
                <a:latin typeface="Arial"/>
                <a:cs typeface="Arial"/>
              </a:rPr>
              <a:t>robust</a:t>
            </a:r>
            <a:r>
              <a:rPr b="1" spc="-30" dirty="0">
                <a:latin typeface="Arial"/>
                <a:cs typeface="Arial"/>
              </a:rPr>
              <a:t> </a:t>
            </a:r>
            <a:r>
              <a:rPr dirty="0">
                <a:latin typeface="Arial"/>
                <a:cs typeface="Arial"/>
              </a:rPr>
              <a:t>and</a:t>
            </a:r>
            <a:r>
              <a:rPr spc="-25" dirty="0">
                <a:latin typeface="Arial"/>
                <a:cs typeface="Arial"/>
              </a:rPr>
              <a:t> </a:t>
            </a:r>
            <a:r>
              <a:rPr spc="-20" dirty="0">
                <a:latin typeface="Arial"/>
                <a:cs typeface="Arial"/>
              </a:rPr>
              <a:t>will </a:t>
            </a:r>
            <a:r>
              <a:rPr b="1" dirty="0">
                <a:latin typeface="Arial"/>
                <a:cs typeface="Arial"/>
              </a:rPr>
              <a:t>replace</a:t>
            </a:r>
            <a:r>
              <a:rPr b="1" spc="-40" dirty="0">
                <a:latin typeface="Arial"/>
                <a:cs typeface="Arial"/>
              </a:rPr>
              <a:t> </a:t>
            </a:r>
            <a:r>
              <a:rPr b="1" dirty="0">
                <a:latin typeface="Arial"/>
                <a:cs typeface="Arial"/>
              </a:rPr>
              <a:t>the</a:t>
            </a:r>
            <a:r>
              <a:rPr b="1" spc="-25" dirty="0">
                <a:latin typeface="Arial"/>
                <a:cs typeface="Arial"/>
              </a:rPr>
              <a:t> </a:t>
            </a:r>
            <a:r>
              <a:rPr b="1" dirty="0">
                <a:latin typeface="Arial"/>
                <a:cs typeface="Arial"/>
              </a:rPr>
              <a:t>need</a:t>
            </a:r>
            <a:r>
              <a:rPr b="1" spc="-25" dirty="0">
                <a:latin typeface="Arial"/>
                <a:cs typeface="Arial"/>
              </a:rPr>
              <a:t> </a:t>
            </a:r>
            <a:r>
              <a:rPr b="1" dirty="0">
                <a:latin typeface="Arial"/>
                <a:cs typeface="Arial"/>
              </a:rPr>
              <a:t>for</a:t>
            </a:r>
            <a:r>
              <a:rPr b="1" spc="-20" dirty="0">
                <a:latin typeface="Arial"/>
                <a:cs typeface="Arial"/>
              </a:rPr>
              <a:t> </a:t>
            </a:r>
            <a:r>
              <a:rPr b="1" dirty="0">
                <a:latin typeface="Arial"/>
                <a:cs typeface="Arial"/>
              </a:rPr>
              <a:t>the</a:t>
            </a:r>
            <a:r>
              <a:rPr b="1" spc="-25" dirty="0">
                <a:latin typeface="Arial"/>
                <a:cs typeface="Arial"/>
              </a:rPr>
              <a:t> </a:t>
            </a:r>
            <a:r>
              <a:rPr b="1" dirty="0">
                <a:latin typeface="Arial"/>
                <a:cs typeface="Arial"/>
              </a:rPr>
              <a:t>CB</a:t>
            </a:r>
            <a:r>
              <a:rPr b="1" spc="-20" dirty="0">
                <a:latin typeface="Arial"/>
                <a:cs typeface="Arial"/>
              </a:rPr>
              <a:t> </a:t>
            </a:r>
            <a:r>
              <a:rPr b="1" dirty="0">
                <a:latin typeface="Arial"/>
                <a:cs typeface="Arial"/>
              </a:rPr>
              <a:t>to</a:t>
            </a:r>
            <a:r>
              <a:rPr b="1" spc="-10" dirty="0">
                <a:latin typeface="Arial"/>
                <a:cs typeface="Arial"/>
              </a:rPr>
              <a:t> </a:t>
            </a:r>
            <a:r>
              <a:rPr b="1" dirty="0">
                <a:latin typeface="Arial"/>
                <a:cs typeface="Arial"/>
              </a:rPr>
              <a:t>assess</a:t>
            </a:r>
            <a:r>
              <a:rPr b="1" spc="-35" dirty="0">
                <a:latin typeface="Arial"/>
                <a:cs typeface="Arial"/>
              </a:rPr>
              <a:t> </a:t>
            </a:r>
            <a:r>
              <a:rPr b="1" dirty="0">
                <a:latin typeface="Arial"/>
                <a:cs typeface="Arial"/>
              </a:rPr>
              <a:t>every</a:t>
            </a:r>
            <a:r>
              <a:rPr b="1" spc="-15" dirty="0">
                <a:latin typeface="Arial"/>
                <a:cs typeface="Arial"/>
              </a:rPr>
              <a:t> </a:t>
            </a:r>
            <a:r>
              <a:rPr b="1" dirty="0">
                <a:latin typeface="Arial"/>
                <a:cs typeface="Arial"/>
              </a:rPr>
              <a:t>site</a:t>
            </a:r>
            <a:r>
              <a:rPr b="1" spc="-40" dirty="0">
                <a:latin typeface="Arial"/>
                <a:cs typeface="Arial"/>
              </a:rPr>
              <a:t> </a:t>
            </a:r>
            <a:r>
              <a:rPr b="1" dirty="0">
                <a:latin typeface="Arial"/>
                <a:cs typeface="Arial"/>
              </a:rPr>
              <a:t>on</a:t>
            </a:r>
            <a:r>
              <a:rPr b="1" spc="-10" dirty="0">
                <a:latin typeface="Arial"/>
                <a:cs typeface="Arial"/>
              </a:rPr>
              <a:t> </a:t>
            </a:r>
            <a:r>
              <a:rPr b="1" dirty="0">
                <a:latin typeface="Arial"/>
                <a:cs typeface="Arial"/>
              </a:rPr>
              <a:t>the</a:t>
            </a:r>
            <a:r>
              <a:rPr b="1" spc="-25" dirty="0">
                <a:latin typeface="Arial"/>
                <a:cs typeface="Arial"/>
              </a:rPr>
              <a:t> </a:t>
            </a:r>
            <a:r>
              <a:rPr b="1" spc="-10" dirty="0">
                <a:latin typeface="Arial"/>
                <a:cs typeface="Arial"/>
              </a:rPr>
              <a:t>group- </a:t>
            </a:r>
            <a:r>
              <a:rPr dirty="0">
                <a:latin typeface="Arial"/>
                <a:cs typeface="Arial"/>
              </a:rPr>
              <a:t>therefore</a:t>
            </a:r>
            <a:r>
              <a:rPr spc="-65" dirty="0">
                <a:latin typeface="Arial"/>
                <a:cs typeface="Arial"/>
              </a:rPr>
              <a:t> </a:t>
            </a:r>
            <a:r>
              <a:rPr dirty="0">
                <a:latin typeface="Arial"/>
                <a:cs typeface="Arial"/>
              </a:rPr>
              <a:t>saving</a:t>
            </a:r>
            <a:r>
              <a:rPr spc="-5" dirty="0">
                <a:latin typeface="Arial"/>
                <a:cs typeface="Arial"/>
              </a:rPr>
              <a:t> </a:t>
            </a:r>
            <a:r>
              <a:rPr dirty="0">
                <a:latin typeface="Arial"/>
                <a:cs typeface="Arial"/>
              </a:rPr>
              <a:t>audit</a:t>
            </a:r>
            <a:r>
              <a:rPr spc="-25" dirty="0">
                <a:latin typeface="Arial"/>
                <a:cs typeface="Arial"/>
              </a:rPr>
              <a:t> </a:t>
            </a:r>
            <a:r>
              <a:rPr dirty="0">
                <a:latin typeface="Arial"/>
                <a:cs typeface="Arial"/>
              </a:rPr>
              <a:t>time</a:t>
            </a:r>
            <a:r>
              <a:rPr spc="-25" dirty="0">
                <a:latin typeface="Arial"/>
                <a:cs typeface="Arial"/>
              </a:rPr>
              <a:t> </a:t>
            </a:r>
            <a:r>
              <a:rPr dirty="0">
                <a:latin typeface="Arial"/>
                <a:cs typeface="Arial"/>
              </a:rPr>
              <a:t>and</a:t>
            </a:r>
            <a:r>
              <a:rPr spc="-20" dirty="0">
                <a:latin typeface="Arial"/>
                <a:cs typeface="Arial"/>
              </a:rPr>
              <a:t> </a:t>
            </a:r>
            <a:r>
              <a:rPr dirty="0">
                <a:latin typeface="Arial"/>
                <a:cs typeface="Arial"/>
              </a:rPr>
              <a:t>costs</a:t>
            </a:r>
            <a:r>
              <a:rPr spc="-30" dirty="0">
                <a:latin typeface="Arial"/>
                <a:cs typeface="Arial"/>
              </a:rPr>
              <a:t> </a:t>
            </a:r>
            <a:r>
              <a:rPr dirty="0">
                <a:latin typeface="Arial"/>
                <a:cs typeface="Arial"/>
              </a:rPr>
              <a:t>for</a:t>
            </a:r>
            <a:r>
              <a:rPr spc="-35" dirty="0">
                <a:latin typeface="Arial"/>
                <a:cs typeface="Arial"/>
              </a:rPr>
              <a:t> </a:t>
            </a:r>
            <a:r>
              <a:rPr dirty="0">
                <a:latin typeface="Arial"/>
                <a:cs typeface="Arial"/>
              </a:rPr>
              <a:t>the</a:t>
            </a:r>
            <a:r>
              <a:rPr spc="-25" dirty="0">
                <a:latin typeface="Arial"/>
                <a:cs typeface="Arial"/>
              </a:rPr>
              <a:t> </a:t>
            </a:r>
            <a:r>
              <a:rPr spc="-10" dirty="0">
                <a:latin typeface="Arial"/>
                <a:cs typeface="Arial"/>
              </a:rPr>
              <a:t>Group</a:t>
            </a:r>
            <a:endParaRPr dirty="0">
              <a:latin typeface="Arial"/>
              <a:cs typeface="Arial"/>
            </a:endParaRPr>
          </a:p>
        </p:txBody>
      </p:sp>
      <p:sp>
        <p:nvSpPr>
          <p:cNvPr id="3" name="TextBox 2"/>
          <p:cNvSpPr txBox="1"/>
          <p:nvPr/>
        </p:nvSpPr>
        <p:spPr>
          <a:xfrm>
            <a:off x="1479419" y="1355279"/>
            <a:ext cx="8542583" cy="646331"/>
          </a:xfrm>
          <a:prstGeom prst="rect">
            <a:avLst/>
          </a:prstGeom>
          <a:solidFill>
            <a:schemeClr val="accent5">
              <a:lumMod val="50000"/>
            </a:schemeClr>
          </a:solidFill>
          <a:ln>
            <a:solidFill>
              <a:schemeClr val="bg2"/>
            </a:solidFill>
          </a:ln>
        </p:spPr>
        <p:txBody>
          <a:bodyPr wrap="square" rtlCol="0" anchor="ctr" anchorCtr="1">
            <a:spAutoFit/>
          </a:bodyPr>
          <a:lstStyle/>
          <a:p>
            <a:pPr marL="12700" marR="52705" algn="ctr">
              <a:spcBef>
                <a:spcPts val="105"/>
              </a:spcBef>
            </a:pPr>
            <a:r>
              <a:rPr lang="en-US" b="1" dirty="0">
                <a:latin typeface="Arial"/>
                <a:cs typeface="Arial"/>
              </a:rPr>
              <a:t>Single</a:t>
            </a:r>
            <a:r>
              <a:rPr lang="en-US" b="1" spc="-100" dirty="0">
                <a:latin typeface="Arial"/>
                <a:cs typeface="Arial"/>
              </a:rPr>
              <a:t> </a:t>
            </a:r>
            <a:r>
              <a:rPr lang="en-US" b="1" dirty="0">
                <a:latin typeface="Arial"/>
                <a:cs typeface="Arial"/>
              </a:rPr>
              <a:t>Applicants</a:t>
            </a:r>
            <a:r>
              <a:rPr lang="en-US" b="1" spc="-35" dirty="0">
                <a:latin typeface="Arial"/>
                <a:cs typeface="Arial"/>
              </a:rPr>
              <a:t> </a:t>
            </a:r>
            <a:r>
              <a:rPr lang="en-US" dirty="0">
                <a:latin typeface="Arial"/>
                <a:cs typeface="Arial"/>
              </a:rPr>
              <a:t>will</a:t>
            </a:r>
            <a:r>
              <a:rPr lang="en-US" spc="-10" dirty="0">
                <a:latin typeface="Arial"/>
                <a:cs typeface="Arial"/>
              </a:rPr>
              <a:t> </a:t>
            </a:r>
            <a:r>
              <a:rPr lang="en-US" dirty="0">
                <a:latin typeface="Arial"/>
                <a:cs typeface="Arial"/>
              </a:rPr>
              <a:t>be</a:t>
            </a:r>
            <a:r>
              <a:rPr lang="en-US" spc="-30" dirty="0">
                <a:latin typeface="Arial"/>
                <a:cs typeface="Arial"/>
              </a:rPr>
              <a:t> </a:t>
            </a:r>
            <a:r>
              <a:rPr lang="en-US" dirty="0">
                <a:latin typeface="Arial"/>
                <a:cs typeface="Arial"/>
              </a:rPr>
              <a:t>requested</a:t>
            </a:r>
            <a:r>
              <a:rPr lang="en-US" spc="-65" dirty="0">
                <a:latin typeface="Arial"/>
                <a:cs typeface="Arial"/>
              </a:rPr>
              <a:t> </a:t>
            </a:r>
            <a:r>
              <a:rPr lang="en-US" dirty="0">
                <a:latin typeface="Arial"/>
                <a:cs typeface="Arial"/>
              </a:rPr>
              <a:t>to</a:t>
            </a:r>
            <a:r>
              <a:rPr lang="en-US" spc="-25" dirty="0">
                <a:latin typeface="Arial"/>
                <a:cs typeface="Arial"/>
              </a:rPr>
              <a:t> </a:t>
            </a:r>
            <a:r>
              <a:rPr lang="en-US" dirty="0">
                <a:latin typeface="Arial"/>
                <a:cs typeface="Arial"/>
              </a:rPr>
              <a:t>formally</a:t>
            </a:r>
            <a:r>
              <a:rPr lang="en-US" spc="-35" dirty="0">
                <a:latin typeface="Arial"/>
                <a:cs typeface="Arial"/>
              </a:rPr>
              <a:t> </a:t>
            </a:r>
            <a:r>
              <a:rPr lang="en-US" dirty="0">
                <a:latin typeface="Arial"/>
                <a:cs typeface="Arial"/>
              </a:rPr>
              <a:t>provide</a:t>
            </a:r>
            <a:r>
              <a:rPr lang="en-US" spc="-35" dirty="0">
                <a:latin typeface="Arial"/>
                <a:cs typeface="Arial"/>
              </a:rPr>
              <a:t> </a:t>
            </a:r>
            <a:r>
              <a:rPr lang="en-US" dirty="0">
                <a:latin typeface="Arial"/>
                <a:cs typeface="Arial"/>
              </a:rPr>
              <a:t>information</a:t>
            </a:r>
            <a:r>
              <a:rPr lang="en-US" spc="-40" dirty="0">
                <a:latin typeface="Arial"/>
                <a:cs typeface="Arial"/>
              </a:rPr>
              <a:t> </a:t>
            </a:r>
            <a:r>
              <a:rPr lang="en-US" spc="-25" dirty="0">
                <a:latin typeface="Arial"/>
                <a:cs typeface="Arial"/>
              </a:rPr>
              <a:t>on </a:t>
            </a:r>
            <a:r>
              <a:rPr lang="en-US" dirty="0">
                <a:latin typeface="Arial"/>
                <a:cs typeface="Arial"/>
              </a:rPr>
              <a:t>their</a:t>
            </a:r>
            <a:r>
              <a:rPr lang="en-US" spc="-30" dirty="0">
                <a:latin typeface="Arial"/>
                <a:cs typeface="Arial"/>
              </a:rPr>
              <a:t> </a:t>
            </a:r>
            <a:r>
              <a:rPr lang="en-US" dirty="0">
                <a:latin typeface="Arial"/>
                <a:cs typeface="Arial"/>
              </a:rPr>
              <a:t>product</a:t>
            </a:r>
            <a:r>
              <a:rPr lang="en-US" spc="-60" dirty="0">
                <a:latin typeface="Arial"/>
                <a:cs typeface="Arial"/>
              </a:rPr>
              <a:t> </a:t>
            </a:r>
            <a:r>
              <a:rPr lang="en-US" dirty="0">
                <a:latin typeface="Arial"/>
                <a:cs typeface="Arial"/>
              </a:rPr>
              <a:t>handling</a:t>
            </a:r>
            <a:r>
              <a:rPr lang="en-US" spc="-30" dirty="0">
                <a:latin typeface="Arial"/>
                <a:cs typeface="Arial"/>
              </a:rPr>
              <a:t> </a:t>
            </a:r>
            <a:r>
              <a:rPr lang="en-US" spc="-10" dirty="0">
                <a:latin typeface="Arial"/>
                <a:cs typeface="Arial"/>
              </a:rPr>
              <a:t>details.</a:t>
            </a:r>
            <a:endParaRPr lang="en-US" dirty="0">
              <a:latin typeface="Arial"/>
              <a:cs typeface="Arial"/>
            </a:endParaRPr>
          </a:p>
        </p:txBody>
      </p:sp>
      <p:sp>
        <p:nvSpPr>
          <p:cNvPr id="5" name="object 2"/>
          <p:cNvSpPr txBox="1">
            <a:spLocks/>
          </p:cNvSpPr>
          <p:nvPr/>
        </p:nvSpPr>
        <p:spPr>
          <a:xfrm>
            <a:off x="2048048" y="-188338"/>
            <a:ext cx="10309284" cy="1102737"/>
          </a:xfrm>
          <a:prstGeom prst="rect">
            <a:avLst/>
          </a:prstGeom>
        </p:spPr>
        <p:txBody>
          <a:bodyPr vert="horz" wrap="square" lIns="0" tIns="543432" rIns="0" bIns="0" rtlCol="0">
            <a:spAutoFit/>
          </a:bodyPr>
          <a:lstStyle>
            <a:lvl1pPr algn="l" rtl="0" eaLnBrk="1" latinLnBrk="0" hangingPunct="1">
              <a:spcBef>
                <a:spcPct val="0"/>
              </a:spcBef>
              <a:buNone/>
              <a:defRPr kumimoji="0" sz="4600" kern="1200">
                <a:solidFill>
                  <a:schemeClr val="bg2"/>
                </a:solidFill>
                <a:latin typeface="+mj-lt"/>
                <a:ea typeface="+mj-ea"/>
                <a:cs typeface="+mj-cs"/>
              </a:defRPr>
            </a:lvl1pPr>
          </a:lstStyle>
          <a:p>
            <a:pPr marL="1804670">
              <a:spcBef>
                <a:spcPts val="100"/>
              </a:spcBef>
            </a:pPr>
            <a:r>
              <a:rPr lang="en-US" sz="3600" b="1" dirty="0">
                <a:solidFill>
                  <a:srgbClr val="335B74"/>
                </a:solidFill>
                <a:latin typeface="Arial" panose="020B0604020202020204" pitchFamily="34" charset="0"/>
                <a:cs typeface="Arial" panose="020B0604020202020204" pitchFamily="34" charset="0"/>
              </a:rPr>
              <a:t>The</a:t>
            </a:r>
            <a:r>
              <a:rPr lang="en-US" sz="3600" b="1" spc="5" dirty="0">
                <a:solidFill>
                  <a:srgbClr val="335B74"/>
                </a:solidFill>
                <a:latin typeface="Arial" panose="020B0604020202020204" pitchFamily="34" charset="0"/>
                <a:cs typeface="Arial" panose="020B0604020202020204" pitchFamily="34" charset="0"/>
              </a:rPr>
              <a:t> </a:t>
            </a:r>
            <a:r>
              <a:rPr lang="en-US" sz="3600" b="1" dirty="0">
                <a:solidFill>
                  <a:srgbClr val="335B74"/>
                </a:solidFill>
                <a:latin typeface="Arial" panose="020B0604020202020204" pitchFamily="34" charset="0"/>
                <a:cs typeface="Arial" panose="020B0604020202020204" pitchFamily="34" charset="0"/>
              </a:rPr>
              <a:t>RFM</a:t>
            </a:r>
            <a:r>
              <a:rPr lang="en-US" sz="3600" b="1" spc="-130" dirty="0">
                <a:solidFill>
                  <a:srgbClr val="335B74"/>
                </a:solidFill>
                <a:latin typeface="Arial" panose="020B0604020202020204" pitchFamily="34" charset="0"/>
                <a:cs typeface="Arial" panose="020B0604020202020204" pitchFamily="34" charset="0"/>
              </a:rPr>
              <a:t> </a:t>
            </a:r>
            <a:r>
              <a:rPr lang="en-US" sz="3600" b="1" spc="-10" dirty="0">
                <a:solidFill>
                  <a:srgbClr val="335B74"/>
                </a:solidFill>
                <a:latin typeface="Arial" panose="020B0604020202020204" pitchFamily="34" charset="0"/>
                <a:cs typeface="Arial" panose="020B0604020202020204" pitchFamily="34" charset="0"/>
              </a:rPr>
              <a:t>Applicant</a:t>
            </a:r>
            <a:endParaRPr lang="en-US" sz="3600" dirty="0">
              <a:solidFill>
                <a:srgbClr val="335B7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143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59239" y="-84110"/>
            <a:ext cx="10309284" cy="1135311"/>
          </a:xfrm>
          <a:prstGeom prst="rect">
            <a:avLst/>
          </a:prstGeom>
        </p:spPr>
        <p:txBody>
          <a:bodyPr vert="horz" wrap="square" lIns="0" tIns="575691" rIns="0" bIns="0" rtlCol="0">
            <a:spAutoFit/>
          </a:bodyPr>
          <a:lstStyle/>
          <a:p>
            <a:pPr marL="487680">
              <a:spcBef>
                <a:spcPts val="95"/>
              </a:spcBef>
            </a:pPr>
            <a:r>
              <a:rPr sz="3600" b="1" i="0" dirty="0">
                <a:latin typeface="Arial" panose="020B0604020202020204" pitchFamily="34" charset="0"/>
                <a:cs typeface="Arial" panose="020B0604020202020204" pitchFamily="34" charset="0"/>
              </a:rPr>
              <a:t>Sub-</a:t>
            </a:r>
            <a:r>
              <a:rPr sz="3600" b="1" i="0" spc="-90" dirty="0">
                <a:latin typeface="Arial" panose="020B0604020202020204" pitchFamily="34" charset="0"/>
                <a:cs typeface="Arial" panose="020B0604020202020204" pitchFamily="34" charset="0"/>
              </a:rPr>
              <a:t> </a:t>
            </a:r>
            <a:r>
              <a:rPr sz="3600" b="1" i="0" spc="-10" dirty="0">
                <a:latin typeface="Arial" panose="020B0604020202020204" pitchFamily="34" charset="0"/>
                <a:cs typeface="Arial" panose="020B0604020202020204" pitchFamily="34" charset="0"/>
              </a:rPr>
              <a:t>Contractors</a:t>
            </a:r>
            <a:r>
              <a:rPr sz="3600" b="1" i="0" spc="-155" dirty="0">
                <a:latin typeface="Arial" panose="020B0604020202020204" pitchFamily="34" charset="0"/>
                <a:cs typeface="Arial" panose="020B0604020202020204" pitchFamily="34" charset="0"/>
              </a:rPr>
              <a:t> </a:t>
            </a:r>
            <a:r>
              <a:rPr sz="3600" b="1" i="0" dirty="0">
                <a:latin typeface="Arial" panose="020B0604020202020204" pitchFamily="34" charset="0"/>
                <a:cs typeface="Arial" panose="020B0604020202020204" pitchFamily="34" charset="0"/>
              </a:rPr>
              <a:t>Additional</a:t>
            </a:r>
            <a:r>
              <a:rPr sz="3600" b="1" i="0" spc="-65" dirty="0">
                <a:latin typeface="Arial" panose="020B0604020202020204" pitchFamily="34" charset="0"/>
                <a:cs typeface="Arial" panose="020B0604020202020204" pitchFamily="34" charset="0"/>
              </a:rPr>
              <a:t> </a:t>
            </a:r>
            <a:r>
              <a:rPr sz="3600" b="1" i="0" spc="-10" dirty="0">
                <a:latin typeface="Arial" panose="020B0604020202020204" pitchFamily="34" charset="0"/>
                <a:cs typeface="Arial" panose="020B0604020202020204" pitchFamily="34" charset="0"/>
              </a:rPr>
              <a:t>Guidance</a:t>
            </a:r>
            <a:endParaRPr sz="3600" dirty="0">
              <a:latin typeface="Arial" panose="020B0604020202020204" pitchFamily="34" charset="0"/>
              <a:cs typeface="Arial" panose="020B0604020202020204" pitchFamily="34" charset="0"/>
            </a:endParaRPr>
          </a:p>
        </p:txBody>
      </p:sp>
      <p:sp>
        <p:nvSpPr>
          <p:cNvPr id="3" name="object 3"/>
          <p:cNvSpPr txBox="1"/>
          <p:nvPr/>
        </p:nvSpPr>
        <p:spPr>
          <a:xfrm>
            <a:off x="1774829" y="1517434"/>
            <a:ext cx="8280400" cy="4866076"/>
          </a:xfrm>
          <a:prstGeom prst="rect">
            <a:avLst/>
          </a:prstGeom>
          <a:solidFill>
            <a:schemeClr val="accent3">
              <a:lumMod val="75000"/>
            </a:schemeClr>
          </a:solidFill>
          <a:ln>
            <a:solidFill>
              <a:srgbClr val="002060"/>
            </a:solidFill>
          </a:ln>
        </p:spPr>
        <p:txBody>
          <a:bodyPr vert="horz" wrap="square" lIns="0" tIns="13335" rIns="0" bIns="0" rtlCol="0">
            <a:spAutoFit/>
          </a:bodyPr>
          <a:lstStyle/>
          <a:p>
            <a:pPr marL="165100">
              <a:spcBef>
                <a:spcPts val="105"/>
              </a:spcBef>
            </a:pPr>
            <a:r>
              <a:rPr sz="2000" b="1" spc="-10" dirty="0">
                <a:uFill>
                  <a:solidFill>
                    <a:srgbClr val="000000"/>
                  </a:solidFill>
                </a:uFill>
                <a:latin typeface="Arial"/>
                <a:cs typeface="Arial"/>
              </a:rPr>
              <a:t>Definition:</a:t>
            </a:r>
            <a:endParaRPr sz="2000" dirty="0">
              <a:latin typeface="Arial"/>
              <a:cs typeface="Arial"/>
            </a:endParaRPr>
          </a:p>
          <a:p>
            <a:pPr marL="165100" marR="5080">
              <a:spcBef>
                <a:spcPts val="5"/>
              </a:spcBef>
            </a:pPr>
            <a:r>
              <a:rPr i="1" dirty="0">
                <a:latin typeface="Arial"/>
                <a:cs typeface="Arial"/>
              </a:rPr>
              <a:t>“</a:t>
            </a:r>
            <a:r>
              <a:rPr i="1" spc="-25" dirty="0">
                <a:latin typeface="Arial"/>
                <a:cs typeface="Arial"/>
              </a:rPr>
              <a:t> </a:t>
            </a:r>
            <a:r>
              <a:rPr i="1" dirty="0">
                <a:latin typeface="Arial"/>
                <a:cs typeface="Arial"/>
              </a:rPr>
              <a:t>a</a:t>
            </a:r>
            <a:r>
              <a:rPr i="1" spc="-20" dirty="0">
                <a:latin typeface="Arial"/>
                <a:cs typeface="Arial"/>
              </a:rPr>
              <a:t> </a:t>
            </a:r>
            <a:r>
              <a:rPr i="1" dirty="0">
                <a:latin typeface="Arial"/>
                <a:cs typeface="Arial"/>
              </a:rPr>
              <a:t>person</a:t>
            </a:r>
            <a:r>
              <a:rPr i="1" spc="-10" dirty="0">
                <a:latin typeface="Arial"/>
                <a:cs typeface="Arial"/>
              </a:rPr>
              <a:t> </a:t>
            </a:r>
            <a:r>
              <a:rPr i="1" dirty="0">
                <a:latin typeface="Arial"/>
                <a:cs typeface="Arial"/>
              </a:rPr>
              <a:t>or</a:t>
            </a:r>
            <a:r>
              <a:rPr i="1" spc="-20" dirty="0">
                <a:latin typeface="Arial"/>
                <a:cs typeface="Arial"/>
              </a:rPr>
              <a:t> </a:t>
            </a:r>
            <a:r>
              <a:rPr i="1" dirty="0">
                <a:latin typeface="Arial"/>
                <a:cs typeface="Arial"/>
              </a:rPr>
              <a:t>business</a:t>
            </a:r>
            <a:r>
              <a:rPr i="1" spc="-5" dirty="0">
                <a:latin typeface="Arial"/>
                <a:cs typeface="Arial"/>
              </a:rPr>
              <a:t> </a:t>
            </a:r>
            <a:r>
              <a:rPr i="1" dirty="0">
                <a:latin typeface="Arial"/>
                <a:cs typeface="Arial"/>
              </a:rPr>
              <a:t>which</a:t>
            </a:r>
            <a:r>
              <a:rPr i="1" spc="-15" dirty="0">
                <a:latin typeface="Arial"/>
                <a:cs typeface="Arial"/>
              </a:rPr>
              <a:t> </a:t>
            </a:r>
            <a:r>
              <a:rPr i="1" dirty="0">
                <a:latin typeface="Arial"/>
                <a:cs typeface="Arial"/>
              </a:rPr>
              <a:t>has</a:t>
            </a:r>
            <a:r>
              <a:rPr i="1" spc="-20" dirty="0">
                <a:latin typeface="Arial"/>
                <a:cs typeface="Arial"/>
              </a:rPr>
              <a:t> </a:t>
            </a:r>
            <a:r>
              <a:rPr i="1" dirty="0">
                <a:latin typeface="Arial"/>
                <a:cs typeface="Arial"/>
              </a:rPr>
              <a:t>a</a:t>
            </a:r>
            <a:r>
              <a:rPr i="1" spc="-25" dirty="0">
                <a:latin typeface="Arial"/>
                <a:cs typeface="Arial"/>
              </a:rPr>
              <a:t> </a:t>
            </a:r>
            <a:r>
              <a:rPr i="1" dirty="0">
                <a:latin typeface="Arial"/>
                <a:cs typeface="Arial"/>
              </a:rPr>
              <a:t>contract</a:t>
            </a:r>
            <a:r>
              <a:rPr i="1" spc="-10" dirty="0">
                <a:latin typeface="Arial"/>
                <a:cs typeface="Arial"/>
              </a:rPr>
              <a:t> </a:t>
            </a:r>
            <a:r>
              <a:rPr i="1" dirty="0">
                <a:latin typeface="Arial"/>
                <a:cs typeface="Arial"/>
              </a:rPr>
              <a:t>(as</a:t>
            </a:r>
            <a:r>
              <a:rPr i="1" spc="-15" dirty="0">
                <a:latin typeface="Arial"/>
                <a:cs typeface="Arial"/>
              </a:rPr>
              <a:t> </a:t>
            </a:r>
            <a:r>
              <a:rPr i="1" dirty="0">
                <a:latin typeface="Arial"/>
                <a:cs typeface="Arial"/>
              </a:rPr>
              <a:t>an</a:t>
            </a:r>
            <a:r>
              <a:rPr i="1" spc="-5" dirty="0">
                <a:latin typeface="Arial"/>
                <a:cs typeface="Arial"/>
              </a:rPr>
              <a:t> </a:t>
            </a:r>
            <a:r>
              <a:rPr i="1" dirty="0">
                <a:latin typeface="Arial"/>
                <a:cs typeface="Arial"/>
              </a:rPr>
              <a:t>“independent</a:t>
            </a:r>
            <a:r>
              <a:rPr i="1" spc="5" dirty="0">
                <a:latin typeface="Arial"/>
                <a:cs typeface="Arial"/>
              </a:rPr>
              <a:t> </a:t>
            </a:r>
            <a:r>
              <a:rPr i="1" dirty="0">
                <a:latin typeface="Arial"/>
                <a:cs typeface="Arial"/>
              </a:rPr>
              <a:t>contractor” </a:t>
            </a:r>
            <a:r>
              <a:rPr i="1" spc="-25" dirty="0">
                <a:latin typeface="Arial"/>
                <a:cs typeface="Arial"/>
              </a:rPr>
              <a:t>and </a:t>
            </a:r>
            <a:r>
              <a:rPr i="1" dirty="0">
                <a:latin typeface="Arial"/>
                <a:cs typeface="Arial"/>
              </a:rPr>
              <a:t>not</a:t>
            </a:r>
            <a:r>
              <a:rPr i="1" spc="-25" dirty="0">
                <a:latin typeface="Arial"/>
                <a:cs typeface="Arial"/>
              </a:rPr>
              <a:t> </a:t>
            </a:r>
            <a:r>
              <a:rPr i="1" dirty="0">
                <a:latin typeface="Arial"/>
                <a:cs typeface="Arial"/>
              </a:rPr>
              <a:t>as</a:t>
            </a:r>
            <a:r>
              <a:rPr i="1" spc="-20" dirty="0">
                <a:latin typeface="Arial"/>
                <a:cs typeface="Arial"/>
              </a:rPr>
              <a:t> </a:t>
            </a:r>
            <a:r>
              <a:rPr i="1" dirty="0">
                <a:latin typeface="Arial"/>
                <a:cs typeface="Arial"/>
              </a:rPr>
              <a:t>an</a:t>
            </a:r>
            <a:r>
              <a:rPr i="1" spc="-35" dirty="0">
                <a:latin typeface="Arial"/>
                <a:cs typeface="Arial"/>
              </a:rPr>
              <a:t> </a:t>
            </a:r>
            <a:r>
              <a:rPr i="1" dirty="0">
                <a:latin typeface="Arial"/>
                <a:cs typeface="Arial"/>
              </a:rPr>
              <a:t>employee)</a:t>
            </a:r>
            <a:r>
              <a:rPr i="1" spc="15" dirty="0">
                <a:latin typeface="Arial"/>
                <a:cs typeface="Arial"/>
              </a:rPr>
              <a:t> </a:t>
            </a:r>
            <a:r>
              <a:rPr i="1" dirty="0">
                <a:latin typeface="Arial"/>
                <a:cs typeface="Arial"/>
              </a:rPr>
              <a:t>with</a:t>
            </a:r>
            <a:r>
              <a:rPr i="1" spc="-40" dirty="0">
                <a:latin typeface="Arial"/>
                <a:cs typeface="Arial"/>
              </a:rPr>
              <a:t> </a:t>
            </a:r>
            <a:r>
              <a:rPr i="1" dirty="0">
                <a:latin typeface="Arial"/>
                <a:cs typeface="Arial"/>
              </a:rPr>
              <a:t>a</a:t>
            </a:r>
            <a:r>
              <a:rPr i="1" spc="-25" dirty="0">
                <a:latin typeface="Arial"/>
                <a:cs typeface="Arial"/>
              </a:rPr>
              <a:t> </a:t>
            </a:r>
            <a:r>
              <a:rPr i="1" dirty="0">
                <a:latin typeface="Arial"/>
                <a:cs typeface="Arial"/>
              </a:rPr>
              <a:t>company to</a:t>
            </a:r>
            <a:r>
              <a:rPr i="1" spc="-15" dirty="0">
                <a:latin typeface="Arial"/>
                <a:cs typeface="Arial"/>
              </a:rPr>
              <a:t> </a:t>
            </a:r>
            <a:r>
              <a:rPr i="1" dirty="0">
                <a:latin typeface="Arial"/>
                <a:cs typeface="Arial"/>
              </a:rPr>
              <a:t>provide</a:t>
            </a:r>
            <a:r>
              <a:rPr i="1" spc="-15" dirty="0">
                <a:latin typeface="Arial"/>
                <a:cs typeface="Arial"/>
              </a:rPr>
              <a:t> </a:t>
            </a:r>
            <a:r>
              <a:rPr i="1" dirty="0">
                <a:latin typeface="Arial"/>
                <a:cs typeface="Arial"/>
              </a:rPr>
              <a:t>some portion</a:t>
            </a:r>
            <a:r>
              <a:rPr i="1" spc="-15" dirty="0">
                <a:latin typeface="Arial"/>
                <a:cs typeface="Arial"/>
              </a:rPr>
              <a:t> </a:t>
            </a:r>
            <a:r>
              <a:rPr i="1" dirty="0">
                <a:latin typeface="Arial"/>
                <a:cs typeface="Arial"/>
              </a:rPr>
              <a:t>of</a:t>
            </a:r>
            <a:r>
              <a:rPr i="1" spc="-25" dirty="0">
                <a:latin typeface="Arial"/>
                <a:cs typeface="Arial"/>
              </a:rPr>
              <a:t> </a:t>
            </a:r>
            <a:r>
              <a:rPr i="1" dirty="0">
                <a:latin typeface="Arial"/>
                <a:cs typeface="Arial"/>
              </a:rPr>
              <a:t>the</a:t>
            </a:r>
            <a:r>
              <a:rPr i="1" spc="-30" dirty="0">
                <a:latin typeface="Arial"/>
                <a:cs typeface="Arial"/>
              </a:rPr>
              <a:t> </a:t>
            </a:r>
            <a:r>
              <a:rPr i="1" dirty="0">
                <a:latin typeface="Arial"/>
                <a:cs typeface="Arial"/>
              </a:rPr>
              <a:t>work</a:t>
            </a:r>
            <a:r>
              <a:rPr i="1" spc="-15" dirty="0">
                <a:latin typeface="Arial"/>
                <a:cs typeface="Arial"/>
              </a:rPr>
              <a:t> </a:t>
            </a:r>
            <a:r>
              <a:rPr i="1" spc="-25" dirty="0">
                <a:latin typeface="Arial"/>
                <a:cs typeface="Arial"/>
              </a:rPr>
              <a:t>or </a:t>
            </a:r>
            <a:r>
              <a:rPr i="1" dirty="0">
                <a:latin typeface="Arial"/>
                <a:cs typeface="Arial"/>
              </a:rPr>
              <a:t>services</a:t>
            </a:r>
            <a:r>
              <a:rPr i="1" spc="-20" dirty="0">
                <a:latin typeface="Arial"/>
                <a:cs typeface="Arial"/>
              </a:rPr>
              <a:t> </a:t>
            </a:r>
            <a:r>
              <a:rPr i="1" dirty="0">
                <a:latin typeface="Arial"/>
                <a:cs typeface="Arial"/>
              </a:rPr>
              <a:t>which</a:t>
            </a:r>
            <a:r>
              <a:rPr i="1" spc="-15" dirty="0">
                <a:latin typeface="Arial"/>
                <a:cs typeface="Arial"/>
              </a:rPr>
              <a:t> </a:t>
            </a:r>
            <a:r>
              <a:rPr i="1" dirty="0">
                <a:latin typeface="Arial"/>
                <a:cs typeface="Arial"/>
              </a:rPr>
              <a:t>the</a:t>
            </a:r>
            <a:r>
              <a:rPr i="1" spc="-25" dirty="0">
                <a:latin typeface="Arial"/>
                <a:cs typeface="Arial"/>
              </a:rPr>
              <a:t> </a:t>
            </a:r>
            <a:r>
              <a:rPr i="1" dirty="0">
                <a:latin typeface="Arial"/>
                <a:cs typeface="Arial"/>
              </a:rPr>
              <a:t>company</a:t>
            </a:r>
            <a:r>
              <a:rPr i="1" spc="10" dirty="0">
                <a:latin typeface="Arial"/>
                <a:cs typeface="Arial"/>
              </a:rPr>
              <a:t> </a:t>
            </a:r>
            <a:r>
              <a:rPr i="1" dirty="0">
                <a:latin typeface="Arial"/>
                <a:cs typeface="Arial"/>
              </a:rPr>
              <a:t>has</a:t>
            </a:r>
            <a:r>
              <a:rPr i="1" spc="-15" dirty="0">
                <a:latin typeface="Arial"/>
                <a:cs typeface="Arial"/>
              </a:rPr>
              <a:t> </a:t>
            </a:r>
            <a:r>
              <a:rPr i="1" dirty="0">
                <a:latin typeface="Arial"/>
                <a:cs typeface="Arial"/>
              </a:rPr>
              <a:t>agreed</a:t>
            </a:r>
            <a:r>
              <a:rPr i="1" spc="-10" dirty="0">
                <a:latin typeface="Arial"/>
                <a:cs typeface="Arial"/>
              </a:rPr>
              <a:t> </a:t>
            </a:r>
            <a:r>
              <a:rPr i="1" dirty="0">
                <a:latin typeface="Arial"/>
                <a:cs typeface="Arial"/>
              </a:rPr>
              <a:t>to</a:t>
            </a:r>
            <a:r>
              <a:rPr i="1" spc="-10" dirty="0">
                <a:latin typeface="Arial"/>
                <a:cs typeface="Arial"/>
              </a:rPr>
              <a:t> perform.”</a:t>
            </a:r>
            <a:endParaRPr dirty="0">
              <a:latin typeface="Arial"/>
              <a:cs typeface="Arial"/>
            </a:endParaRPr>
          </a:p>
          <a:p>
            <a:pPr>
              <a:spcBef>
                <a:spcPts val="55"/>
              </a:spcBef>
            </a:pPr>
            <a:endParaRPr sz="1750" dirty="0">
              <a:latin typeface="Arial"/>
              <a:cs typeface="Arial"/>
            </a:endParaRPr>
          </a:p>
          <a:p>
            <a:pPr marL="165100"/>
            <a:r>
              <a:rPr sz="2000" b="1" dirty="0">
                <a:latin typeface="Arial"/>
                <a:cs typeface="Arial"/>
              </a:rPr>
              <a:t>Will</a:t>
            </a:r>
            <a:r>
              <a:rPr sz="2000" b="1" spc="-40" dirty="0">
                <a:latin typeface="Arial"/>
                <a:cs typeface="Arial"/>
              </a:rPr>
              <a:t> </a:t>
            </a:r>
            <a:r>
              <a:rPr sz="2000" b="1" dirty="0">
                <a:latin typeface="Arial"/>
                <a:cs typeface="Arial"/>
              </a:rPr>
              <a:t>the</a:t>
            </a:r>
            <a:r>
              <a:rPr sz="2000" b="1" spc="-15" dirty="0">
                <a:latin typeface="Arial"/>
                <a:cs typeface="Arial"/>
              </a:rPr>
              <a:t> </a:t>
            </a:r>
            <a:r>
              <a:rPr sz="2000" b="1" dirty="0">
                <a:latin typeface="Arial"/>
                <a:cs typeface="Arial"/>
              </a:rPr>
              <a:t>following</a:t>
            </a:r>
            <a:r>
              <a:rPr sz="2000" b="1" spc="-45" dirty="0">
                <a:latin typeface="Arial"/>
                <a:cs typeface="Arial"/>
              </a:rPr>
              <a:t> </a:t>
            </a:r>
            <a:r>
              <a:rPr sz="2000" b="1" spc="-10" dirty="0">
                <a:latin typeface="Arial"/>
                <a:cs typeface="Arial"/>
              </a:rPr>
              <a:t>Sub-</a:t>
            </a:r>
            <a:r>
              <a:rPr sz="2000" b="1" dirty="0">
                <a:latin typeface="Arial"/>
                <a:cs typeface="Arial"/>
              </a:rPr>
              <a:t>Contractors</a:t>
            </a:r>
            <a:r>
              <a:rPr sz="2000" b="1" spc="-45" dirty="0">
                <a:latin typeface="Arial"/>
                <a:cs typeface="Arial"/>
              </a:rPr>
              <a:t> </a:t>
            </a:r>
            <a:r>
              <a:rPr sz="2000" b="1" dirty="0">
                <a:latin typeface="Arial"/>
                <a:cs typeface="Arial"/>
              </a:rPr>
              <a:t>need</a:t>
            </a:r>
            <a:r>
              <a:rPr sz="2000" b="1" spc="-20" dirty="0">
                <a:latin typeface="Arial"/>
                <a:cs typeface="Arial"/>
              </a:rPr>
              <a:t> </a:t>
            </a:r>
            <a:r>
              <a:rPr sz="2000" b="1" spc="-10" dirty="0">
                <a:latin typeface="Arial"/>
                <a:cs typeface="Arial"/>
              </a:rPr>
              <a:t>auditing?</a:t>
            </a:r>
            <a:endParaRPr sz="2000" dirty="0">
              <a:latin typeface="Arial"/>
              <a:cs typeface="Arial"/>
            </a:endParaRPr>
          </a:p>
          <a:p>
            <a:pPr>
              <a:spcBef>
                <a:spcPts val="30"/>
              </a:spcBef>
            </a:pPr>
            <a:endParaRPr sz="1700" dirty="0">
              <a:latin typeface="Arial"/>
              <a:cs typeface="Arial"/>
            </a:endParaRPr>
          </a:p>
          <a:p>
            <a:pPr marL="355600" indent="-342900">
              <a:buChar char="•"/>
              <a:tabLst>
                <a:tab pos="354965" algn="l"/>
                <a:tab pos="355600" algn="l"/>
                <a:tab pos="6783070" algn="l"/>
              </a:tabLst>
            </a:pPr>
            <a:r>
              <a:rPr dirty="0">
                <a:latin typeface="Arial"/>
                <a:cs typeface="Arial"/>
              </a:rPr>
              <a:t>If</a:t>
            </a:r>
            <a:r>
              <a:rPr spc="455" dirty="0">
                <a:latin typeface="Arial"/>
                <a:cs typeface="Arial"/>
              </a:rPr>
              <a:t> </a:t>
            </a:r>
            <a:r>
              <a:rPr dirty="0">
                <a:latin typeface="Arial"/>
                <a:cs typeface="Arial"/>
              </a:rPr>
              <a:t>they</a:t>
            </a:r>
            <a:r>
              <a:rPr spc="-15" dirty="0">
                <a:latin typeface="Arial"/>
                <a:cs typeface="Arial"/>
              </a:rPr>
              <a:t> </a:t>
            </a:r>
            <a:r>
              <a:rPr dirty="0">
                <a:latin typeface="Arial"/>
                <a:cs typeface="Arial"/>
              </a:rPr>
              <a:t>processes,</a:t>
            </a:r>
            <a:r>
              <a:rPr spc="-10" dirty="0">
                <a:latin typeface="Arial"/>
                <a:cs typeface="Arial"/>
              </a:rPr>
              <a:t> </a:t>
            </a:r>
            <a:r>
              <a:rPr dirty="0">
                <a:latin typeface="Arial"/>
                <a:cs typeface="Arial"/>
              </a:rPr>
              <a:t>packs</a:t>
            </a:r>
            <a:r>
              <a:rPr spc="-5" dirty="0">
                <a:latin typeface="Arial"/>
                <a:cs typeface="Arial"/>
              </a:rPr>
              <a:t> </a:t>
            </a:r>
            <a:r>
              <a:rPr dirty="0">
                <a:latin typeface="Arial"/>
                <a:cs typeface="Arial"/>
              </a:rPr>
              <a:t>and</a:t>
            </a:r>
            <a:r>
              <a:rPr spc="-15" dirty="0">
                <a:latin typeface="Arial"/>
                <a:cs typeface="Arial"/>
              </a:rPr>
              <a:t> </a:t>
            </a:r>
            <a:r>
              <a:rPr dirty="0">
                <a:latin typeface="Arial"/>
                <a:cs typeface="Arial"/>
              </a:rPr>
              <a:t>labels</a:t>
            </a:r>
            <a:r>
              <a:rPr spc="5" dirty="0">
                <a:latin typeface="Arial"/>
                <a:cs typeface="Arial"/>
              </a:rPr>
              <a:t> </a:t>
            </a:r>
            <a:r>
              <a:rPr dirty="0">
                <a:latin typeface="Arial"/>
                <a:cs typeface="Arial"/>
              </a:rPr>
              <a:t>on</a:t>
            </a:r>
            <a:r>
              <a:rPr spc="-25" dirty="0">
                <a:latin typeface="Arial"/>
                <a:cs typeface="Arial"/>
              </a:rPr>
              <a:t> </a:t>
            </a:r>
            <a:r>
              <a:rPr dirty="0">
                <a:latin typeface="Arial"/>
                <a:cs typeface="Arial"/>
              </a:rPr>
              <a:t>behalf</a:t>
            </a:r>
            <a:r>
              <a:rPr spc="-5" dirty="0">
                <a:latin typeface="Arial"/>
                <a:cs typeface="Arial"/>
              </a:rPr>
              <a:t> </a:t>
            </a:r>
            <a:r>
              <a:rPr dirty="0">
                <a:latin typeface="Arial"/>
                <a:cs typeface="Arial"/>
              </a:rPr>
              <a:t>of</a:t>
            </a:r>
            <a:r>
              <a:rPr spc="-20" dirty="0">
                <a:latin typeface="Arial"/>
                <a:cs typeface="Arial"/>
              </a:rPr>
              <a:t> </a:t>
            </a:r>
            <a:r>
              <a:rPr dirty="0">
                <a:latin typeface="Arial"/>
                <a:cs typeface="Arial"/>
              </a:rPr>
              <a:t>the</a:t>
            </a:r>
            <a:r>
              <a:rPr spc="-20" dirty="0">
                <a:latin typeface="Arial"/>
                <a:cs typeface="Arial"/>
              </a:rPr>
              <a:t> </a:t>
            </a:r>
            <a:r>
              <a:rPr spc="-10" dirty="0">
                <a:latin typeface="Arial"/>
                <a:cs typeface="Arial"/>
              </a:rPr>
              <a:t>applicant</a:t>
            </a:r>
            <a:r>
              <a:rPr dirty="0">
                <a:latin typeface="Arial"/>
                <a:cs typeface="Arial"/>
              </a:rPr>
              <a:t>	-</a:t>
            </a:r>
            <a:r>
              <a:rPr spc="459" dirty="0">
                <a:latin typeface="Arial"/>
                <a:cs typeface="Arial"/>
              </a:rPr>
              <a:t> </a:t>
            </a:r>
            <a:r>
              <a:rPr spc="-20" dirty="0">
                <a:solidFill>
                  <a:srgbClr val="C00000"/>
                </a:solidFill>
                <a:latin typeface="Arial"/>
                <a:cs typeface="Arial"/>
              </a:rPr>
              <a:t>YES</a:t>
            </a:r>
            <a:endParaRPr dirty="0">
              <a:solidFill>
                <a:srgbClr val="C00000"/>
              </a:solidFill>
              <a:latin typeface="Arial"/>
              <a:cs typeface="Arial"/>
            </a:endParaRPr>
          </a:p>
          <a:p>
            <a:pPr>
              <a:spcBef>
                <a:spcPts val="40"/>
              </a:spcBef>
              <a:buFont typeface="Arial"/>
              <a:buChar char="•"/>
            </a:pPr>
            <a:endParaRPr sz="2600" dirty="0">
              <a:latin typeface="Arial"/>
              <a:cs typeface="Arial"/>
            </a:endParaRPr>
          </a:p>
          <a:p>
            <a:pPr marL="355600" indent="-342900">
              <a:buChar char="•"/>
              <a:tabLst>
                <a:tab pos="354965" algn="l"/>
                <a:tab pos="355600" algn="l"/>
                <a:tab pos="7392670" algn="l"/>
              </a:tabLst>
            </a:pPr>
            <a:r>
              <a:rPr dirty="0">
                <a:latin typeface="Arial"/>
                <a:cs typeface="Arial"/>
              </a:rPr>
              <a:t>If</a:t>
            </a:r>
            <a:r>
              <a:rPr spc="-30" dirty="0">
                <a:latin typeface="Arial"/>
                <a:cs typeface="Arial"/>
              </a:rPr>
              <a:t> </a:t>
            </a:r>
            <a:r>
              <a:rPr dirty="0">
                <a:latin typeface="Arial"/>
                <a:cs typeface="Arial"/>
              </a:rPr>
              <a:t>they</a:t>
            </a:r>
            <a:r>
              <a:rPr spc="-15" dirty="0">
                <a:latin typeface="Arial"/>
                <a:cs typeface="Arial"/>
              </a:rPr>
              <a:t> </a:t>
            </a:r>
            <a:r>
              <a:rPr dirty="0">
                <a:latin typeface="Arial"/>
                <a:cs typeface="Arial"/>
              </a:rPr>
              <a:t>store</a:t>
            </a:r>
            <a:r>
              <a:rPr spc="-25" dirty="0">
                <a:latin typeface="Arial"/>
                <a:cs typeface="Arial"/>
              </a:rPr>
              <a:t> </a:t>
            </a:r>
            <a:r>
              <a:rPr dirty="0">
                <a:latin typeface="Arial"/>
                <a:cs typeface="Arial"/>
              </a:rPr>
              <a:t>,</a:t>
            </a:r>
            <a:r>
              <a:rPr spc="-20" dirty="0">
                <a:latin typeface="Arial"/>
                <a:cs typeface="Arial"/>
              </a:rPr>
              <a:t> </a:t>
            </a:r>
            <a:r>
              <a:rPr dirty="0">
                <a:latin typeface="Arial"/>
                <a:cs typeface="Arial"/>
              </a:rPr>
              <a:t>distribute</a:t>
            </a:r>
            <a:r>
              <a:rPr spc="-5" dirty="0">
                <a:latin typeface="Arial"/>
                <a:cs typeface="Arial"/>
              </a:rPr>
              <a:t> </a:t>
            </a:r>
            <a:r>
              <a:rPr dirty="0">
                <a:latin typeface="Arial"/>
                <a:cs typeface="Arial"/>
              </a:rPr>
              <a:t>a</a:t>
            </a:r>
            <a:r>
              <a:rPr spc="-20" dirty="0">
                <a:latin typeface="Arial"/>
                <a:cs typeface="Arial"/>
              </a:rPr>
              <a:t> </a:t>
            </a:r>
            <a:r>
              <a:rPr dirty="0">
                <a:latin typeface="Arial"/>
                <a:cs typeface="Arial"/>
              </a:rPr>
              <a:t>product</a:t>
            </a:r>
            <a:r>
              <a:rPr spc="-5" dirty="0">
                <a:latin typeface="Arial"/>
                <a:cs typeface="Arial"/>
              </a:rPr>
              <a:t> </a:t>
            </a:r>
            <a:r>
              <a:rPr dirty="0">
                <a:latin typeface="Arial"/>
                <a:cs typeface="Arial"/>
              </a:rPr>
              <a:t>which</a:t>
            </a:r>
            <a:r>
              <a:rPr spc="30" dirty="0">
                <a:latin typeface="Arial"/>
                <a:cs typeface="Arial"/>
              </a:rPr>
              <a:t> </a:t>
            </a:r>
            <a:r>
              <a:rPr dirty="0">
                <a:latin typeface="Arial"/>
                <a:cs typeface="Arial"/>
              </a:rPr>
              <a:t>is</a:t>
            </a:r>
            <a:r>
              <a:rPr spc="-20" dirty="0">
                <a:latin typeface="Arial"/>
                <a:cs typeface="Arial"/>
              </a:rPr>
              <a:t> </a:t>
            </a:r>
            <a:r>
              <a:rPr dirty="0">
                <a:latin typeface="Arial"/>
                <a:cs typeface="Arial"/>
              </a:rPr>
              <a:t>in</a:t>
            </a:r>
            <a:r>
              <a:rPr spc="-25" dirty="0">
                <a:latin typeface="Arial"/>
                <a:cs typeface="Arial"/>
              </a:rPr>
              <a:t> </a:t>
            </a:r>
            <a:r>
              <a:rPr dirty="0">
                <a:latin typeface="Arial"/>
                <a:cs typeface="Arial"/>
              </a:rPr>
              <a:t>tamper</a:t>
            </a:r>
            <a:r>
              <a:rPr spc="-10" dirty="0">
                <a:latin typeface="Arial"/>
                <a:cs typeface="Arial"/>
              </a:rPr>
              <a:t> </a:t>
            </a:r>
            <a:r>
              <a:rPr dirty="0">
                <a:latin typeface="Arial"/>
                <a:cs typeface="Arial"/>
              </a:rPr>
              <a:t>proof</a:t>
            </a:r>
            <a:r>
              <a:rPr spc="-15" dirty="0">
                <a:latin typeface="Arial"/>
                <a:cs typeface="Arial"/>
              </a:rPr>
              <a:t> </a:t>
            </a:r>
            <a:r>
              <a:rPr spc="-10" dirty="0">
                <a:latin typeface="Arial"/>
                <a:cs typeface="Arial"/>
              </a:rPr>
              <a:t>packaging</a:t>
            </a:r>
            <a:r>
              <a:rPr dirty="0">
                <a:latin typeface="Arial"/>
                <a:cs typeface="Arial"/>
              </a:rPr>
              <a:t>	-</a:t>
            </a:r>
            <a:r>
              <a:rPr spc="495" dirty="0">
                <a:latin typeface="Arial"/>
                <a:cs typeface="Arial"/>
              </a:rPr>
              <a:t> </a:t>
            </a:r>
            <a:r>
              <a:rPr spc="-25" dirty="0">
                <a:solidFill>
                  <a:srgbClr val="C00000"/>
                </a:solidFill>
                <a:latin typeface="Arial"/>
                <a:cs typeface="Arial"/>
              </a:rPr>
              <a:t>NO</a:t>
            </a:r>
            <a:endParaRPr dirty="0">
              <a:solidFill>
                <a:srgbClr val="C00000"/>
              </a:solidFill>
              <a:latin typeface="Arial"/>
              <a:cs typeface="Arial"/>
            </a:endParaRPr>
          </a:p>
          <a:p>
            <a:pPr>
              <a:spcBef>
                <a:spcPts val="30"/>
              </a:spcBef>
              <a:buFont typeface="Arial"/>
              <a:buChar char="•"/>
            </a:pPr>
            <a:endParaRPr sz="2600" dirty="0">
              <a:latin typeface="Arial"/>
              <a:cs typeface="Arial"/>
            </a:endParaRPr>
          </a:p>
          <a:p>
            <a:pPr marL="355600" marR="577850" indent="-342900">
              <a:spcBef>
                <a:spcPts val="5"/>
              </a:spcBef>
              <a:buChar char="•"/>
              <a:tabLst>
                <a:tab pos="354965" algn="l"/>
                <a:tab pos="355600" algn="l"/>
                <a:tab pos="5690235" algn="l"/>
              </a:tabLst>
            </a:pPr>
            <a:r>
              <a:rPr dirty="0">
                <a:latin typeface="Arial"/>
                <a:cs typeface="Arial"/>
              </a:rPr>
              <a:t>Will</a:t>
            </a:r>
            <a:r>
              <a:rPr spc="-35" dirty="0">
                <a:latin typeface="Arial"/>
                <a:cs typeface="Arial"/>
              </a:rPr>
              <a:t> </a:t>
            </a:r>
            <a:r>
              <a:rPr dirty="0">
                <a:latin typeface="Arial"/>
                <a:cs typeface="Arial"/>
              </a:rPr>
              <a:t>they</a:t>
            </a:r>
            <a:r>
              <a:rPr spc="-10" dirty="0">
                <a:latin typeface="Arial"/>
                <a:cs typeface="Arial"/>
              </a:rPr>
              <a:t> </a:t>
            </a:r>
            <a:r>
              <a:rPr dirty="0">
                <a:latin typeface="Arial"/>
                <a:cs typeface="Arial"/>
              </a:rPr>
              <a:t>have</a:t>
            </a:r>
            <a:r>
              <a:rPr spc="-10" dirty="0">
                <a:latin typeface="Arial"/>
                <a:cs typeface="Arial"/>
              </a:rPr>
              <a:t> </a:t>
            </a:r>
            <a:r>
              <a:rPr dirty="0">
                <a:latin typeface="Arial"/>
                <a:cs typeface="Arial"/>
              </a:rPr>
              <a:t>the</a:t>
            </a:r>
            <a:r>
              <a:rPr spc="-15" dirty="0">
                <a:latin typeface="Arial"/>
                <a:cs typeface="Arial"/>
              </a:rPr>
              <a:t> </a:t>
            </a:r>
            <a:r>
              <a:rPr dirty="0">
                <a:latin typeface="Arial"/>
                <a:cs typeface="Arial"/>
              </a:rPr>
              <a:t>right</a:t>
            </a:r>
            <a:r>
              <a:rPr spc="-5" dirty="0">
                <a:latin typeface="Arial"/>
                <a:cs typeface="Arial"/>
              </a:rPr>
              <a:t> </a:t>
            </a:r>
            <a:r>
              <a:rPr dirty="0">
                <a:latin typeface="Arial"/>
                <a:cs typeface="Arial"/>
              </a:rPr>
              <a:t>to</a:t>
            </a:r>
            <a:r>
              <a:rPr spc="-15" dirty="0">
                <a:latin typeface="Arial"/>
                <a:cs typeface="Arial"/>
              </a:rPr>
              <a:t> </a:t>
            </a:r>
            <a:r>
              <a:rPr dirty="0">
                <a:latin typeface="Arial"/>
                <a:cs typeface="Arial"/>
              </a:rPr>
              <a:t>use</a:t>
            </a:r>
            <a:r>
              <a:rPr spc="-20" dirty="0">
                <a:latin typeface="Arial"/>
                <a:cs typeface="Arial"/>
              </a:rPr>
              <a:t> </a:t>
            </a:r>
            <a:r>
              <a:rPr dirty="0">
                <a:latin typeface="Arial"/>
                <a:cs typeface="Arial"/>
              </a:rPr>
              <a:t>the</a:t>
            </a:r>
            <a:r>
              <a:rPr spc="-20" dirty="0">
                <a:latin typeface="Arial"/>
                <a:cs typeface="Arial"/>
              </a:rPr>
              <a:t> </a:t>
            </a:r>
            <a:r>
              <a:rPr dirty="0">
                <a:latin typeface="Arial"/>
                <a:cs typeface="Arial"/>
              </a:rPr>
              <a:t>LOGO/Ecolabel</a:t>
            </a:r>
            <a:r>
              <a:rPr spc="-5" dirty="0">
                <a:latin typeface="Arial"/>
                <a:cs typeface="Arial"/>
              </a:rPr>
              <a:t> </a:t>
            </a:r>
            <a:r>
              <a:rPr dirty="0">
                <a:latin typeface="Arial"/>
                <a:cs typeface="Arial"/>
              </a:rPr>
              <a:t>on</a:t>
            </a:r>
            <a:r>
              <a:rPr spc="-20" dirty="0">
                <a:latin typeface="Arial"/>
                <a:cs typeface="Arial"/>
              </a:rPr>
              <a:t> </a:t>
            </a:r>
            <a:r>
              <a:rPr dirty="0">
                <a:latin typeface="Arial"/>
                <a:cs typeface="Arial"/>
              </a:rPr>
              <a:t>additional</a:t>
            </a:r>
            <a:r>
              <a:rPr spc="15" dirty="0">
                <a:latin typeface="Arial"/>
                <a:cs typeface="Arial"/>
              </a:rPr>
              <a:t> </a:t>
            </a:r>
            <a:r>
              <a:rPr spc="-10" dirty="0">
                <a:latin typeface="Arial"/>
                <a:cs typeface="Arial"/>
              </a:rPr>
              <a:t>products </a:t>
            </a:r>
            <a:r>
              <a:rPr dirty="0">
                <a:latin typeface="Arial"/>
                <a:cs typeface="Arial"/>
              </a:rPr>
              <a:t>other</a:t>
            </a:r>
            <a:r>
              <a:rPr spc="-30" dirty="0">
                <a:latin typeface="Arial"/>
                <a:cs typeface="Arial"/>
              </a:rPr>
              <a:t> </a:t>
            </a:r>
            <a:r>
              <a:rPr dirty="0">
                <a:latin typeface="Arial"/>
                <a:cs typeface="Arial"/>
              </a:rPr>
              <a:t>than</a:t>
            </a:r>
            <a:r>
              <a:rPr spc="-10" dirty="0">
                <a:latin typeface="Arial"/>
                <a:cs typeface="Arial"/>
              </a:rPr>
              <a:t> </a:t>
            </a:r>
            <a:r>
              <a:rPr dirty="0">
                <a:latin typeface="Arial"/>
                <a:cs typeface="Arial"/>
              </a:rPr>
              <a:t>those</a:t>
            </a:r>
            <a:r>
              <a:rPr spc="-15" dirty="0">
                <a:latin typeface="Arial"/>
                <a:cs typeface="Arial"/>
              </a:rPr>
              <a:t> </a:t>
            </a:r>
            <a:r>
              <a:rPr dirty="0">
                <a:latin typeface="Arial"/>
                <a:cs typeface="Arial"/>
              </a:rPr>
              <a:t>products</a:t>
            </a:r>
            <a:r>
              <a:rPr spc="-10" dirty="0">
                <a:latin typeface="Arial"/>
                <a:cs typeface="Arial"/>
              </a:rPr>
              <a:t> </a:t>
            </a:r>
            <a:r>
              <a:rPr dirty="0">
                <a:latin typeface="Arial"/>
                <a:cs typeface="Arial"/>
              </a:rPr>
              <a:t>destined</a:t>
            </a:r>
            <a:r>
              <a:rPr spc="-10" dirty="0">
                <a:latin typeface="Arial"/>
                <a:cs typeface="Arial"/>
              </a:rPr>
              <a:t> </a:t>
            </a:r>
            <a:r>
              <a:rPr dirty="0">
                <a:latin typeface="Arial"/>
                <a:cs typeface="Arial"/>
              </a:rPr>
              <a:t>for</a:t>
            </a:r>
            <a:r>
              <a:rPr spc="-15" dirty="0">
                <a:latin typeface="Arial"/>
                <a:cs typeface="Arial"/>
              </a:rPr>
              <a:t> </a:t>
            </a:r>
            <a:r>
              <a:rPr dirty="0">
                <a:latin typeface="Arial"/>
                <a:cs typeface="Arial"/>
              </a:rPr>
              <a:t>the</a:t>
            </a:r>
            <a:r>
              <a:rPr spc="-20" dirty="0">
                <a:latin typeface="Arial"/>
                <a:cs typeface="Arial"/>
              </a:rPr>
              <a:t> </a:t>
            </a:r>
            <a:r>
              <a:rPr spc="-10" dirty="0">
                <a:latin typeface="Arial"/>
                <a:cs typeface="Arial"/>
              </a:rPr>
              <a:t>applicant</a:t>
            </a:r>
            <a:r>
              <a:rPr dirty="0">
                <a:latin typeface="Arial"/>
                <a:cs typeface="Arial"/>
              </a:rPr>
              <a:t>	-</a:t>
            </a:r>
            <a:r>
              <a:rPr spc="484" dirty="0">
                <a:latin typeface="Arial"/>
                <a:cs typeface="Arial"/>
              </a:rPr>
              <a:t> </a:t>
            </a:r>
            <a:r>
              <a:rPr spc="-25" dirty="0">
                <a:solidFill>
                  <a:srgbClr val="C00000"/>
                </a:solidFill>
                <a:latin typeface="Arial"/>
                <a:cs typeface="Arial"/>
              </a:rPr>
              <a:t>NO</a:t>
            </a:r>
            <a:endParaRPr dirty="0">
              <a:solidFill>
                <a:srgbClr val="C00000"/>
              </a:solidFill>
              <a:latin typeface="Arial"/>
              <a:cs typeface="Arial"/>
            </a:endParaRPr>
          </a:p>
          <a:p>
            <a:pPr>
              <a:spcBef>
                <a:spcPts val="35"/>
              </a:spcBef>
              <a:buFont typeface="Arial"/>
              <a:buChar char="•"/>
            </a:pPr>
            <a:endParaRPr sz="2600" dirty="0">
              <a:latin typeface="Arial"/>
              <a:cs typeface="Arial"/>
            </a:endParaRPr>
          </a:p>
          <a:p>
            <a:pPr marL="355600" marR="261620" indent="-342900">
              <a:buChar char="•"/>
              <a:tabLst>
                <a:tab pos="354965" algn="l"/>
                <a:tab pos="355600" algn="l"/>
                <a:tab pos="7354570" algn="l"/>
              </a:tabLst>
            </a:pPr>
            <a:r>
              <a:rPr dirty="0">
                <a:latin typeface="Arial"/>
                <a:cs typeface="Arial"/>
              </a:rPr>
              <a:t>Can</a:t>
            </a:r>
            <a:r>
              <a:rPr spc="-15" dirty="0">
                <a:latin typeface="Arial"/>
                <a:cs typeface="Arial"/>
              </a:rPr>
              <a:t> </a:t>
            </a:r>
            <a:r>
              <a:rPr dirty="0">
                <a:latin typeface="Arial"/>
                <a:cs typeface="Arial"/>
              </a:rPr>
              <a:t>the</a:t>
            </a:r>
            <a:r>
              <a:rPr spc="-20" dirty="0">
                <a:latin typeface="Arial"/>
                <a:cs typeface="Arial"/>
              </a:rPr>
              <a:t> </a:t>
            </a:r>
            <a:r>
              <a:rPr dirty="0">
                <a:latin typeface="Arial"/>
                <a:cs typeface="Arial"/>
              </a:rPr>
              <a:t>sub</a:t>
            </a:r>
            <a:r>
              <a:rPr spc="-25" dirty="0">
                <a:latin typeface="Arial"/>
                <a:cs typeface="Arial"/>
              </a:rPr>
              <a:t> </a:t>
            </a:r>
            <a:r>
              <a:rPr dirty="0">
                <a:latin typeface="Arial"/>
                <a:cs typeface="Arial"/>
              </a:rPr>
              <a:t>contractor</a:t>
            </a:r>
            <a:r>
              <a:rPr spc="-15" dirty="0">
                <a:latin typeface="Arial"/>
                <a:cs typeface="Arial"/>
              </a:rPr>
              <a:t> </a:t>
            </a:r>
            <a:r>
              <a:rPr dirty="0">
                <a:latin typeface="Arial"/>
                <a:cs typeface="Arial"/>
              </a:rPr>
              <a:t>apply</a:t>
            </a:r>
            <a:r>
              <a:rPr spc="-5" dirty="0">
                <a:latin typeface="Arial"/>
                <a:cs typeface="Arial"/>
              </a:rPr>
              <a:t> </a:t>
            </a:r>
            <a:r>
              <a:rPr dirty="0">
                <a:latin typeface="Arial"/>
                <a:cs typeface="Arial"/>
              </a:rPr>
              <a:t>to</a:t>
            </a:r>
            <a:r>
              <a:rPr spc="-15" dirty="0">
                <a:latin typeface="Arial"/>
                <a:cs typeface="Arial"/>
              </a:rPr>
              <a:t> </a:t>
            </a:r>
            <a:r>
              <a:rPr dirty="0">
                <a:latin typeface="Arial"/>
                <a:cs typeface="Arial"/>
              </a:rPr>
              <a:t>be</a:t>
            </a:r>
            <a:r>
              <a:rPr spc="-25" dirty="0">
                <a:latin typeface="Arial"/>
                <a:cs typeface="Arial"/>
              </a:rPr>
              <a:t> </a:t>
            </a:r>
            <a:r>
              <a:rPr dirty="0">
                <a:latin typeface="Arial"/>
                <a:cs typeface="Arial"/>
              </a:rPr>
              <a:t>an</a:t>
            </a:r>
            <a:r>
              <a:rPr spc="-15" dirty="0">
                <a:latin typeface="Arial"/>
                <a:cs typeface="Arial"/>
              </a:rPr>
              <a:t> </a:t>
            </a:r>
            <a:r>
              <a:rPr dirty="0">
                <a:latin typeface="Arial"/>
                <a:cs typeface="Arial"/>
              </a:rPr>
              <a:t>applicant</a:t>
            </a:r>
            <a:r>
              <a:rPr spc="-5" dirty="0">
                <a:latin typeface="Arial"/>
                <a:cs typeface="Arial"/>
              </a:rPr>
              <a:t> </a:t>
            </a:r>
            <a:r>
              <a:rPr dirty="0">
                <a:latin typeface="Arial"/>
                <a:cs typeface="Arial"/>
              </a:rPr>
              <a:t>to</a:t>
            </a:r>
            <a:r>
              <a:rPr spc="-15" dirty="0">
                <a:latin typeface="Arial"/>
                <a:cs typeface="Arial"/>
              </a:rPr>
              <a:t> </a:t>
            </a:r>
            <a:r>
              <a:rPr dirty="0">
                <a:latin typeface="Arial"/>
                <a:cs typeface="Arial"/>
              </a:rPr>
              <a:t>the</a:t>
            </a:r>
            <a:r>
              <a:rPr spc="-25" dirty="0">
                <a:latin typeface="Arial"/>
                <a:cs typeface="Arial"/>
              </a:rPr>
              <a:t> </a:t>
            </a:r>
            <a:r>
              <a:rPr dirty="0">
                <a:latin typeface="Arial"/>
                <a:cs typeface="Arial"/>
              </a:rPr>
              <a:t>CoC</a:t>
            </a:r>
            <a:r>
              <a:rPr spc="-10" dirty="0">
                <a:latin typeface="Arial"/>
                <a:cs typeface="Arial"/>
              </a:rPr>
              <a:t> </a:t>
            </a:r>
            <a:r>
              <a:rPr dirty="0">
                <a:latin typeface="Arial"/>
                <a:cs typeface="Arial"/>
              </a:rPr>
              <a:t>standard</a:t>
            </a:r>
            <a:r>
              <a:rPr spc="-10" dirty="0">
                <a:latin typeface="Arial"/>
                <a:cs typeface="Arial"/>
              </a:rPr>
              <a:t> </a:t>
            </a:r>
            <a:r>
              <a:rPr spc="-25" dirty="0">
                <a:latin typeface="Arial"/>
                <a:cs typeface="Arial"/>
              </a:rPr>
              <a:t>and </a:t>
            </a:r>
            <a:r>
              <a:rPr dirty="0">
                <a:latin typeface="Arial"/>
                <a:cs typeface="Arial"/>
              </a:rPr>
              <a:t>have</a:t>
            </a:r>
            <a:r>
              <a:rPr spc="-20" dirty="0">
                <a:latin typeface="Arial"/>
                <a:cs typeface="Arial"/>
              </a:rPr>
              <a:t> </a:t>
            </a:r>
            <a:r>
              <a:rPr dirty="0">
                <a:latin typeface="Arial"/>
                <a:cs typeface="Arial"/>
              </a:rPr>
              <a:t>the</a:t>
            </a:r>
            <a:r>
              <a:rPr spc="-20" dirty="0">
                <a:latin typeface="Arial"/>
                <a:cs typeface="Arial"/>
              </a:rPr>
              <a:t> </a:t>
            </a:r>
            <a:r>
              <a:rPr dirty="0">
                <a:latin typeface="Arial"/>
                <a:cs typeface="Arial"/>
              </a:rPr>
              <a:t>right</a:t>
            </a:r>
            <a:r>
              <a:rPr spc="-10" dirty="0">
                <a:latin typeface="Arial"/>
                <a:cs typeface="Arial"/>
              </a:rPr>
              <a:t> </a:t>
            </a:r>
            <a:r>
              <a:rPr dirty="0">
                <a:latin typeface="Arial"/>
                <a:cs typeface="Arial"/>
              </a:rPr>
              <a:t>then</a:t>
            </a:r>
            <a:r>
              <a:rPr spc="-20" dirty="0">
                <a:latin typeface="Arial"/>
                <a:cs typeface="Arial"/>
              </a:rPr>
              <a:t> </a:t>
            </a:r>
            <a:r>
              <a:rPr dirty="0">
                <a:latin typeface="Arial"/>
                <a:cs typeface="Arial"/>
              </a:rPr>
              <a:t>to</a:t>
            </a:r>
            <a:r>
              <a:rPr spc="-15" dirty="0">
                <a:latin typeface="Arial"/>
                <a:cs typeface="Arial"/>
              </a:rPr>
              <a:t> </a:t>
            </a:r>
            <a:r>
              <a:rPr dirty="0">
                <a:latin typeface="Arial"/>
                <a:cs typeface="Arial"/>
              </a:rPr>
              <a:t>use</a:t>
            </a:r>
            <a:r>
              <a:rPr spc="-20" dirty="0">
                <a:latin typeface="Arial"/>
                <a:cs typeface="Arial"/>
              </a:rPr>
              <a:t> </a:t>
            </a:r>
            <a:r>
              <a:rPr dirty="0">
                <a:latin typeface="Arial"/>
                <a:cs typeface="Arial"/>
              </a:rPr>
              <a:t>the</a:t>
            </a:r>
            <a:r>
              <a:rPr spc="-25" dirty="0">
                <a:latin typeface="Arial"/>
                <a:cs typeface="Arial"/>
              </a:rPr>
              <a:t> </a:t>
            </a:r>
            <a:r>
              <a:rPr dirty="0">
                <a:latin typeface="Arial"/>
                <a:cs typeface="Arial"/>
              </a:rPr>
              <a:t>LOGO/Ecolabel</a:t>
            </a:r>
            <a:r>
              <a:rPr spc="-5" dirty="0">
                <a:latin typeface="Arial"/>
                <a:cs typeface="Arial"/>
              </a:rPr>
              <a:t> </a:t>
            </a:r>
            <a:r>
              <a:rPr dirty="0">
                <a:latin typeface="Arial"/>
                <a:cs typeface="Arial"/>
              </a:rPr>
              <a:t>on</a:t>
            </a:r>
            <a:r>
              <a:rPr spc="-25" dirty="0">
                <a:latin typeface="Arial"/>
                <a:cs typeface="Arial"/>
              </a:rPr>
              <a:t> </a:t>
            </a:r>
            <a:r>
              <a:rPr dirty="0">
                <a:latin typeface="Arial"/>
                <a:cs typeface="Arial"/>
              </a:rPr>
              <a:t>their</a:t>
            </a:r>
            <a:r>
              <a:rPr spc="-5" dirty="0">
                <a:latin typeface="Arial"/>
                <a:cs typeface="Arial"/>
              </a:rPr>
              <a:t> </a:t>
            </a:r>
            <a:r>
              <a:rPr dirty="0">
                <a:latin typeface="Arial"/>
                <a:cs typeface="Arial"/>
              </a:rPr>
              <a:t>own</a:t>
            </a:r>
            <a:r>
              <a:rPr spc="20" dirty="0">
                <a:latin typeface="Arial"/>
                <a:cs typeface="Arial"/>
              </a:rPr>
              <a:t> </a:t>
            </a:r>
            <a:r>
              <a:rPr spc="-10" dirty="0">
                <a:latin typeface="Arial"/>
                <a:cs typeface="Arial"/>
              </a:rPr>
              <a:t>products</a:t>
            </a:r>
            <a:r>
              <a:rPr dirty="0">
                <a:latin typeface="Arial"/>
                <a:cs typeface="Arial"/>
              </a:rPr>
              <a:t>	-</a:t>
            </a:r>
            <a:r>
              <a:rPr spc="459" dirty="0">
                <a:latin typeface="Arial"/>
                <a:cs typeface="Arial"/>
              </a:rPr>
              <a:t> </a:t>
            </a:r>
            <a:r>
              <a:rPr spc="-25" dirty="0">
                <a:solidFill>
                  <a:srgbClr val="C00000"/>
                </a:solidFill>
                <a:latin typeface="Arial"/>
                <a:cs typeface="Arial"/>
              </a:rPr>
              <a:t>YES</a:t>
            </a:r>
            <a:endParaRPr dirty="0">
              <a:solidFill>
                <a:srgbClr val="C00000"/>
              </a:solidFill>
              <a:latin typeface="Arial"/>
              <a:cs typeface="Arial"/>
            </a:endParaRPr>
          </a:p>
        </p:txBody>
      </p:sp>
    </p:spTree>
    <p:extLst>
      <p:ext uri="{BB962C8B-B14F-4D97-AF65-F5344CB8AC3E}">
        <p14:creationId xmlns:p14="http://schemas.microsoft.com/office/powerpoint/2010/main" val="3286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2868017" y="1717515"/>
            <a:ext cx="6760800" cy="4290950"/>
            <a:chOff x="1104676" y="1674556"/>
            <a:chExt cx="6760800" cy="4290950"/>
          </a:xfrm>
        </p:grpSpPr>
        <p:sp>
          <p:nvSpPr>
            <p:cNvPr id="4" name="object 4"/>
            <p:cNvSpPr/>
            <p:nvPr/>
          </p:nvSpPr>
          <p:spPr>
            <a:xfrm>
              <a:off x="1328550" y="1674556"/>
              <a:ext cx="6536926" cy="4290950"/>
            </a:xfrm>
            <a:custGeom>
              <a:avLst/>
              <a:gdLst/>
              <a:ahLst/>
              <a:cxnLst/>
              <a:rect l="l" t="t" r="r" b="b"/>
              <a:pathLst>
                <a:path w="6995159" h="4525010">
                  <a:moveTo>
                    <a:pt x="4732782" y="0"/>
                  </a:moveTo>
                  <a:lnTo>
                    <a:pt x="4732782" y="1131189"/>
                  </a:lnTo>
                  <a:lnTo>
                    <a:pt x="0" y="1131189"/>
                  </a:lnTo>
                  <a:lnTo>
                    <a:pt x="0" y="3393567"/>
                  </a:lnTo>
                  <a:lnTo>
                    <a:pt x="4732782" y="3393567"/>
                  </a:lnTo>
                  <a:lnTo>
                    <a:pt x="4732782" y="4524756"/>
                  </a:lnTo>
                  <a:lnTo>
                    <a:pt x="6995159" y="2262378"/>
                  </a:lnTo>
                  <a:lnTo>
                    <a:pt x="4732782" y="0"/>
                  </a:lnTo>
                  <a:close/>
                </a:path>
              </a:pathLst>
            </a:custGeom>
            <a:solidFill>
              <a:schemeClr val="tx2">
                <a:lumMod val="75000"/>
              </a:schemeClr>
            </a:solidFill>
            <a:ln>
              <a:solidFill>
                <a:schemeClr val="accent4">
                  <a:lumMod val="50000"/>
                </a:schemeClr>
              </a:solidFill>
            </a:ln>
          </p:spPr>
          <p:txBody>
            <a:bodyPr wrap="square" lIns="0" tIns="0" rIns="0" bIns="0" rtlCol="0"/>
            <a:lstStyle/>
            <a:p>
              <a:endParaRPr dirty="0"/>
            </a:p>
          </p:txBody>
        </p:sp>
        <p:sp>
          <p:nvSpPr>
            <p:cNvPr id="5" name="object 5"/>
            <p:cNvSpPr/>
            <p:nvPr/>
          </p:nvSpPr>
          <p:spPr>
            <a:xfrm>
              <a:off x="1104676" y="2719675"/>
              <a:ext cx="3114040" cy="2249805"/>
            </a:xfrm>
            <a:custGeom>
              <a:avLst/>
              <a:gdLst/>
              <a:ahLst/>
              <a:cxnLst/>
              <a:rect l="l" t="t" r="r" b="b"/>
              <a:pathLst>
                <a:path w="3114040" h="2249804">
                  <a:moveTo>
                    <a:pt x="2738628" y="0"/>
                  </a:moveTo>
                  <a:lnTo>
                    <a:pt x="374904" y="0"/>
                  </a:lnTo>
                  <a:lnTo>
                    <a:pt x="327885" y="2921"/>
                  </a:lnTo>
                  <a:lnTo>
                    <a:pt x="282607" y="11452"/>
                  </a:lnTo>
                  <a:lnTo>
                    <a:pt x="239421" y="25240"/>
                  </a:lnTo>
                  <a:lnTo>
                    <a:pt x="198679" y="43934"/>
                  </a:lnTo>
                  <a:lnTo>
                    <a:pt x="160732" y="67182"/>
                  </a:lnTo>
                  <a:lnTo>
                    <a:pt x="125932" y="94632"/>
                  </a:lnTo>
                  <a:lnTo>
                    <a:pt x="94632" y="125932"/>
                  </a:lnTo>
                  <a:lnTo>
                    <a:pt x="67182" y="160732"/>
                  </a:lnTo>
                  <a:lnTo>
                    <a:pt x="43934" y="198679"/>
                  </a:lnTo>
                  <a:lnTo>
                    <a:pt x="25240" y="239421"/>
                  </a:lnTo>
                  <a:lnTo>
                    <a:pt x="11452" y="282607"/>
                  </a:lnTo>
                  <a:lnTo>
                    <a:pt x="2921" y="327885"/>
                  </a:lnTo>
                  <a:lnTo>
                    <a:pt x="0" y="374903"/>
                  </a:lnTo>
                  <a:lnTo>
                    <a:pt x="0" y="1874520"/>
                  </a:lnTo>
                  <a:lnTo>
                    <a:pt x="2921" y="1921538"/>
                  </a:lnTo>
                  <a:lnTo>
                    <a:pt x="11452" y="1966816"/>
                  </a:lnTo>
                  <a:lnTo>
                    <a:pt x="25240" y="2010002"/>
                  </a:lnTo>
                  <a:lnTo>
                    <a:pt x="43934" y="2050744"/>
                  </a:lnTo>
                  <a:lnTo>
                    <a:pt x="67182" y="2088691"/>
                  </a:lnTo>
                  <a:lnTo>
                    <a:pt x="94632" y="2123491"/>
                  </a:lnTo>
                  <a:lnTo>
                    <a:pt x="125932" y="2154791"/>
                  </a:lnTo>
                  <a:lnTo>
                    <a:pt x="160732" y="2182241"/>
                  </a:lnTo>
                  <a:lnTo>
                    <a:pt x="198679" y="2205489"/>
                  </a:lnTo>
                  <a:lnTo>
                    <a:pt x="239421" y="2224183"/>
                  </a:lnTo>
                  <a:lnTo>
                    <a:pt x="282607" y="2237971"/>
                  </a:lnTo>
                  <a:lnTo>
                    <a:pt x="327885" y="2246502"/>
                  </a:lnTo>
                  <a:lnTo>
                    <a:pt x="374904" y="2249423"/>
                  </a:lnTo>
                  <a:lnTo>
                    <a:pt x="2738628" y="2249423"/>
                  </a:lnTo>
                  <a:lnTo>
                    <a:pt x="2785646" y="2246502"/>
                  </a:lnTo>
                  <a:lnTo>
                    <a:pt x="2830924" y="2237971"/>
                  </a:lnTo>
                  <a:lnTo>
                    <a:pt x="2874110" y="2224183"/>
                  </a:lnTo>
                  <a:lnTo>
                    <a:pt x="2914852" y="2205489"/>
                  </a:lnTo>
                  <a:lnTo>
                    <a:pt x="2952799" y="2182241"/>
                  </a:lnTo>
                  <a:lnTo>
                    <a:pt x="2987599" y="2154791"/>
                  </a:lnTo>
                  <a:lnTo>
                    <a:pt x="3018899" y="2123491"/>
                  </a:lnTo>
                  <a:lnTo>
                    <a:pt x="3046349" y="2088691"/>
                  </a:lnTo>
                  <a:lnTo>
                    <a:pt x="3069597" y="2050744"/>
                  </a:lnTo>
                  <a:lnTo>
                    <a:pt x="3088291" y="2010002"/>
                  </a:lnTo>
                  <a:lnTo>
                    <a:pt x="3102079" y="1966816"/>
                  </a:lnTo>
                  <a:lnTo>
                    <a:pt x="3110610" y="1921538"/>
                  </a:lnTo>
                  <a:lnTo>
                    <a:pt x="3113532" y="1874520"/>
                  </a:lnTo>
                  <a:lnTo>
                    <a:pt x="3113532" y="374903"/>
                  </a:lnTo>
                  <a:lnTo>
                    <a:pt x="3110610" y="327885"/>
                  </a:lnTo>
                  <a:lnTo>
                    <a:pt x="3102079" y="282607"/>
                  </a:lnTo>
                  <a:lnTo>
                    <a:pt x="3088291" y="239421"/>
                  </a:lnTo>
                  <a:lnTo>
                    <a:pt x="3069597" y="198679"/>
                  </a:lnTo>
                  <a:lnTo>
                    <a:pt x="3046349" y="160732"/>
                  </a:lnTo>
                  <a:lnTo>
                    <a:pt x="3018899" y="125932"/>
                  </a:lnTo>
                  <a:lnTo>
                    <a:pt x="2987599" y="94632"/>
                  </a:lnTo>
                  <a:lnTo>
                    <a:pt x="2952799" y="67182"/>
                  </a:lnTo>
                  <a:lnTo>
                    <a:pt x="2914852" y="43934"/>
                  </a:lnTo>
                  <a:lnTo>
                    <a:pt x="2874110" y="25240"/>
                  </a:lnTo>
                  <a:lnTo>
                    <a:pt x="2830924" y="11452"/>
                  </a:lnTo>
                  <a:lnTo>
                    <a:pt x="2785646" y="2921"/>
                  </a:lnTo>
                  <a:lnTo>
                    <a:pt x="2738628" y="0"/>
                  </a:lnTo>
                  <a:close/>
                </a:path>
              </a:pathLst>
            </a:custGeom>
            <a:solidFill>
              <a:srgbClr val="FFC000"/>
            </a:solidFill>
            <a:ln w="25400">
              <a:solidFill>
                <a:schemeClr val="accent5">
                  <a:lumMod val="75000"/>
                </a:schemeClr>
              </a:solidFill>
            </a:ln>
          </p:spPr>
          <p:txBody>
            <a:bodyPr wrap="square" lIns="0" tIns="0" rIns="0" bIns="0" rtlCol="0"/>
            <a:lstStyle/>
            <a:p>
              <a:endParaRPr dirty="0"/>
            </a:p>
          </p:txBody>
        </p:sp>
      </p:grpSp>
      <p:sp>
        <p:nvSpPr>
          <p:cNvPr id="7" name="object 7"/>
          <p:cNvSpPr txBox="1"/>
          <p:nvPr/>
        </p:nvSpPr>
        <p:spPr>
          <a:xfrm>
            <a:off x="3219459" y="2995997"/>
            <a:ext cx="2515235" cy="1783080"/>
          </a:xfrm>
          <a:prstGeom prst="rect">
            <a:avLst/>
          </a:prstGeom>
        </p:spPr>
        <p:txBody>
          <a:bodyPr vert="horz" wrap="square" lIns="0" tIns="96520" rIns="0" bIns="0" rtlCol="0">
            <a:spAutoFit/>
          </a:bodyPr>
          <a:lstStyle/>
          <a:p>
            <a:pPr marL="635" algn="ctr">
              <a:spcBef>
                <a:spcPts val="760"/>
              </a:spcBef>
            </a:pPr>
            <a:r>
              <a:rPr sz="2800" b="1" dirty="0">
                <a:solidFill>
                  <a:srgbClr val="FFFFFF"/>
                </a:solidFill>
                <a:latin typeface="Arial"/>
                <a:cs typeface="Arial"/>
              </a:rPr>
              <a:t>Stage</a:t>
            </a:r>
            <a:r>
              <a:rPr sz="2800" b="1" spc="-75" dirty="0">
                <a:solidFill>
                  <a:srgbClr val="FFFFFF"/>
                </a:solidFill>
                <a:latin typeface="Arial"/>
                <a:cs typeface="Arial"/>
              </a:rPr>
              <a:t> </a:t>
            </a:r>
            <a:r>
              <a:rPr sz="2800" b="1" spc="-25" dirty="0">
                <a:solidFill>
                  <a:srgbClr val="FFFFFF"/>
                </a:solidFill>
                <a:latin typeface="Arial"/>
                <a:cs typeface="Arial"/>
              </a:rPr>
              <a:t>3</a:t>
            </a:r>
            <a:r>
              <a:rPr lang="en-US" sz="2800" b="1" spc="-25" dirty="0">
                <a:solidFill>
                  <a:srgbClr val="FFFFFF"/>
                </a:solidFill>
                <a:latin typeface="Arial"/>
                <a:cs typeface="Arial"/>
              </a:rPr>
              <a:t> </a:t>
            </a:r>
            <a:r>
              <a:rPr sz="2800" spc="-25" dirty="0">
                <a:solidFill>
                  <a:srgbClr val="FFFFFF"/>
                </a:solidFill>
                <a:latin typeface="Arial"/>
                <a:cs typeface="Arial"/>
              </a:rPr>
              <a:t>–</a:t>
            </a:r>
            <a:endParaRPr sz="2800" dirty="0">
              <a:latin typeface="Arial"/>
              <a:cs typeface="Arial"/>
            </a:endParaRPr>
          </a:p>
          <a:p>
            <a:pPr marL="12700" marR="5080" indent="3175" algn="ctr">
              <a:lnSpc>
                <a:spcPct val="86300"/>
              </a:lnSpc>
              <a:spcBef>
                <a:spcPts val="1120"/>
              </a:spcBef>
            </a:pPr>
            <a:r>
              <a:rPr sz="2800" b="1" spc="-10" dirty="0">
                <a:solidFill>
                  <a:srgbClr val="FFFFFF"/>
                </a:solidFill>
                <a:latin typeface="Arial"/>
                <a:cs typeface="Arial"/>
              </a:rPr>
              <a:t>Certification </a:t>
            </a:r>
            <a:r>
              <a:rPr sz="2800" b="1" dirty="0">
                <a:solidFill>
                  <a:srgbClr val="FFFFFF"/>
                </a:solidFill>
                <a:latin typeface="Arial"/>
                <a:cs typeface="Arial"/>
              </a:rPr>
              <a:t>Body</a:t>
            </a:r>
            <a:r>
              <a:rPr sz="2800" b="1" spc="-65" dirty="0">
                <a:solidFill>
                  <a:srgbClr val="FFFFFF"/>
                </a:solidFill>
                <a:latin typeface="Arial"/>
                <a:cs typeface="Arial"/>
              </a:rPr>
              <a:t> </a:t>
            </a:r>
            <a:r>
              <a:rPr sz="2800" b="1" spc="-10" dirty="0">
                <a:solidFill>
                  <a:srgbClr val="FFFFFF"/>
                </a:solidFill>
                <a:latin typeface="Arial"/>
                <a:cs typeface="Arial"/>
              </a:rPr>
              <a:t>prepares </a:t>
            </a:r>
            <a:r>
              <a:rPr sz="2800" b="1" dirty="0">
                <a:solidFill>
                  <a:srgbClr val="FFFFFF"/>
                </a:solidFill>
                <a:latin typeface="Arial"/>
                <a:cs typeface="Arial"/>
              </a:rPr>
              <a:t>Audit</a:t>
            </a:r>
            <a:r>
              <a:rPr sz="2800" b="1" spc="-80" dirty="0">
                <a:solidFill>
                  <a:srgbClr val="FFFFFF"/>
                </a:solidFill>
                <a:latin typeface="Arial"/>
                <a:cs typeface="Arial"/>
              </a:rPr>
              <a:t> </a:t>
            </a:r>
            <a:r>
              <a:rPr sz="2800" b="1" spc="-20" dirty="0">
                <a:solidFill>
                  <a:srgbClr val="FFFFFF"/>
                </a:solidFill>
                <a:latin typeface="Arial"/>
                <a:cs typeface="Arial"/>
              </a:rPr>
              <a:t>Plan</a:t>
            </a:r>
            <a:endParaRPr sz="2800" dirty="0">
              <a:latin typeface="Arial"/>
              <a:cs typeface="Arial"/>
            </a:endParaRPr>
          </a:p>
        </p:txBody>
      </p:sp>
      <p:sp>
        <p:nvSpPr>
          <p:cNvPr id="8" name="object 8"/>
          <p:cNvSpPr txBox="1"/>
          <p:nvPr/>
        </p:nvSpPr>
        <p:spPr>
          <a:xfrm>
            <a:off x="6417636" y="3210568"/>
            <a:ext cx="2141667" cy="1304844"/>
          </a:xfrm>
          <a:prstGeom prst="rect">
            <a:avLst/>
          </a:prstGeom>
        </p:spPr>
        <p:txBody>
          <a:bodyPr vert="horz" wrap="square" lIns="0" tIns="12065" rIns="0" bIns="0" rtlCol="0">
            <a:spAutoFit/>
          </a:bodyPr>
          <a:lstStyle/>
          <a:p>
            <a:pPr marL="216535" indent="-204470">
              <a:spcBef>
                <a:spcPts val="95"/>
              </a:spcBef>
              <a:buFont typeface="Arial"/>
              <a:buChar char="•"/>
              <a:tabLst>
                <a:tab pos="217170" algn="l"/>
              </a:tabLst>
            </a:pPr>
            <a:r>
              <a:rPr sz="2800" spc="-20" dirty="0">
                <a:latin typeface="Arial" panose="020B0604020202020204" pitchFamily="34" charset="0"/>
                <a:cs typeface="Arial" panose="020B0604020202020204" pitchFamily="34" charset="0"/>
              </a:rPr>
              <a:t>type</a:t>
            </a:r>
            <a:endParaRPr sz="2800" dirty="0">
              <a:latin typeface="Arial" panose="020B0604020202020204" pitchFamily="34" charset="0"/>
              <a:cs typeface="Arial" panose="020B0604020202020204" pitchFamily="34" charset="0"/>
            </a:endParaRPr>
          </a:p>
          <a:p>
            <a:pPr marL="216535" indent="-204470">
              <a:spcBef>
                <a:spcPts val="5"/>
              </a:spcBef>
              <a:buFont typeface="Arial"/>
              <a:buChar char="•"/>
              <a:tabLst>
                <a:tab pos="217170" algn="l"/>
              </a:tabLst>
            </a:pPr>
            <a:r>
              <a:rPr sz="2800" spc="-10" dirty="0">
                <a:latin typeface="Arial" panose="020B0604020202020204" pitchFamily="34" charset="0"/>
                <a:cs typeface="Arial" panose="020B0604020202020204" pitchFamily="34" charset="0"/>
              </a:rPr>
              <a:t>integrity</a:t>
            </a:r>
            <a:endParaRPr sz="2800" dirty="0">
              <a:latin typeface="Arial" panose="020B0604020202020204" pitchFamily="34" charset="0"/>
              <a:cs typeface="Arial" panose="020B0604020202020204" pitchFamily="34" charset="0"/>
            </a:endParaRPr>
          </a:p>
          <a:p>
            <a:pPr marL="216535" indent="-204470">
              <a:buFont typeface="Arial"/>
              <a:buChar char="•"/>
              <a:tabLst>
                <a:tab pos="217170" algn="l"/>
              </a:tabLst>
            </a:pPr>
            <a:r>
              <a:rPr sz="2800" dirty="0">
                <a:latin typeface="Arial" panose="020B0604020202020204" pitchFamily="34" charset="0"/>
                <a:cs typeface="Arial" panose="020B0604020202020204" pitchFamily="34" charset="0"/>
              </a:rPr>
              <a:t>audit</a:t>
            </a:r>
            <a:r>
              <a:rPr sz="2800" spc="-60" dirty="0">
                <a:latin typeface="Arial" panose="020B0604020202020204" pitchFamily="34" charset="0"/>
                <a:cs typeface="Arial" panose="020B0604020202020204" pitchFamily="34" charset="0"/>
              </a:rPr>
              <a:t> </a:t>
            </a:r>
            <a:r>
              <a:rPr sz="2800" spc="-20" dirty="0">
                <a:latin typeface="Arial" panose="020B0604020202020204" pitchFamily="34" charset="0"/>
                <a:cs typeface="Arial" panose="020B0604020202020204" pitchFamily="34" charset="0"/>
              </a:rPr>
              <a:t>cost</a:t>
            </a:r>
            <a:endParaRPr sz="2800" dirty="0">
              <a:latin typeface="Arial" panose="020B0604020202020204" pitchFamily="34" charset="0"/>
              <a:cs typeface="Arial" panose="020B0604020202020204" pitchFamily="34" charset="0"/>
            </a:endParaRPr>
          </a:p>
        </p:txBody>
      </p:sp>
      <p:sp>
        <p:nvSpPr>
          <p:cNvPr id="10" name="object 2"/>
          <p:cNvSpPr txBox="1">
            <a:spLocks noGrp="1"/>
          </p:cNvSpPr>
          <p:nvPr>
            <p:ph type="title"/>
          </p:nvPr>
        </p:nvSpPr>
        <p:spPr>
          <a:xfrm>
            <a:off x="2759566" y="404451"/>
            <a:ext cx="9579720" cy="566822"/>
          </a:xfrm>
          <a:prstGeom prst="rect">
            <a:avLst/>
          </a:prstGeom>
        </p:spPr>
        <p:txBody>
          <a:bodyPr vert="horz" wrap="square" lIns="0" tIns="12700" rIns="0" bIns="0" rtlCol="0">
            <a:spAutoFit/>
          </a:bodyPr>
          <a:lstStyle/>
          <a:p>
            <a:pPr marL="1920875" marR="5080" indent="-1908810">
              <a:spcBef>
                <a:spcPts val="100"/>
              </a:spcBef>
            </a:pPr>
            <a:r>
              <a:rPr sz="3600" b="1" i="0" dirty="0">
                <a:solidFill>
                  <a:srgbClr val="335B74"/>
                </a:solidFill>
              </a:rPr>
              <a:t>RFM</a:t>
            </a:r>
            <a:r>
              <a:rPr sz="3600" b="1" i="0" spc="-10" dirty="0">
                <a:solidFill>
                  <a:srgbClr val="335B74"/>
                </a:solidFill>
              </a:rPr>
              <a:t> </a:t>
            </a:r>
            <a:r>
              <a:rPr sz="3600" b="1" i="0" dirty="0">
                <a:solidFill>
                  <a:srgbClr val="335B74"/>
                </a:solidFill>
              </a:rPr>
              <a:t>Chain</a:t>
            </a:r>
            <a:r>
              <a:rPr sz="3600" b="1" i="0" spc="-10" dirty="0">
                <a:solidFill>
                  <a:srgbClr val="335B74"/>
                </a:solidFill>
              </a:rPr>
              <a:t> </a:t>
            </a:r>
            <a:r>
              <a:rPr sz="3600" b="1" i="0" dirty="0">
                <a:solidFill>
                  <a:srgbClr val="335B74"/>
                </a:solidFill>
              </a:rPr>
              <a:t>of</a:t>
            </a:r>
            <a:r>
              <a:rPr sz="3600" b="1" i="0" spc="-5" dirty="0">
                <a:solidFill>
                  <a:srgbClr val="335B74"/>
                </a:solidFill>
              </a:rPr>
              <a:t> </a:t>
            </a:r>
            <a:r>
              <a:rPr sz="3600" b="1" i="0" spc="-10" dirty="0">
                <a:solidFill>
                  <a:srgbClr val="335B74"/>
                </a:solidFill>
              </a:rPr>
              <a:t>Custody Process</a:t>
            </a:r>
            <a:endParaRPr sz="3600" dirty="0">
              <a:solidFill>
                <a:srgbClr val="335B74"/>
              </a:solidFill>
            </a:endParaRPr>
          </a:p>
        </p:txBody>
      </p:sp>
    </p:spTree>
    <p:extLst>
      <p:ext uri="{BB962C8B-B14F-4D97-AF65-F5344CB8AC3E}">
        <p14:creationId xmlns:p14="http://schemas.microsoft.com/office/powerpoint/2010/main" val="33424153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2501739" y="1671454"/>
            <a:ext cx="6924557" cy="4299533"/>
            <a:chOff x="1020698" y="1698076"/>
            <a:chExt cx="6445878" cy="4299533"/>
          </a:xfrm>
        </p:grpSpPr>
        <p:sp>
          <p:nvSpPr>
            <p:cNvPr id="4" name="object 4"/>
            <p:cNvSpPr/>
            <p:nvPr/>
          </p:nvSpPr>
          <p:spPr>
            <a:xfrm>
              <a:off x="1235565" y="1698076"/>
              <a:ext cx="6231011" cy="4299533"/>
            </a:xfrm>
            <a:custGeom>
              <a:avLst/>
              <a:gdLst/>
              <a:ahLst/>
              <a:cxnLst/>
              <a:rect l="l" t="t" r="r" b="b"/>
              <a:pathLst>
                <a:path w="6995159" h="4525010">
                  <a:moveTo>
                    <a:pt x="4732782" y="0"/>
                  </a:moveTo>
                  <a:lnTo>
                    <a:pt x="4732782" y="1131189"/>
                  </a:lnTo>
                  <a:lnTo>
                    <a:pt x="0" y="1131189"/>
                  </a:lnTo>
                  <a:lnTo>
                    <a:pt x="0" y="3393567"/>
                  </a:lnTo>
                  <a:lnTo>
                    <a:pt x="4732782" y="3393567"/>
                  </a:lnTo>
                  <a:lnTo>
                    <a:pt x="4732782" y="4524756"/>
                  </a:lnTo>
                  <a:lnTo>
                    <a:pt x="6995159" y="2262378"/>
                  </a:lnTo>
                  <a:lnTo>
                    <a:pt x="4732782" y="0"/>
                  </a:lnTo>
                  <a:close/>
                </a:path>
              </a:pathLst>
            </a:custGeom>
            <a:solidFill>
              <a:schemeClr val="tx2">
                <a:lumMod val="75000"/>
              </a:schemeClr>
            </a:solidFill>
            <a:ln>
              <a:solidFill>
                <a:schemeClr val="accent3">
                  <a:lumMod val="75000"/>
                </a:schemeClr>
              </a:solidFill>
            </a:ln>
          </p:spPr>
          <p:txBody>
            <a:bodyPr wrap="square" lIns="0" tIns="0" rIns="0" bIns="0" rtlCol="0"/>
            <a:lstStyle/>
            <a:p>
              <a:endParaRPr dirty="0"/>
            </a:p>
          </p:txBody>
        </p:sp>
        <p:sp>
          <p:nvSpPr>
            <p:cNvPr id="5" name="object 5"/>
            <p:cNvSpPr/>
            <p:nvPr/>
          </p:nvSpPr>
          <p:spPr>
            <a:xfrm>
              <a:off x="1020698" y="2743199"/>
              <a:ext cx="2896744" cy="2209289"/>
            </a:xfrm>
            <a:custGeom>
              <a:avLst/>
              <a:gdLst/>
              <a:ahLst/>
              <a:cxnLst/>
              <a:rect l="l" t="t" r="r" b="b"/>
              <a:pathLst>
                <a:path w="2468879" h="1811020">
                  <a:moveTo>
                    <a:pt x="2167128" y="0"/>
                  </a:moveTo>
                  <a:lnTo>
                    <a:pt x="301751" y="0"/>
                  </a:lnTo>
                  <a:lnTo>
                    <a:pt x="252813" y="3950"/>
                  </a:lnTo>
                  <a:lnTo>
                    <a:pt x="206386" y="15386"/>
                  </a:lnTo>
                  <a:lnTo>
                    <a:pt x="163092" y="33686"/>
                  </a:lnTo>
                  <a:lnTo>
                    <a:pt x="123553" y="58228"/>
                  </a:lnTo>
                  <a:lnTo>
                    <a:pt x="88392" y="88392"/>
                  </a:lnTo>
                  <a:lnTo>
                    <a:pt x="58228" y="123553"/>
                  </a:lnTo>
                  <a:lnTo>
                    <a:pt x="33686" y="163092"/>
                  </a:lnTo>
                  <a:lnTo>
                    <a:pt x="15386" y="206386"/>
                  </a:lnTo>
                  <a:lnTo>
                    <a:pt x="3950" y="252813"/>
                  </a:lnTo>
                  <a:lnTo>
                    <a:pt x="0" y="301751"/>
                  </a:lnTo>
                  <a:lnTo>
                    <a:pt x="0" y="1508760"/>
                  </a:lnTo>
                  <a:lnTo>
                    <a:pt x="3950" y="1557698"/>
                  </a:lnTo>
                  <a:lnTo>
                    <a:pt x="15386" y="1604125"/>
                  </a:lnTo>
                  <a:lnTo>
                    <a:pt x="33686" y="1647419"/>
                  </a:lnTo>
                  <a:lnTo>
                    <a:pt x="58228" y="1686958"/>
                  </a:lnTo>
                  <a:lnTo>
                    <a:pt x="88391" y="1722120"/>
                  </a:lnTo>
                  <a:lnTo>
                    <a:pt x="123553" y="1752283"/>
                  </a:lnTo>
                  <a:lnTo>
                    <a:pt x="163092" y="1776825"/>
                  </a:lnTo>
                  <a:lnTo>
                    <a:pt x="206386" y="1795125"/>
                  </a:lnTo>
                  <a:lnTo>
                    <a:pt x="252813" y="1806561"/>
                  </a:lnTo>
                  <a:lnTo>
                    <a:pt x="301751" y="1810512"/>
                  </a:lnTo>
                  <a:lnTo>
                    <a:pt x="2167128" y="1810512"/>
                  </a:lnTo>
                  <a:lnTo>
                    <a:pt x="2216066" y="1806561"/>
                  </a:lnTo>
                  <a:lnTo>
                    <a:pt x="2262493" y="1795125"/>
                  </a:lnTo>
                  <a:lnTo>
                    <a:pt x="2305787" y="1776825"/>
                  </a:lnTo>
                  <a:lnTo>
                    <a:pt x="2345326" y="1752283"/>
                  </a:lnTo>
                  <a:lnTo>
                    <a:pt x="2380487" y="1722120"/>
                  </a:lnTo>
                  <a:lnTo>
                    <a:pt x="2410651" y="1686958"/>
                  </a:lnTo>
                  <a:lnTo>
                    <a:pt x="2435193" y="1647419"/>
                  </a:lnTo>
                  <a:lnTo>
                    <a:pt x="2453493" y="1604125"/>
                  </a:lnTo>
                  <a:lnTo>
                    <a:pt x="2464929" y="1557698"/>
                  </a:lnTo>
                  <a:lnTo>
                    <a:pt x="2468879" y="1508760"/>
                  </a:lnTo>
                  <a:lnTo>
                    <a:pt x="2468879" y="301751"/>
                  </a:lnTo>
                  <a:lnTo>
                    <a:pt x="2464929" y="252813"/>
                  </a:lnTo>
                  <a:lnTo>
                    <a:pt x="2453493" y="206386"/>
                  </a:lnTo>
                  <a:lnTo>
                    <a:pt x="2435193" y="163092"/>
                  </a:lnTo>
                  <a:lnTo>
                    <a:pt x="2410651" y="123553"/>
                  </a:lnTo>
                  <a:lnTo>
                    <a:pt x="2380487" y="88392"/>
                  </a:lnTo>
                  <a:lnTo>
                    <a:pt x="2345326" y="58228"/>
                  </a:lnTo>
                  <a:lnTo>
                    <a:pt x="2305787" y="33686"/>
                  </a:lnTo>
                  <a:lnTo>
                    <a:pt x="2262493" y="15386"/>
                  </a:lnTo>
                  <a:lnTo>
                    <a:pt x="2216066" y="3950"/>
                  </a:lnTo>
                  <a:lnTo>
                    <a:pt x="2167128" y="0"/>
                  </a:lnTo>
                  <a:close/>
                </a:path>
              </a:pathLst>
            </a:custGeom>
            <a:solidFill>
              <a:schemeClr val="accent1">
                <a:lumMod val="20000"/>
                <a:lumOff val="80000"/>
              </a:schemeClr>
            </a:solidFill>
          </p:spPr>
          <p:txBody>
            <a:bodyPr wrap="square" lIns="0" tIns="0" rIns="0" bIns="0" rtlCol="0"/>
            <a:lstStyle/>
            <a:p>
              <a:endParaRPr dirty="0"/>
            </a:p>
          </p:txBody>
        </p:sp>
        <p:sp>
          <p:nvSpPr>
            <p:cNvPr id="6" name="object 6"/>
            <p:cNvSpPr/>
            <p:nvPr/>
          </p:nvSpPr>
          <p:spPr>
            <a:xfrm>
              <a:off x="1020698" y="2743199"/>
              <a:ext cx="2896744" cy="2209289"/>
            </a:xfrm>
            <a:custGeom>
              <a:avLst/>
              <a:gdLst/>
              <a:ahLst/>
              <a:cxnLst/>
              <a:rect l="l" t="t" r="r" b="b"/>
              <a:pathLst>
                <a:path w="2468879" h="1811020">
                  <a:moveTo>
                    <a:pt x="0" y="301751"/>
                  </a:moveTo>
                  <a:lnTo>
                    <a:pt x="3950" y="252813"/>
                  </a:lnTo>
                  <a:lnTo>
                    <a:pt x="15386" y="206386"/>
                  </a:lnTo>
                  <a:lnTo>
                    <a:pt x="33686" y="163092"/>
                  </a:lnTo>
                  <a:lnTo>
                    <a:pt x="58228" y="123553"/>
                  </a:lnTo>
                  <a:lnTo>
                    <a:pt x="88392" y="88392"/>
                  </a:lnTo>
                  <a:lnTo>
                    <a:pt x="123553" y="58228"/>
                  </a:lnTo>
                  <a:lnTo>
                    <a:pt x="163092" y="33686"/>
                  </a:lnTo>
                  <a:lnTo>
                    <a:pt x="206386" y="15386"/>
                  </a:lnTo>
                  <a:lnTo>
                    <a:pt x="252813" y="3950"/>
                  </a:lnTo>
                  <a:lnTo>
                    <a:pt x="301751" y="0"/>
                  </a:lnTo>
                  <a:lnTo>
                    <a:pt x="2167128" y="0"/>
                  </a:lnTo>
                  <a:lnTo>
                    <a:pt x="2216066" y="3950"/>
                  </a:lnTo>
                  <a:lnTo>
                    <a:pt x="2262493" y="15386"/>
                  </a:lnTo>
                  <a:lnTo>
                    <a:pt x="2305787" y="33686"/>
                  </a:lnTo>
                  <a:lnTo>
                    <a:pt x="2345326" y="58228"/>
                  </a:lnTo>
                  <a:lnTo>
                    <a:pt x="2380487" y="88392"/>
                  </a:lnTo>
                  <a:lnTo>
                    <a:pt x="2410651" y="123553"/>
                  </a:lnTo>
                  <a:lnTo>
                    <a:pt x="2435193" y="163092"/>
                  </a:lnTo>
                  <a:lnTo>
                    <a:pt x="2453493" y="206386"/>
                  </a:lnTo>
                  <a:lnTo>
                    <a:pt x="2464929" y="252813"/>
                  </a:lnTo>
                  <a:lnTo>
                    <a:pt x="2468879" y="301751"/>
                  </a:lnTo>
                  <a:lnTo>
                    <a:pt x="2468879" y="1508760"/>
                  </a:lnTo>
                  <a:lnTo>
                    <a:pt x="2464929" y="1557698"/>
                  </a:lnTo>
                  <a:lnTo>
                    <a:pt x="2453493" y="1604125"/>
                  </a:lnTo>
                  <a:lnTo>
                    <a:pt x="2435193" y="1647419"/>
                  </a:lnTo>
                  <a:lnTo>
                    <a:pt x="2410651" y="1686958"/>
                  </a:lnTo>
                  <a:lnTo>
                    <a:pt x="2380487" y="1722120"/>
                  </a:lnTo>
                  <a:lnTo>
                    <a:pt x="2345326" y="1752283"/>
                  </a:lnTo>
                  <a:lnTo>
                    <a:pt x="2305787" y="1776825"/>
                  </a:lnTo>
                  <a:lnTo>
                    <a:pt x="2262493" y="1795125"/>
                  </a:lnTo>
                  <a:lnTo>
                    <a:pt x="2216066" y="1806561"/>
                  </a:lnTo>
                  <a:lnTo>
                    <a:pt x="2167128" y="1810512"/>
                  </a:lnTo>
                  <a:lnTo>
                    <a:pt x="301751" y="1810512"/>
                  </a:lnTo>
                  <a:lnTo>
                    <a:pt x="252813" y="1806561"/>
                  </a:lnTo>
                  <a:lnTo>
                    <a:pt x="206386" y="1795125"/>
                  </a:lnTo>
                  <a:lnTo>
                    <a:pt x="163092" y="1776825"/>
                  </a:lnTo>
                  <a:lnTo>
                    <a:pt x="123553" y="1752283"/>
                  </a:lnTo>
                  <a:lnTo>
                    <a:pt x="88391" y="1722120"/>
                  </a:lnTo>
                  <a:lnTo>
                    <a:pt x="58228" y="1686958"/>
                  </a:lnTo>
                  <a:lnTo>
                    <a:pt x="33686" y="1647419"/>
                  </a:lnTo>
                  <a:lnTo>
                    <a:pt x="15386" y="1604125"/>
                  </a:lnTo>
                  <a:lnTo>
                    <a:pt x="3950" y="1557698"/>
                  </a:lnTo>
                  <a:lnTo>
                    <a:pt x="0" y="1508760"/>
                  </a:lnTo>
                  <a:lnTo>
                    <a:pt x="0" y="301751"/>
                  </a:lnTo>
                  <a:close/>
                </a:path>
              </a:pathLst>
            </a:custGeom>
            <a:ln w="38100">
              <a:solidFill>
                <a:schemeClr val="accent3">
                  <a:lumMod val="75000"/>
                </a:schemeClr>
              </a:solidFill>
            </a:ln>
          </p:spPr>
          <p:txBody>
            <a:bodyPr wrap="square" lIns="0" tIns="0" rIns="0" bIns="0" rtlCol="0"/>
            <a:lstStyle/>
            <a:p>
              <a:endParaRPr dirty="0"/>
            </a:p>
          </p:txBody>
        </p:sp>
      </p:grpSp>
      <p:sp>
        <p:nvSpPr>
          <p:cNvPr id="7" name="object 7"/>
          <p:cNvSpPr txBox="1"/>
          <p:nvPr/>
        </p:nvSpPr>
        <p:spPr>
          <a:xfrm>
            <a:off x="3295175" y="3297981"/>
            <a:ext cx="1527810" cy="1046480"/>
          </a:xfrm>
          <a:prstGeom prst="rect">
            <a:avLst/>
          </a:prstGeom>
        </p:spPr>
        <p:txBody>
          <a:bodyPr vert="horz" wrap="square" lIns="0" tIns="12700" rIns="0" bIns="0" rtlCol="0">
            <a:spAutoFit/>
          </a:bodyPr>
          <a:lstStyle/>
          <a:p>
            <a:pPr marL="12700" marR="5080" indent="137160">
              <a:lnSpc>
                <a:spcPct val="119600"/>
              </a:lnSpc>
              <a:spcBef>
                <a:spcPts val="100"/>
              </a:spcBef>
            </a:pPr>
            <a:r>
              <a:rPr sz="2800" dirty="0">
                <a:solidFill>
                  <a:srgbClr val="256BCC"/>
                </a:solidFill>
                <a:latin typeface="Arial"/>
                <a:cs typeface="Arial"/>
              </a:rPr>
              <a:t>Stage</a:t>
            </a:r>
            <a:r>
              <a:rPr sz="2800" spc="-75" dirty="0">
                <a:solidFill>
                  <a:srgbClr val="256BCC"/>
                </a:solidFill>
                <a:latin typeface="Arial"/>
                <a:cs typeface="Arial"/>
              </a:rPr>
              <a:t> </a:t>
            </a:r>
            <a:r>
              <a:rPr sz="2800" spc="-50" dirty="0">
                <a:solidFill>
                  <a:srgbClr val="256BCC"/>
                </a:solidFill>
                <a:latin typeface="Arial"/>
                <a:cs typeface="Arial"/>
              </a:rPr>
              <a:t>4 </a:t>
            </a:r>
            <a:r>
              <a:rPr sz="2800" spc="-10" dirty="0">
                <a:solidFill>
                  <a:srgbClr val="256BCC"/>
                </a:solidFill>
                <a:latin typeface="Arial"/>
                <a:cs typeface="Arial"/>
              </a:rPr>
              <a:t>The</a:t>
            </a:r>
            <a:r>
              <a:rPr sz="2800" spc="-175" dirty="0">
                <a:solidFill>
                  <a:srgbClr val="256BCC"/>
                </a:solidFill>
                <a:latin typeface="Arial"/>
                <a:cs typeface="Arial"/>
              </a:rPr>
              <a:t> </a:t>
            </a:r>
            <a:r>
              <a:rPr sz="2800" spc="-10" dirty="0">
                <a:solidFill>
                  <a:srgbClr val="256BCC"/>
                </a:solidFill>
                <a:latin typeface="Arial"/>
                <a:cs typeface="Arial"/>
              </a:rPr>
              <a:t>Audit</a:t>
            </a:r>
            <a:endParaRPr sz="2800" dirty="0">
              <a:latin typeface="Arial"/>
              <a:cs typeface="Arial"/>
            </a:endParaRPr>
          </a:p>
        </p:txBody>
      </p:sp>
      <p:sp>
        <p:nvSpPr>
          <p:cNvPr id="8" name="object 8"/>
          <p:cNvSpPr txBox="1"/>
          <p:nvPr/>
        </p:nvSpPr>
        <p:spPr>
          <a:xfrm>
            <a:off x="5887381" y="2953355"/>
            <a:ext cx="2902585" cy="1735732"/>
          </a:xfrm>
          <a:prstGeom prst="rect">
            <a:avLst/>
          </a:prstGeom>
        </p:spPr>
        <p:txBody>
          <a:bodyPr vert="horz" wrap="square" lIns="0" tIns="12065" rIns="0" bIns="0" rtlCol="0">
            <a:spAutoFit/>
          </a:bodyPr>
          <a:lstStyle/>
          <a:p>
            <a:pPr marL="216535" indent="-204470">
              <a:spcBef>
                <a:spcPts val="95"/>
              </a:spcBef>
              <a:buFont typeface="Arial"/>
              <a:buChar char="•"/>
              <a:tabLst>
                <a:tab pos="217170" algn="l"/>
              </a:tabLst>
            </a:pPr>
            <a:r>
              <a:rPr sz="2800" spc="-10" dirty="0">
                <a:latin typeface="Arial" panose="020B0604020202020204" pitchFamily="34" charset="0"/>
                <a:cs typeface="Arial" panose="020B0604020202020204" pitchFamily="34" charset="0"/>
              </a:rPr>
              <a:t>Auditor</a:t>
            </a:r>
            <a:endParaRPr sz="2800" dirty="0">
              <a:latin typeface="Arial" panose="020B0604020202020204" pitchFamily="34" charset="0"/>
              <a:cs typeface="Arial" panose="020B0604020202020204" pitchFamily="34" charset="0"/>
            </a:endParaRPr>
          </a:p>
          <a:p>
            <a:pPr marL="216535" indent="-204470">
              <a:spcBef>
                <a:spcPts val="5"/>
              </a:spcBef>
              <a:buFont typeface="Arial"/>
              <a:buChar char="•"/>
              <a:tabLst>
                <a:tab pos="217170" algn="l"/>
              </a:tabLst>
            </a:pPr>
            <a:r>
              <a:rPr sz="2800" spc="-10" dirty="0">
                <a:latin typeface="Arial" panose="020B0604020202020204" pitchFamily="34" charset="0"/>
                <a:cs typeface="Arial" panose="020B0604020202020204" pitchFamily="34" charset="0"/>
              </a:rPr>
              <a:t>independent</a:t>
            </a:r>
            <a:r>
              <a:rPr sz="2800" spc="-65" dirty="0">
                <a:latin typeface="Arial" panose="020B0604020202020204" pitchFamily="34" charset="0"/>
                <a:cs typeface="Arial" panose="020B0604020202020204" pitchFamily="34" charset="0"/>
              </a:rPr>
              <a:t> </a:t>
            </a:r>
            <a:r>
              <a:rPr sz="2800" spc="-20" dirty="0">
                <a:latin typeface="Arial" panose="020B0604020202020204" pitchFamily="34" charset="0"/>
                <a:cs typeface="Arial" panose="020B0604020202020204" pitchFamily="34" charset="0"/>
              </a:rPr>
              <a:t>audit</a:t>
            </a:r>
            <a:endParaRPr sz="2800" dirty="0">
              <a:latin typeface="Arial" panose="020B0604020202020204" pitchFamily="34" charset="0"/>
              <a:cs typeface="Arial" panose="020B0604020202020204" pitchFamily="34" charset="0"/>
            </a:endParaRPr>
          </a:p>
          <a:p>
            <a:pPr marL="216535" indent="-204470">
              <a:buFont typeface="Arial"/>
              <a:buChar char="•"/>
              <a:tabLst>
                <a:tab pos="217170" algn="l"/>
              </a:tabLst>
            </a:pPr>
            <a:r>
              <a:rPr sz="2800" spc="-10" dirty="0">
                <a:latin typeface="Arial" panose="020B0604020202020204" pitchFamily="34" charset="0"/>
                <a:cs typeface="Arial" panose="020B0604020202020204" pitchFamily="34" charset="0"/>
              </a:rPr>
              <a:t>competent</a:t>
            </a:r>
            <a:endParaRPr sz="2800" dirty="0">
              <a:latin typeface="Arial" panose="020B0604020202020204" pitchFamily="34" charset="0"/>
              <a:cs typeface="Arial" panose="020B0604020202020204" pitchFamily="34" charset="0"/>
            </a:endParaRPr>
          </a:p>
        </p:txBody>
      </p:sp>
      <p:sp>
        <p:nvSpPr>
          <p:cNvPr id="10" name="object 2"/>
          <p:cNvSpPr txBox="1">
            <a:spLocks noGrp="1"/>
          </p:cNvSpPr>
          <p:nvPr>
            <p:ph type="title"/>
          </p:nvPr>
        </p:nvSpPr>
        <p:spPr>
          <a:xfrm>
            <a:off x="2759566" y="404451"/>
            <a:ext cx="9579720" cy="566822"/>
          </a:xfrm>
          <a:prstGeom prst="rect">
            <a:avLst/>
          </a:prstGeom>
        </p:spPr>
        <p:txBody>
          <a:bodyPr vert="horz" wrap="square" lIns="0" tIns="12700" rIns="0" bIns="0" rtlCol="0">
            <a:spAutoFit/>
          </a:bodyPr>
          <a:lstStyle/>
          <a:p>
            <a:pPr marL="1920875" marR="5080" indent="-1908810">
              <a:spcBef>
                <a:spcPts val="100"/>
              </a:spcBef>
            </a:pPr>
            <a:r>
              <a:rPr sz="3600" b="1" i="0" dirty="0">
                <a:solidFill>
                  <a:srgbClr val="335B74"/>
                </a:solidFill>
              </a:rPr>
              <a:t>RFM</a:t>
            </a:r>
            <a:r>
              <a:rPr sz="3600" b="1" i="0" spc="-10" dirty="0">
                <a:solidFill>
                  <a:srgbClr val="335B74"/>
                </a:solidFill>
              </a:rPr>
              <a:t> </a:t>
            </a:r>
            <a:r>
              <a:rPr sz="3600" b="1" i="0" dirty="0">
                <a:solidFill>
                  <a:srgbClr val="335B74"/>
                </a:solidFill>
              </a:rPr>
              <a:t>Chain</a:t>
            </a:r>
            <a:r>
              <a:rPr sz="3600" b="1" i="0" spc="-10" dirty="0">
                <a:solidFill>
                  <a:srgbClr val="335B74"/>
                </a:solidFill>
              </a:rPr>
              <a:t> </a:t>
            </a:r>
            <a:r>
              <a:rPr sz="3600" b="1" i="0" dirty="0">
                <a:solidFill>
                  <a:srgbClr val="335B74"/>
                </a:solidFill>
              </a:rPr>
              <a:t>of</a:t>
            </a:r>
            <a:r>
              <a:rPr sz="3600" b="1" i="0" spc="-5" dirty="0">
                <a:solidFill>
                  <a:srgbClr val="335B74"/>
                </a:solidFill>
              </a:rPr>
              <a:t> </a:t>
            </a:r>
            <a:r>
              <a:rPr sz="3600" b="1" i="0" spc="-10" dirty="0">
                <a:solidFill>
                  <a:srgbClr val="335B74"/>
                </a:solidFill>
              </a:rPr>
              <a:t>Custody Process</a:t>
            </a:r>
            <a:endParaRPr sz="3600" dirty="0">
              <a:solidFill>
                <a:srgbClr val="335B74"/>
              </a:solidFill>
            </a:endParaRPr>
          </a:p>
        </p:txBody>
      </p:sp>
    </p:spTree>
    <p:extLst>
      <p:ext uri="{BB962C8B-B14F-4D97-AF65-F5344CB8AC3E}">
        <p14:creationId xmlns:p14="http://schemas.microsoft.com/office/powerpoint/2010/main" val="3188580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2510099" y="1679091"/>
            <a:ext cx="7004189" cy="4246744"/>
            <a:chOff x="1018729" y="1661383"/>
            <a:chExt cx="6722555" cy="4329964"/>
          </a:xfrm>
        </p:grpSpPr>
        <p:sp>
          <p:nvSpPr>
            <p:cNvPr id="4" name="object 4"/>
            <p:cNvSpPr/>
            <p:nvPr/>
          </p:nvSpPr>
          <p:spPr>
            <a:xfrm>
              <a:off x="1280569" y="1661383"/>
              <a:ext cx="6460715" cy="4329964"/>
            </a:xfrm>
            <a:custGeom>
              <a:avLst/>
              <a:gdLst/>
              <a:ahLst/>
              <a:cxnLst/>
              <a:rect l="l" t="t" r="r" b="b"/>
              <a:pathLst>
                <a:path w="6995159" h="4525010">
                  <a:moveTo>
                    <a:pt x="4732782" y="0"/>
                  </a:moveTo>
                  <a:lnTo>
                    <a:pt x="4732782" y="1131189"/>
                  </a:lnTo>
                  <a:lnTo>
                    <a:pt x="0" y="1131189"/>
                  </a:lnTo>
                  <a:lnTo>
                    <a:pt x="0" y="3393567"/>
                  </a:lnTo>
                  <a:lnTo>
                    <a:pt x="4732782" y="3393567"/>
                  </a:lnTo>
                  <a:lnTo>
                    <a:pt x="4732782" y="4524756"/>
                  </a:lnTo>
                  <a:lnTo>
                    <a:pt x="6995159" y="2262378"/>
                  </a:lnTo>
                  <a:lnTo>
                    <a:pt x="4732782" y="0"/>
                  </a:lnTo>
                  <a:close/>
                </a:path>
              </a:pathLst>
            </a:custGeom>
            <a:solidFill>
              <a:schemeClr val="tx2">
                <a:lumMod val="75000"/>
              </a:schemeClr>
            </a:solidFill>
            <a:ln w="19050">
              <a:solidFill>
                <a:srgbClr val="FFC000"/>
              </a:solidFill>
            </a:ln>
          </p:spPr>
          <p:txBody>
            <a:bodyPr wrap="square" lIns="0" tIns="0" rIns="0" bIns="0" rtlCol="0"/>
            <a:lstStyle/>
            <a:p>
              <a:endParaRPr dirty="0"/>
            </a:p>
          </p:txBody>
        </p:sp>
        <p:sp>
          <p:nvSpPr>
            <p:cNvPr id="5" name="object 5"/>
            <p:cNvSpPr/>
            <p:nvPr/>
          </p:nvSpPr>
          <p:spPr>
            <a:xfrm>
              <a:off x="1018729" y="2741026"/>
              <a:ext cx="2737312" cy="2276794"/>
            </a:xfrm>
            <a:custGeom>
              <a:avLst/>
              <a:gdLst/>
              <a:ahLst/>
              <a:cxnLst/>
              <a:rect l="l" t="t" r="r" b="b"/>
              <a:pathLst>
                <a:path w="2362200" h="1811020">
                  <a:moveTo>
                    <a:pt x="2060448" y="0"/>
                  </a:moveTo>
                  <a:lnTo>
                    <a:pt x="301751" y="0"/>
                  </a:lnTo>
                  <a:lnTo>
                    <a:pt x="252813" y="3950"/>
                  </a:lnTo>
                  <a:lnTo>
                    <a:pt x="206386" y="15386"/>
                  </a:lnTo>
                  <a:lnTo>
                    <a:pt x="163092" y="33686"/>
                  </a:lnTo>
                  <a:lnTo>
                    <a:pt x="123553" y="58228"/>
                  </a:lnTo>
                  <a:lnTo>
                    <a:pt x="88392" y="88392"/>
                  </a:lnTo>
                  <a:lnTo>
                    <a:pt x="58228" y="123553"/>
                  </a:lnTo>
                  <a:lnTo>
                    <a:pt x="33686" y="163092"/>
                  </a:lnTo>
                  <a:lnTo>
                    <a:pt x="15386" y="206386"/>
                  </a:lnTo>
                  <a:lnTo>
                    <a:pt x="3950" y="252813"/>
                  </a:lnTo>
                  <a:lnTo>
                    <a:pt x="0" y="301751"/>
                  </a:lnTo>
                  <a:lnTo>
                    <a:pt x="0" y="1508760"/>
                  </a:lnTo>
                  <a:lnTo>
                    <a:pt x="3950" y="1557698"/>
                  </a:lnTo>
                  <a:lnTo>
                    <a:pt x="15386" y="1604125"/>
                  </a:lnTo>
                  <a:lnTo>
                    <a:pt x="33686" y="1647419"/>
                  </a:lnTo>
                  <a:lnTo>
                    <a:pt x="58228" y="1686958"/>
                  </a:lnTo>
                  <a:lnTo>
                    <a:pt x="88391" y="1722120"/>
                  </a:lnTo>
                  <a:lnTo>
                    <a:pt x="123553" y="1752283"/>
                  </a:lnTo>
                  <a:lnTo>
                    <a:pt x="163092" y="1776825"/>
                  </a:lnTo>
                  <a:lnTo>
                    <a:pt x="206386" y="1795125"/>
                  </a:lnTo>
                  <a:lnTo>
                    <a:pt x="252813" y="1806561"/>
                  </a:lnTo>
                  <a:lnTo>
                    <a:pt x="301751" y="1810512"/>
                  </a:lnTo>
                  <a:lnTo>
                    <a:pt x="2060448" y="1810512"/>
                  </a:lnTo>
                  <a:lnTo>
                    <a:pt x="2109386" y="1806561"/>
                  </a:lnTo>
                  <a:lnTo>
                    <a:pt x="2155813" y="1795125"/>
                  </a:lnTo>
                  <a:lnTo>
                    <a:pt x="2199107" y="1776825"/>
                  </a:lnTo>
                  <a:lnTo>
                    <a:pt x="2238646" y="1752283"/>
                  </a:lnTo>
                  <a:lnTo>
                    <a:pt x="2273807" y="1722120"/>
                  </a:lnTo>
                  <a:lnTo>
                    <a:pt x="2303971" y="1686958"/>
                  </a:lnTo>
                  <a:lnTo>
                    <a:pt x="2328513" y="1647419"/>
                  </a:lnTo>
                  <a:lnTo>
                    <a:pt x="2346813" y="1604125"/>
                  </a:lnTo>
                  <a:lnTo>
                    <a:pt x="2358249" y="1557698"/>
                  </a:lnTo>
                  <a:lnTo>
                    <a:pt x="2362200" y="1508760"/>
                  </a:lnTo>
                  <a:lnTo>
                    <a:pt x="2362200" y="301751"/>
                  </a:lnTo>
                  <a:lnTo>
                    <a:pt x="2358249" y="252813"/>
                  </a:lnTo>
                  <a:lnTo>
                    <a:pt x="2346813" y="206386"/>
                  </a:lnTo>
                  <a:lnTo>
                    <a:pt x="2328513" y="163092"/>
                  </a:lnTo>
                  <a:lnTo>
                    <a:pt x="2303971" y="123553"/>
                  </a:lnTo>
                  <a:lnTo>
                    <a:pt x="2273807" y="88392"/>
                  </a:lnTo>
                  <a:lnTo>
                    <a:pt x="2238646" y="58228"/>
                  </a:lnTo>
                  <a:lnTo>
                    <a:pt x="2199107" y="33686"/>
                  </a:lnTo>
                  <a:lnTo>
                    <a:pt x="2155813" y="15386"/>
                  </a:lnTo>
                  <a:lnTo>
                    <a:pt x="2109386" y="3950"/>
                  </a:lnTo>
                  <a:lnTo>
                    <a:pt x="2060448" y="0"/>
                  </a:lnTo>
                  <a:close/>
                </a:path>
              </a:pathLst>
            </a:custGeom>
            <a:solidFill>
              <a:srgbClr val="92D050"/>
            </a:solidFill>
            <a:ln w="19050">
              <a:solidFill>
                <a:srgbClr val="FFC000"/>
              </a:solidFill>
            </a:ln>
          </p:spPr>
          <p:txBody>
            <a:bodyPr wrap="square" lIns="0" tIns="0" rIns="0" bIns="0" rtlCol="0"/>
            <a:lstStyle/>
            <a:p>
              <a:endParaRPr dirty="0"/>
            </a:p>
          </p:txBody>
        </p:sp>
      </p:grpSp>
      <p:sp>
        <p:nvSpPr>
          <p:cNvPr id="7" name="object 7"/>
          <p:cNvSpPr txBox="1"/>
          <p:nvPr/>
        </p:nvSpPr>
        <p:spPr>
          <a:xfrm>
            <a:off x="3217124" y="3094756"/>
            <a:ext cx="1650364" cy="1415415"/>
          </a:xfrm>
          <a:prstGeom prst="rect">
            <a:avLst/>
          </a:prstGeom>
        </p:spPr>
        <p:txBody>
          <a:bodyPr vert="horz" wrap="square" lIns="0" tIns="95885" rIns="0" bIns="0" rtlCol="0">
            <a:spAutoFit/>
          </a:bodyPr>
          <a:lstStyle/>
          <a:p>
            <a:pPr marL="12700" indent="30480">
              <a:spcBef>
                <a:spcPts val="755"/>
              </a:spcBef>
            </a:pPr>
            <a:r>
              <a:rPr sz="2800" b="1" dirty="0">
                <a:solidFill>
                  <a:srgbClr val="FFFFFF"/>
                </a:solidFill>
                <a:latin typeface="Arial"/>
                <a:cs typeface="Arial"/>
              </a:rPr>
              <a:t>Stage</a:t>
            </a:r>
            <a:r>
              <a:rPr sz="2800" b="1" spc="-45" dirty="0">
                <a:solidFill>
                  <a:srgbClr val="FFFFFF"/>
                </a:solidFill>
                <a:latin typeface="Arial"/>
                <a:cs typeface="Arial"/>
              </a:rPr>
              <a:t> </a:t>
            </a:r>
            <a:r>
              <a:rPr sz="2800" b="1" dirty="0">
                <a:solidFill>
                  <a:srgbClr val="FFFFFF"/>
                </a:solidFill>
                <a:latin typeface="Arial"/>
                <a:cs typeface="Arial"/>
              </a:rPr>
              <a:t>5</a:t>
            </a:r>
            <a:r>
              <a:rPr sz="2800" b="1" spc="-35" dirty="0">
                <a:solidFill>
                  <a:srgbClr val="FFFFFF"/>
                </a:solidFill>
                <a:latin typeface="Arial"/>
                <a:cs typeface="Arial"/>
              </a:rPr>
              <a:t> </a:t>
            </a:r>
            <a:r>
              <a:rPr sz="2800" b="1" spc="-50" dirty="0">
                <a:solidFill>
                  <a:srgbClr val="FFFFFF"/>
                </a:solidFill>
                <a:latin typeface="Arial"/>
                <a:cs typeface="Arial"/>
              </a:rPr>
              <a:t>–</a:t>
            </a:r>
            <a:endParaRPr sz="2800" dirty="0">
              <a:latin typeface="Arial"/>
              <a:cs typeface="Arial"/>
            </a:endParaRPr>
          </a:p>
          <a:p>
            <a:pPr marL="251460" marR="5080" indent="-239395">
              <a:lnSpc>
                <a:spcPts val="2910"/>
              </a:lnSpc>
              <a:spcBef>
                <a:spcPts val="1135"/>
              </a:spcBef>
            </a:pPr>
            <a:r>
              <a:rPr sz="2800" b="1" dirty="0">
                <a:solidFill>
                  <a:srgbClr val="FFFFFF"/>
                </a:solidFill>
                <a:latin typeface="Arial"/>
                <a:cs typeface="Arial"/>
              </a:rPr>
              <a:t>The</a:t>
            </a:r>
            <a:r>
              <a:rPr sz="2800" b="1" spc="-160" dirty="0">
                <a:solidFill>
                  <a:srgbClr val="FFFFFF"/>
                </a:solidFill>
                <a:latin typeface="Arial"/>
                <a:cs typeface="Arial"/>
              </a:rPr>
              <a:t> </a:t>
            </a:r>
            <a:r>
              <a:rPr sz="2800" b="1" spc="-20" dirty="0">
                <a:solidFill>
                  <a:srgbClr val="FFFFFF"/>
                </a:solidFill>
                <a:latin typeface="Arial"/>
                <a:cs typeface="Arial"/>
              </a:rPr>
              <a:t>Audit </a:t>
            </a:r>
            <a:r>
              <a:rPr sz="2800" b="1" spc="-10" dirty="0">
                <a:solidFill>
                  <a:srgbClr val="FFFFFF"/>
                </a:solidFill>
                <a:latin typeface="Arial"/>
                <a:cs typeface="Arial"/>
              </a:rPr>
              <a:t>Report</a:t>
            </a:r>
            <a:endParaRPr sz="2800" dirty="0">
              <a:latin typeface="Arial"/>
              <a:cs typeface="Arial"/>
            </a:endParaRPr>
          </a:p>
        </p:txBody>
      </p:sp>
      <p:sp>
        <p:nvSpPr>
          <p:cNvPr id="8" name="object 8"/>
          <p:cNvSpPr txBox="1"/>
          <p:nvPr/>
        </p:nvSpPr>
        <p:spPr>
          <a:xfrm>
            <a:off x="5407252" y="3284106"/>
            <a:ext cx="4196850" cy="1304844"/>
          </a:xfrm>
          <a:prstGeom prst="rect">
            <a:avLst/>
          </a:prstGeom>
        </p:spPr>
        <p:txBody>
          <a:bodyPr vert="horz" wrap="square" lIns="0" tIns="12065" rIns="0" bIns="0" rtlCol="0">
            <a:spAutoFit/>
          </a:bodyPr>
          <a:lstStyle/>
          <a:p>
            <a:pPr marL="216535" indent="-204470">
              <a:spcBef>
                <a:spcPts val="95"/>
              </a:spcBef>
              <a:buFont typeface="Arial"/>
              <a:buChar char="•"/>
              <a:tabLst>
                <a:tab pos="217170" algn="l"/>
              </a:tabLst>
            </a:pPr>
            <a:r>
              <a:rPr sz="2800" dirty="0">
                <a:latin typeface="Arial" panose="020B0604020202020204" pitchFamily="34" charset="0"/>
                <a:cs typeface="Arial" panose="020B0604020202020204" pitchFamily="34" charset="0"/>
              </a:rPr>
              <a:t>Assessment</a:t>
            </a:r>
            <a:r>
              <a:rPr sz="2800" spc="-150" dirty="0">
                <a:latin typeface="Arial" panose="020B0604020202020204" pitchFamily="34" charset="0"/>
                <a:cs typeface="Arial" panose="020B0604020202020204" pitchFamily="34" charset="0"/>
              </a:rPr>
              <a:t> </a:t>
            </a:r>
            <a:r>
              <a:rPr sz="2800" spc="-10" dirty="0">
                <a:latin typeface="Arial" panose="020B0604020202020204" pitchFamily="34" charset="0"/>
                <a:cs typeface="Arial" panose="020B0604020202020204" pitchFamily="34" charset="0"/>
              </a:rPr>
              <a:t>template</a:t>
            </a:r>
            <a:endParaRPr sz="2800" dirty="0">
              <a:latin typeface="Arial" panose="020B0604020202020204" pitchFamily="34" charset="0"/>
              <a:cs typeface="Arial" panose="020B0604020202020204" pitchFamily="34" charset="0"/>
            </a:endParaRPr>
          </a:p>
          <a:p>
            <a:pPr marL="12700" marR="304165">
              <a:buFont typeface="Arial"/>
              <a:buChar char="•"/>
              <a:tabLst>
                <a:tab pos="217170" algn="l"/>
              </a:tabLst>
            </a:pPr>
            <a:r>
              <a:rPr sz="2800" spc="-25" dirty="0">
                <a:latin typeface="Arial" panose="020B0604020202020204" pitchFamily="34" charset="0"/>
                <a:cs typeface="Arial" panose="020B0604020202020204" pitchFamily="34" charset="0"/>
              </a:rPr>
              <a:t>Non-</a:t>
            </a:r>
            <a:r>
              <a:rPr sz="2800" spc="-10" dirty="0">
                <a:latin typeface="Arial" panose="020B0604020202020204" pitchFamily="34" charset="0"/>
                <a:cs typeface="Arial" panose="020B0604020202020204" pitchFamily="34" charset="0"/>
              </a:rPr>
              <a:t>Conformances categorized</a:t>
            </a:r>
            <a:endParaRPr sz="2800" dirty="0">
              <a:latin typeface="Arial" panose="020B0604020202020204" pitchFamily="34" charset="0"/>
              <a:cs typeface="Arial" panose="020B0604020202020204" pitchFamily="34" charset="0"/>
            </a:endParaRPr>
          </a:p>
        </p:txBody>
      </p:sp>
      <p:sp>
        <p:nvSpPr>
          <p:cNvPr id="14" name="object 2"/>
          <p:cNvSpPr txBox="1">
            <a:spLocks noGrp="1"/>
          </p:cNvSpPr>
          <p:nvPr>
            <p:ph type="title"/>
          </p:nvPr>
        </p:nvSpPr>
        <p:spPr>
          <a:xfrm>
            <a:off x="2673650" y="425451"/>
            <a:ext cx="9579720" cy="566822"/>
          </a:xfrm>
          <a:prstGeom prst="rect">
            <a:avLst/>
          </a:prstGeom>
        </p:spPr>
        <p:txBody>
          <a:bodyPr vert="horz" wrap="square" lIns="0" tIns="12700" rIns="0" bIns="0" rtlCol="0">
            <a:spAutoFit/>
          </a:bodyPr>
          <a:lstStyle/>
          <a:p>
            <a:pPr marL="1920875" marR="5080" indent="-1908810">
              <a:spcBef>
                <a:spcPts val="100"/>
              </a:spcBef>
            </a:pPr>
            <a:r>
              <a:rPr sz="3600" b="1" i="0" dirty="0">
                <a:solidFill>
                  <a:srgbClr val="335B74"/>
                </a:solidFill>
                <a:latin typeface="Arial" panose="020B0604020202020204" pitchFamily="34" charset="0"/>
                <a:cs typeface="Arial" panose="020B0604020202020204" pitchFamily="34" charset="0"/>
              </a:rPr>
              <a:t>RFM</a:t>
            </a:r>
            <a:r>
              <a:rPr sz="3600" b="1" i="0" spc="-10" dirty="0">
                <a:solidFill>
                  <a:srgbClr val="335B74"/>
                </a:solidFill>
                <a:latin typeface="Arial" panose="020B0604020202020204" pitchFamily="34" charset="0"/>
                <a:cs typeface="Arial" panose="020B0604020202020204" pitchFamily="34" charset="0"/>
              </a:rPr>
              <a:t> </a:t>
            </a:r>
            <a:r>
              <a:rPr sz="3600" b="1" i="0" dirty="0">
                <a:solidFill>
                  <a:srgbClr val="335B74"/>
                </a:solidFill>
                <a:latin typeface="Arial" panose="020B0604020202020204" pitchFamily="34" charset="0"/>
                <a:cs typeface="Arial" panose="020B0604020202020204" pitchFamily="34" charset="0"/>
              </a:rPr>
              <a:t>Chain</a:t>
            </a:r>
            <a:r>
              <a:rPr sz="3600" b="1" i="0" spc="-10" dirty="0">
                <a:solidFill>
                  <a:srgbClr val="335B74"/>
                </a:solidFill>
                <a:latin typeface="Arial" panose="020B0604020202020204" pitchFamily="34" charset="0"/>
                <a:cs typeface="Arial" panose="020B0604020202020204" pitchFamily="34" charset="0"/>
              </a:rPr>
              <a:t> </a:t>
            </a:r>
            <a:r>
              <a:rPr sz="3600" b="1" i="0" dirty="0">
                <a:solidFill>
                  <a:srgbClr val="335B74"/>
                </a:solidFill>
                <a:latin typeface="Arial" panose="020B0604020202020204" pitchFamily="34" charset="0"/>
                <a:cs typeface="Arial" panose="020B0604020202020204" pitchFamily="34" charset="0"/>
              </a:rPr>
              <a:t>of</a:t>
            </a:r>
            <a:r>
              <a:rPr sz="3600" b="1" i="0" spc="-5" dirty="0">
                <a:solidFill>
                  <a:srgbClr val="335B74"/>
                </a:solidFill>
                <a:latin typeface="Arial" panose="020B0604020202020204" pitchFamily="34" charset="0"/>
                <a:cs typeface="Arial" panose="020B0604020202020204" pitchFamily="34" charset="0"/>
              </a:rPr>
              <a:t> </a:t>
            </a:r>
            <a:r>
              <a:rPr sz="3600" b="1" i="0" spc="-10" dirty="0">
                <a:solidFill>
                  <a:srgbClr val="335B74"/>
                </a:solidFill>
                <a:latin typeface="Arial" panose="020B0604020202020204" pitchFamily="34" charset="0"/>
                <a:cs typeface="Arial" panose="020B0604020202020204" pitchFamily="34" charset="0"/>
              </a:rPr>
              <a:t>Custody Process</a:t>
            </a:r>
            <a:endParaRPr sz="3600" dirty="0">
              <a:solidFill>
                <a:srgbClr val="335B7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487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5969" y="274387"/>
            <a:ext cx="7311113" cy="566822"/>
          </a:xfrm>
          <a:prstGeom prst="rect">
            <a:avLst/>
          </a:prstGeom>
        </p:spPr>
        <p:txBody>
          <a:bodyPr vert="horz" wrap="square" lIns="0" tIns="12700" rIns="0" bIns="0" rtlCol="0">
            <a:spAutoFit/>
          </a:bodyPr>
          <a:lstStyle/>
          <a:p>
            <a:pPr marL="12700">
              <a:spcBef>
                <a:spcPts val="100"/>
              </a:spcBef>
            </a:pPr>
            <a:r>
              <a:rPr sz="3600" b="1" i="0" spc="-10" dirty="0">
                <a:uFill>
                  <a:solidFill>
                    <a:srgbClr val="000000"/>
                  </a:solidFill>
                </a:uFill>
                <a:latin typeface="Arial" panose="020B0604020202020204" pitchFamily="34" charset="0"/>
                <a:cs typeface="Arial" panose="020B0604020202020204" pitchFamily="34" charset="0"/>
              </a:rPr>
              <a:t>Non-</a:t>
            </a:r>
            <a:r>
              <a:rPr sz="3600" b="1" i="0" dirty="0">
                <a:uFill>
                  <a:solidFill>
                    <a:srgbClr val="000000"/>
                  </a:solidFill>
                </a:uFill>
                <a:latin typeface="Arial" panose="020B0604020202020204" pitchFamily="34" charset="0"/>
                <a:cs typeface="Arial" panose="020B0604020202020204" pitchFamily="34" charset="0"/>
              </a:rPr>
              <a:t>conformity </a:t>
            </a:r>
            <a:r>
              <a:rPr sz="3600" b="1" i="0" spc="-10" dirty="0">
                <a:uFill>
                  <a:solidFill>
                    <a:srgbClr val="000000"/>
                  </a:solidFill>
                </a:uFill>
                <a:latin typeface="Arial" panose="020B0604020202020204" pitchFamily="34" charset="0"/>
                <a:cs typeface="Arial" panose="020B0604020202020204" pitchFamily="34" charset="0"/>
              </a:rPr>
              <a:t>Classification</a:t>
            </a:r>
            <a:endParaRPr sz="3600" b="1" dirty="0">
              <a:latin typeface="Arial" panose="020B0604020202020204" pitchFamily="34" charset="0"/>
              <a:cs typeface="Arial" panose="020B0604020202020204" pitchFamily="34" charset="0"/>
            </a:endParaRPr>
          </a:p>
        </p:txBody>
      </p:sp>
      <p:sp>
        <p:nvSpPr>
          <p:cNvPr id="3" name="object 3"/>
          <p:cNvSpPr txBox="1"/>
          <p:nvPr/>
        </p:nvSpPr>
        <p:spPr>
          <a:xfrm>
            <a:off x="951571" y="1596310"/>
            <a:ext cx="10259122" cy="4198585"/>
          </a:xfrm>
          <a:prstGeom prst="rect">
            <a:avLst/>
          </a:prstGeom>
          <a:solidFill>
            <a:schemeClr val="accent3">
              <a:lumMod val="75000"/>
            </a:schemeClr>
          </a:solidFill>
        </p:spPr>
        <p:txBody>
          <a:bodyPr vert="horz" wrap="square" lIns="0" tIns="12700" rIns="0" bIns="0" rtlCol="0">
            <a:spAutoFit/>
          </a:bodyPr>
          <a:lstStyle/>
          <a:p>
            <a:pPr marL="298450" marR="37465" indent="-285750">
              <a:spcBef>
                <a:spcPts val="100"/>
              </a:spcBef>
              <a:buFont typeface="Arial" panose="020B0604020202020204" pitchFamily="34" charset="0"/>
              <a:buChar char="•"/>
            </a:pPr>
            <a:r>
              <a:rPr b="1" dirty="0">
                <a:latin typeface="Arial"/>
                <a:cs typeface="Arial"/>
              </a:rPr>
              <a:t>Minor</a:t>
            </a:r>
            <a:r>
              <a:rPr b="1" spc="-45" dirty="0">
                <a:latin typeface="Arial"/>
                <a:cs typeface="Arial"/>
              </a:rPr>
              <a:t> </a:t>
            </a:r>
            <a:r>
              <a:rPr b="1" dirty="0">
                <a:latin typeface="Arial"/>
                <a:cs typeface="Arial"/>
              </a:rPr>
              <a:t>non-conformities:</a:t>
            </a:r>
            <a:r>
              <a:rPr b="1" spc="-30" dirty="0">
                <a:latin typeface="Arial"/>
                <a:cs typeface="Arial"/>
              </a:rPr>
              <a:t> </a:t>
            </a:r>
            <a:r>
              <a:rPr sz="1600" dirty="0">
                <a:latin typeface="Arial"/>
                <a:cs typeface="Arial"/>
              </a:rPr>
              <a:t>raised</a:t>
            </a:r>
            <a:r>
              <a:rPr sz="1600" spc="-35" dirty="0">
                <a:latin typeface="Arial"/>
                <a:cs typeface="Arial"/>
              </a:rPr>
              <a:t> </a:t>
            </a:r>
            <a:r>
              <a:rPr sz="1600" dirty="0">
                <a:latin typeface="Arial"/>
                <a:cs typeface="Arial"/>
              </a:rPr>
              <a:t>during</a:t>
            </a:r>
            <a:r>
              <a:rPr sz="1600" spc="-35" dirty="0">
                <a:latin typeface="Arial"/>
                <a:cs typeface="Arial"/>
              </a:rPr>
              <a:t> </a:t>
            </a:r>
            <a:r>
              <a:rPr sz="1600" spc="-10" dirty="0">
                <a:latin typeface="Arial"/>
                <a:cs typeface="Arial"/>
              </a:rPr>
              <a:t>surveillance</a:t>
            </a:r>
            <a:r>
              <a:rPr sz="1600" spc="-55" dirty="0">
                <a:latin typeface="Arial"/>
                <a:cs typeface="Arial"/>
              </a:rPr>
              <a:t> </a:t>
            </a:r>
            <a:r>
              <a:rPr sz="1600" dirty="0">
                <a:latin typeface="Arial"/>
                <a:cs typeface="Arial"/>
              </a:rPr>
              <a:t>or</a:t>
            </a:r>
            <a:r>
              <a:rPr sz="1600" spc="-20" dirty="0">
                <a:latin typeface="Arial"/>
                <a:cs typeface="Arial"/>
              </a:rPr>
              <a:t> </a:t>
            </a:r>
            <a:r>
              <a:rPr sz="1600" spc="-10" dirty="0">
                <a:latin typeface="Arial"/>
                <a:cs typeface="Arial"/>
              </a:rPr>
              <a:t>re-</a:t>
            </a:r>
            <a:r>
              <a:rPr sz="1600" dirty="0">
                <a:latin typeface="Arial"/>
                <a:cs typeface="Arial"/>
              </a:rPr>
              <a:t>certification</a:t>
            </a:r>
            <a:r>
              <a:rPr sz="1600" spc="-20" dirty="0">
                <a:latin typeface="Arial"/>
                <a:cs typeface="Arial"/>
              </a:rPr>
              <a:t> </a:t>
            </a:r>
            <a:r>
              <a:rPr sz="1600" dirty="0">
                <a:latin typeface="Arial"/>
                <a:cs typeface="Arial"/>
              </a:rPr>
              <a:t>audits</a:t>
            </a:r>
            <a:r>
              <a:rPr sz="1600" spc="-25" dirty="0">
                <a:latin typeface="Arial"/>
                <a:cs typeface="Arial"/>
              </a:rPr>
              <a:t> </a:t>
            </a:r>
            <a:r>
              <a:rPr sz="1600" dirty="0">
                <a:latin typeface="Arial"/>
                <a:cs typeface="Arial"/>
              </a:rPr>
              <a:t>(or</a:t>
            </a:r>
            <a:r>
              <a:rPr sz="1600" spc="-10" dirty="0">
                <a:latin typeface="Arial"/>
                <a:cs typeface="Arial"/>
              </a:rPr>
              <a:t> </a:t>
            </a:r>
            <a:r>
              <a:rPr sz="1600" spc="-25" dirty="0">
                <a:latin typeface="Arial"/>
                <a:cs typeface="Arial"/>
              </a:rPr>
              <a:t>any </a:t>
            </a:r>
            <a:r>
              <a:rPr sz="1600" dirty="0">
                <a:latin typeface="Arial"/>
                <a:cs typeface="Arial"/>
              </a:rPr>
              <a:t>other</a:t>
            </a:r>
            <a:r>
              <a:rPr sz="1600" spc="-25" dirty="0">
                <a:latin typeface="Arial"/>
                <a:cs typeface="Arial"/>
              </a:rPr>
              <a:t> </a:t>
            </a:r>
            <a:r>
              <a:rPr sz="1600" dirty="0">
                <a:latin typeface="Arial"/>
                <a:cs typeface="Arial"/>
              </a:rPr>
              <a:t>time</a:t>
            </a:r>
            <a:r>
              <a:rPr sz="1600" spc="-40" dirty="0">
                <a:latin typeface="Arial"/>
                <a:cs typeface="Arial"/>
              </a:rPr>
              <a:t> </a:t>
            </a:r>
            <a:r>
              <a:rPr sz="1600" dirty="0">
                <a:latin typeface="Arial"/>
                <a:cs typeface="Arial"/>
              </a:rPr>
              <a:t>after</a:t>
            </a:r>
            <a:r>
              <a:rPr sz="1600" spc="-20" dirty="0">
                <a:latin typeface="Arial"/>
                <a:cs typeface="Arial"/>
              </a:rPr>
              <a:t> </a:t>
            </a:r>
            <a:r>
              <a:rPr sz="1600" dirty="0">
                <a:latin typeface="Arial"/>
                <a:cs typeface="Arial"/>
              </a:rPr>
              <a:t>initial</a:t>
            </a:r>
            <a:r>
              <a:rPr sz="1600" spc="-60" dirty="0">
                <a:latin typeface="Arial"/>
                <a:cs typeface="Arial"/>
              </a:rPr>
              <a:t> </a:t>
            </a:r>
            <a:r>
              <a:rPr sz="1600" spc="-10" dirty="0">
                <a:latin typeface="Arial"/>
                <a:cs typeface="Arial"/>
              </a:rPr>
              <a:t>certification)</a:t>
            </a:r>
            <a:r>
              <a:rPr sz="1600" spc="-40" dirty="0">
                <a:latin typeface="Arial"/>
                <a:cs typeface="Arial"/>
              </a:rPr>
              <a:t> </a:t>
            </a:r>
            <a:r>
              <a:rPr sz="1600" dirty="0">
                <a:latin typeface="Arial"/>
                <a:cs typeface="Arial"/>
              </a:rPr>
              <a:t>shall</a:t>
            </a:r>
            <a:r>
              <a:rPr sz="1600" spc="-40" dirty="0">
                <a:latin typeface="Arial"/>
                <a:cs typeface="Arial"/>
              </a:rPr>
              <a:t> </a:t>
            </a:r>
            <a:r>
              <a:rPr sz="1600" dirty="0">
                <a:latin typeface="Arial"/>
                <a:cs typeface="Arial"/>
              </a:rPr>
              <a:t>be</a:t>
            </a:r>
            <a:r>
              <a:rPr sz="1600" spc="-40" dirty="0">
                <a:latin typeface="Arial"/>
                <a:cs typeface="Arial"/>
              </a:rPr>
              <a:t> </a:t>
            </a:r>
            <a:r>
              <a:rPr sz="1600" dirty="0">
                <a:latin typeface="Arial"/>
                <a:cs typeface="Arial"/>
              </a:rPr>
              <a:t>closed</a:t>
            </a:r>
            <a:r>
              <a:rPr sz="1600" spc="-50" dirty="0">
                <a:latin typeface="Arial"/>
                <a:cs typeface="Arial"/>
              </a:rPr>
              <a:t> </a:t>
            </a:r>
            <a:r>
              <a:rPr sz="1600" dirty="0">
                <a:latin typeface="Arial"/>
                <a:cs typeface="Arial"/>
              </a:rPr>
              <a:t>or</a:t>
            </a:r>
            <a:r>
              <a:rPr sz="1600" spc="-30" dirty="0">
                <a:latin typeface="Arial"/>
                <a:cs typeface="Arial"/>
              </a:rPr>
              <a:t> </a:t>
            </a:r>
            <a:r>
              <a:rPr sz="1600" spc="-10" dirty="0">
                <a:latin typeface="Arial"/>
                <a:cs typeface="Arial"/>
              </a:rPr>
              <a:t>downgraded</a:t>
            </a:r>
            <a:r>
              <a:rPr sz="1600" spc="-20" dirty="0">
                <a:latin typeface="Arial"/>
                <a:cs typeface="Arial"/>
              </a:rPr>
              <a:t> </a:t>
            </a:r>
            <a:r>
              <a:rPr sz="1600" dirty="0">
                <a:latin typeface="Arial"/>
                <a:cs typeface="Arial"/>
              </a:rPr>
              <a:t>within</a:t>
            </a:r>
            <a:r>
              <a:rPr sz="1600" spc="-40" dirty="0">
                <a:latin typeface="Arial"/>
                <a:cs typeface="Arial"/>
              </a:rPr>
              <a:t> </a:t>
            </a:r>
            <a:r>
              <a:rPr sz="1600" dirty="0">
                <a:latin typeface="Arial"/>
                <a:cs typeface="Arial"/>
              </a:rPr>
              <a:t>28</a:t>
            </a:r>
            <a:r>
              <a:rPr sz="1600" spc="-25" dirty="0">
                <a:latin typeface="Arial"/>
                <a:cs typeface="Arial"/>
              </a:rPr>
              <a:t> </a:t>
            </a:r>
            <a:r>
              <a:rPr sz="1600" dirty="0">
                <a:latin typeface="Arial"/>
                <a:cs typeface="Arial"/>
              </a:rPr>
              <a:t>days</a:t>
            </a:r>
            <a:r>
              <a:rPr sz="1600" spc="-20" dirty="0">
                <a:latin typeface="Arial"/>
                <a:cs typeface="Arial"/>
              </a:rPr>
              <a:t> </a:t>
            </a:r>
            <a:r>
              <a:rPr sz="1600" spc="-25" dirty="0">
                <a:latin typeface="Arial"/>
                <a:cs typeface="Arial"/>
              </a:rPr>
              <a:t>of </a:t>
            </a:r>
            <a:r>
              <a:rPr sz="1600" dirty="0">
                <a:latin typeface="Arial"/>
                <a:cs typeface="Arial"/>
              </a:rPr>
              <a:t>detection.</a:t>
            </a:r>
            <a:r>
              <a:rPr sz="1600" spc="-40" dirty="0">
                <a:latin typeface="Arial"/>
                <a:cs typeface="Arial"/>
              </a:rPr>
              <a:t> </a:t>
            </a:r>
            <a:r>
              <a:rPr sz="1600" dirty="0">
                <a:latin typeface="Arial"/>
                <a:cs typeface="Arial"/>
              </a:rPr>
              <a:t>If</a:t>
            </a:r>
            <a:r>
              <a:rPr sz="1600" spc="-40" dirty="0">
                <a:latin typeface="Arial"/>
                <a:cs typeface="Arial"/>
              </a:rPr>
              <a:t> </a:t>
            </a:r>
            <a:r>
              <a:rPr sz="1600" dirty="0">
                <a:latin typeface="Arial"/>
                <a:cs typeface="Arial"/>
              </a:rPr>
              <a:t>the</a:t>
            </a:r>
            <a:r>
              <a:rPr sz="1600" spc="-40" dirty="0">
                <a:latin typeface="Arial"/>
                <a:cs typeface="Arial"/>
              </a:rPr>
              <a:t> </a:t>
            </a:r>
            <a:r>
              <a:rPr sz="1600" dirty="0">
                <a:latin typeface="Arial"/>
                <a:cs typeface="Arial"/>
              </a:rPr>
              <a:t>minor</a:t>
            </a:r>
            <a:r>
              <a:rPr sz="1600" spc="-40" dirty="0">
                <a:latin typeface="Arial"/>
                <a:cs typeface="Arial"/>
              </a:rPr>
              <a:t> </a:t>
            </a:r>
            <a:r>
              <a:rPr sz="1600" spc="-10" dirty="0">
                <a:latin typeface="Arial"/>
                <a:cs typeface="Arial"/>
              </a:rPr>
              <a:t>non-</a:t>
            </a:r>
            <a:r>
              <a:rPr sz="1600" dirty="0">
                <a:latin typeface="Arial"/>
                <a:cs typeface="Arial"/>
              </a:rPr>
              <a:t>conformity</a:t>
            </a:r>
            <a:r>
              <a:rPr sz="1600" spc="-30" dirty="0">
                <a:latin typeface="Arial"/>
                <a:cs typeface="Arial"/>
              </a:rPr>
              <a:t> </a:t>
            </a:r>
            <a:r>
              <a:rPr sz="1600" dirty="0">
                <a:latin typeface="Arial"/>
                <a:cs typeface="Arial"/>
              </a:rPr>
              <a:t>is</a:t>
            </a:r>
            <a:r>
              <a:rPr sz="1600" spc="-55" dirty="0">
                <a:latin typeface="Arial"/>
                <a:cs typeface="Arial"/>
              </a:rPr>
              <a:t> </a:t>
            </a:r>
            <a:r>
              <a:rPr sz="1600" dirty="0">
                <a:latin typeface="Arial"/>
                <a:cs typeface="Arial"/>
              </a:rPr>
              <a:t>not</a:t>
            </a:r>
            <a:r>
              <a:rPr sz="1600" spc="-40" dirty="0">
                <a:latin typeface="Arial"/>
                <a:cs typeface="Arial"/>
              </a:rPr>
              <a:t> </a:t>
            </a:r>
            <a:r>
              <a:rPr sz="1600" dirty="0">
                <a:latin typeface="Arial"/>
                <a:cs typeface="Arial"/>
              </a:rPr>
              <a:t>corrected</a:t>
            </a:r>
            <a:r>
              <a:rPr sz="1600" spc="-30" dirty="0">
                <a:latin typeface="Arial"/>
                <a:cs typeface="Arial"/>
              </a:rPr>
              <a:t> </a:t>
            </a:r>
            <a:r>
              <a:rPr sz="1600" dirty="0">
                <a:latin typeface="Arial"/>
                <a:cs typeface="Arial"/>
              </a:rPr>
              <a:t>within</a:t>
            </a:r>
            <a:r>
              <a:rPr sz="1600" spc="-50" dirty="0">
                <a:latin typeface="Arial"/>
                <a:cs typeface="Arial"/>
              </a:rPr>
              <a:t> </a:t>
            </a:r>
            <a:r>
              <a:rPr sz="1600" spc="-10" dirty="0">
                <a:latin typeface="Arial"/>
                <a:cs typeface="Arial"/>
              </a:rPr>
              <a:t>28-</a:t>
            </a:r>
            <a:r>
              <a:rPr sz="1600" dirty="0">
                <a:latin typeface="Arial"/>
                <a:cs typeface="Arial"/>
              </a:rPr>
              <a:t>day</a:t>
            </a:r>
            <a:r>
              <a:rPr sz="1600" spc="-35" dirty="0">
                <a:latin typeface="Arial"/>
                <a:cs typeface="Arial"/>
              </a:rPr>
              <a:t> </a:t>
            </a:r>
            <a:r>
              <a:rPr sz="1600" dirty="0">
                <a:latin typeface="Arial"/>
                <a:cs typeface="Arial"/>
              </a:rPr>
              <a:t>maximum</a:t>
            </a:r>
            <a:r>
              <a:rPr sz="1600" spc="-40" dirty="0">
                <a:latin typeface="Arial"/>
                <a:cs typeface="Arial"/>
              </a:rPr>
              <a:t> </a:t>
            </a:r>
            <a:r>
              <a:rPr sz="1600" spc="-10" dirty="0">
                <a:latin typeface="Arial"/>
                <a:cs typeface="Arial"/>
              </a:rPr>
              <a:t>timeframe, </a:t>
            </a:r>
            <a:r>
              <a:rPr sz="1600" dirty="0">
                <a:latin typeface="Arial"/>
                <a:cs typeface="Arial"/>
              </a:rPr>
              <a:t>the</a:t>
            </a:r>
            <a:r>
              <a:rPr sz="1600" spc="-40" dirty="0">
                <a:latin typeface="Arial"/>
                <a:cs typeface="Arial"/>
              </a:rPr>
              <a:t> </a:t>
            </a:r>
            <a:r>
              <a:rPr sz="1600" spc="-20" dirty="0">
                <a:latin typeface="Arial"/>
                <a:cs typeface="Arial"/>
              </a:rPr>
              <a:t>non-</a:t>
            </a:r>
            <a:r>
              <a:rPr sz="1600" dirty="0">
                <a:latin typeface="Arial"/>
                <a:cs typeface="Arial"/>
              </a:rPr>
              <a:t>conformity</a:t>
            </a:r>
            <a:r>
              <a:rPr sz="1600" spc="-25" dirty="0">
                <a:latin typeface="Arial"/>
                <a:cs typeface="Arial"/>
              </a:rPr>
              <a:t> </a:t>
            </a:r>
            <a:r>
              <a:rPr sz="1600" dirty="0">
                <a:latin typeface="Arial"/>
                <a:cs typeface="Arial"/>
              </a:rPr>
              <a:t>shall</a:t>
            </a:r>
            <a:r>
              <a:rPr sz="1600" spc="-65" dirty="0">
                <a:latin typeface="Arial"/>
                <a:cs typeface="Arial"/>
              </a:rPr>
              <a:t> </a:t>
            </a:r>
            <a:r>
              <a:rPr sz="1600" dirty="0">
                <a:latin typeface="Arial"/>
                <a:cs typeface="Arial"/>
              </a:rPr>
              <a:t>be</a:t>
            </a:r>
            <a:r>
              <a:rPr sz="1600" spc="-45" dirty="0">
                <a:latin typeface="Arial"/>
                <a:cs typeface="Arial"/>
              </a:rPr>
              <a:t> </a:t>
            </a:r>
            <a:r>
              <a:rPr sz="1600" spc="-10" dirty="0">
                <a:latin typeface="Arial"/>
                <a:cs typeface="Arial"/>
              </a:rPr>
              <a:t>re-</a:t>
            </a:r>
            <a:r>
              <a:rPr sz="1600" dirty="0">
                <a:latin typeface="Arial"/>
                <a:cs typeface="Arial"/>
              </a:rPr>
              <a:t>graded</a:t>
            </a:r>
            <a:r>
              <a:rPr sz="1600" spc="-25" dirty="0">
                <a:latin typeface="Arial"/>
                <a:cs typeface="Arial"/>
              </a:rPr>
              <a:t> </a:t>
            </a:r>
            <a:r>
              <a:rPr sz="1600" dirty="0">
                <a:latin typeface="Arial"/>
                <a:cs typeface="Arial"/>
              </a:rPr>
              <a:t>as</a:t>
            </a:r>
            <a:r>
              <a:rPr sz="1600" spc="-50" dirty="0">
                <a:latin typeface="Arial"/>
                <a:cs typeface="Arial"/>
              </a:rPr>
              <a:t> </a:t>
            </a:r>
            <a:r>
              <a:rPr sz="1600" dirty="0">
                <a:latin typeface="Arial"/>
                <a:cs typeface="Arial"/>
              </a:rPr>
              <a:t>a</a:t>
            </a:r>
            <a:r>
              <a:rPr sz="1600" spc="-40" dirty="0">
                <a:latin typeface="Arial"/>
                <a:cs typeface="Arial"/>
              </a:rPr>
              <a:t> </a:t>
            </a:r>
            <a:r>
              <a:rPr sz="1600" dirty="0">
                <a:latin typeface="Arial"/>
                <a:cs typeface="Arial"/>
              </a:rPr>
              <a:t>major</a:t>
            </a:r>
            <a:r>
              <a:rPr sz="1600" spc="-40" dirty="0">
                <a:latin typeface="Arial"/>
                <a:cs typeface="Arial"/>
              </a:rPr>
              <a:t> </a:t>
            </a:r>
            <a:r>
              <a:rPr sz="1600" spc="-10" dirty="0">
                <a:latin typeface="Arial"/>
                <a:cs typeface="Arial"/>
              </a:rPr>
              <a:t>non-</a:t>
            </a:r>
            <a:r>
              <a:rPr sz="1600" dirty="0">
                <a:latin typeface="Arial"/>
                <a:cs typeface="Arial"/>
              </a:rPr>
              <a:t>conformity;</a:t>
            </a:r>
            <a:r>
              <a:rPr sz="1600" spc="-5" dirty="0">
                <a:latin typeface="Arial"/>
                <a:cs typeface="Arial"/>
              </a:rPr>
              <a:t> </a:t>
            </a:r>
            <a:r>
              <a:rPr sz="1600" dirty="0">
                <a:latin typeface="Arial"/>
                <a:cs typeface="Arial"/>
              </a:rPr>
              <a:t>and</a:t>
            </a:r>
            <a:r>
              <a:rPr sz="1600" spc="-55" dirty="0">
                <a:latin typeface="Arial"/>
                <a:cs typeface="Arial"/>
              </a:rPr>
              <a:t> </a:t>
            </a:r>
            <a:r>
              <a:rPr sz="1600" dirty="0">
                <a:latin typeface="Arial"/>
                <a:cs typeface="Arial"/>
              </a:rPr>
              <a:t>resultant</a:t>
            </a:r>
            <a:r>
              <a:rPr sz="1600" spc="-35" dirty="0">
                <a:latin typeface="Arial"/>
                <a:cs typeface="Arial"/>
              </a:rPr>
              <a:t> </a:t>
            </a:r>
            <a:r>
              <a:rPr sz="1600" spc="-10" dirty="0">
                <a:latin typeface="Arial"/>
                <a:cs typeface="Arial"/>
              </a:rPr>
              <a:t>conditions apply.</a:t>
            </a:r>
            <a:endParaRPr sz="1600" dirty="0">
              <a:latin typeface="Arial"/>
              <a:cs typeface="Arial"/>
            </a:endParaRPr>
          </a:p>
          <a:p>
            <a:pPr>
              <a:spcBef>
                <a:spcPts val="35"/>
              </a:spcBef>
            </a:pPr>
            <a:endParaRPr sz="1850" dirty="0">
              <a:latin typeface="Arial"/>
              <a:cs typeface="Arial"/>
            </a:endParaRPr>
          </a:p>
          <a:p>
            <a:pPr marL="298450" marR="127000" indent="-285750">
              <a:buFont typeface="Arial" panose="020B0604020202020204" pitchFamily="34" charset="0"/>
              <a:buChar char="•"/>
            </a:pPr>
            <a:r>
              <a:rPr b="1" dirty="0">
                <a:latin typeface="Arial"/>
                <a:cs typeface="Arial"/>
              </a:rPr>
              <a:t>Major</a:t>
            </a:r>
            <a:r>
              <a:rPr b="1" spc="-35" dirty="0">
                <a:latin typeface="Arial"/>
                <a:cs typeface="Arial"/>
              </a:rPr>
              <a:t> </a:t>
            </a:r>
            <a:r>
              <a:rPr b="1" dirty="0">
                <a:latin typeface="Arial"/>
                <a:cs typeface="Arial"/>
              </a:rPr>
              <a:t>non-conformities:</a:t>
            </a:r>
            <a:r>
              <a:rPr b="1" spc="-50" dirty="0">
                <a:latin typeface="Arial"/>
                <a:cs typeface="Arial"/>
              </a:rPr>
              <a:t> </a:t>
            </a:r>
            <a:r>
              <a:rPr sz="1600" dirty="0">
                <a:latin typeface="Arial"/>
                <a:cs typeface="Arial"/>
              </a:rPr>
              <a:t>raised</a:t>
            </a:r>
            <a:r>
              <a:rPr sz="1600" spc="-35" dirty="0">
                <a:latin typeface="Arial"/>
                <a:cs typeface="Arial"/>
              </a:rPr>
              <a:t> </a:t>
            </a:r>
            <a:r>
              <a:rPr sz="1600" dirty="0">
                <a:latin typeface="Arial"/>
                <a:cs typeface="Arial"/>
              </a:rPr>
              <a:t>during</a:t>
            </a:r>
            <a:r>
              <a:rPr sz="1600" spc="-25" dirty="0">
                <a:latin typeface="Arial"/>
                <a:cs typeface="Arial"/>
              </a:rPr>
              <a:t> </a:t>
            </a:r>
            <a:r>
              <a:rPr sz="1600" spc="-10" dirty="0">
                <a:latin typeface="Arial"/>
                <a:cs typeface="Arial"/>
              </a:rPr>
              <a:t>surveillance</a:t>
            </a:r>
            <a:r>
              <a:rPr sz="1600" spc="-65" dirty="0">
                <a:latin typeface="Arial"/>
                <a:cs typeface="Arial"/>
              </a:rPr>
              <a:t> </a:t>
            </a:r>
            <a:r>
              <a:rPr sz="1600" dirty="0">
                <a:latin typeface="Arial"/>
                <a:cs typeface="Arial"/>
              </a:rPr>
              <a:t>or</a:t>
            </a:r>
            <a:r>
              <a:rPr sz="1600" spc="-25" dirty="0">
                <a:latin typeface="Arial"/>
                <a:cs typeface="Arial"/>
              </a:rPr>
              <a:t> </a:t>
            </a:r>
            <a:r>
              <a:rPr sz="1600" spc="-10" dirty="0">
                <a:latin typeface="Arial"/>
                <a:cs typeface="Arial"/>
              </a:rPr>
              <a:t>re-</a:t>
            </a:r>
            <a:r>
              <a:rPr sz="1600" dirty="0">
                <a:latin typeface="Arial"/>
                <a:cs typeface="Arial"/>
              </a:rPr>
              <a:t>certification</a:t>
            </a:r>
            <a:r>
              <a:rPr sz="1600" spc="-20" dirty="0">
                <a:latin typeface="Arial"/>
                <a:cs typeface="Arial"/>
              </a:rPr>
              <a:t> </a:t>
            </a:r>
            <a:r>
              <a:rPr sz="1600" dirty="0">
                <a:latin typeface="Arial"/>
                <a:cs typeface="Arial"/>
              </a:rPr>
              <a:t>audits</a:t>
            </a:r>
            <a:r>
              <a:rPr sz="1600" spc="-25" dirty="0">
                <a:latin typeface="Arial"/>
                <a:cs typeface="Arial"/>
              </a:rPr>
              <a:t> </a:t>
            </a:r>
            <a:r>
              <a:rPr sz="1600" dirty="0">
                <a:latin typeface="Arial"/>
                <a:cs typeface="Arial"/>
              </a:rPr>
              <a:t>(or</a:t>
            </a:r>
            <a:r>
              <a:rPr sz="1600" spc="-10" dirty="0">
                <a:latin typeface="Arial"/>
                <a:cs typeface="Arial"/>
              </a:rPr>
              <a:t> </a:t>
            </a:r>
            <a:r>
              <a:rPr sz="1600" spc="-25" dirty="0">
                <a:latin typeface="Arial"/>
                <a:cs typeface="Arial"/>
              </a:rPr>
              <a:t>any </a:t>
            </a:r>
            <a:r>
              <a:rPr sz="1600" dirty="0">
                <a:latin typeface="Arial"/>
                <a:cs typeface="Arial"/>
              </a:rPr>
              <a:t>other</a:t>
            </a:r>
            <a:r>
              <a:rPr sz="1600" spc="-25" dirty="0">
                <a:latin typeface="Arial"/>
                <a:cs typeface="Arial"/>
              </a:rPr>
              <a:t> </a:t>
            </a:r>
            <a:r>
              <a:rPr sz="1600" dirty="0">
                <a:latin typeface="Arial"/>
                <a:cs typeface="Arial"/>
              </a:rPr>
              <a:t>time</a:t>
            </a:r>
            <a:r>
              <a:rPr sz="1600" spc="-40" dirty="0">
                <a:latin typeface="Arial"/>
                <a:cs typeface="Arial"/>
              </a:rPr>
              <a:t> </a:t>
            </a:r>
            <a:r>
              <a:rPr sz="1600" dirty="0">
                <a:latin typeface="Arial"/>
                <a:cs typeface="Arial"/>
              </a:rPr>
              <a:t>after</a:t>
            </a:r>
            <a:r>
              <a:rPr sz="1600" spc="-20" dirty="0">
                <a:latin typeface="Arial"/>
                <a:cs typeface="Arial"/>
              </a:rPr>
              <a:t> </a:t>
            </a:r>
            <a:r>
              <a:rPr sz="1600" dirty="0">
                <a:latin typeface="Arial"/>
                <a:cs typeface="Arial"/>
              </a:rPr>
              <a:t>initial</a:t>
            </a:r>
            <a:r>
              <a:rPr sz="1600" spc="-60" dirty="0">
                <a:latin typeface="Arial"/>
                <a:cs typeface="Arial"/>
              </a:rPr>
              <a:t> </a:t>
            </a:r>
            <a:r>
              <a:rPr sz="1600" spc="-10" dirty="0">
                <a:latin typeface="Arial"/>
                <a:cs typeface="Arial"/>
              </a:rPr>
              <a:t>certification)</a:t>
            </a:r>
            <a:r>
              <a:rPr sz="1600" spc="-40" dirty="0">
                <a:latin typeface="Arial"/>
                <a:cs typeface="Arial"/>
              </a:rPr>
              <a:t> </a:t>
            </a:r>
            <a:r>
              <a:rPr sz="1600" dirty="0">
                <a:latin typeface="Arial"/>
                <a:cs typeface="Arial"/>
              </a:rPr>
              <a:t>shall</a:t>
            </a:r>
            <a:r>
              <a:rPr sz="1600" spc="-40" dirty="0">
                <a:latin typeface="Arial"/>
                <a:cs typeface="Arial"/>
              </a:rPr>
              <a:t> </a:t>
            </a:r>
            <a:r>
              <a:rPr sz="1600" dirty="0">
                <a:latin typeface="Arial"/>
                <a:cs typeface="Arial"/>
              </a:rPr>
              <a:t>be</a:t>
            </a:r>
            <a:r>
              <a:rPr sz="1600" spc="-40" dirty="0">
                <a:latin typeface="Arial"/>
                <a:cs typeface="Arial"/>
              </a:rPr>
              <a:t> </a:t>
            </a:r>
            <a:r>
              <a:rPr sz="1600" dirty="0">
                <a:latin typeface="Arial"/>
                <a:cs typeface="Arial"/>
              </a:rPr>
              <a:t>closed</a:t>
            </a:r>
            <a:r>
              <a:rPr sz="1600" spc="-50" dirty="0">
                <a:latin typeface="Arial"/>
                <a:cs typeface="Arial"/>
              </a:rPr>
              <a:t> </a:t>
            </a:r>
            <a:r>
              <a:rPr sz="1600" dirty="0">
                <a:latin typeface="Arial"/>
                <a:cs typeface="Arial"/>
              </a:rPr>
              <a:t>or</a:t>
            </a:r>
            <a:r>
              <a:rPr sz="1600" spc="-30" dirty="0">
                <a:latin typeface="Arial"/>
                <a:cs typeface="Arial"/>
              </a:rPr>
              <a:t> </a:t>
            </a:r>
            <a:r>
              <a:rPr sz="1600" spc="-10" dirty="0">
                <a:latin typeface="Arial"/>
                <a:cs typeface="Arial"/>
              </a:rPr>
              <a:t>downgraded</a:t>
            </a:r>
            <a:r>
              <a:rPr sz="1600" spc="-20" dirty="0">
                <a:latin typeface="Arial"/>
                <a:cs typeface="Arial"/>
              </a:rPr>
              <a:t> </a:t>
            </a:r>
            <a:r>
              <a:rPr sz="1600" dirty="0">
                <a:latin typeface="Arial"/>
                <a:cs typeface="Arial"/>
              </a:rPr>
              <a:t>within</a:t>
            </a:r>
            <a:r>
              <a:rPr sz="1600" spc="-40" dirty="0">
                <a:latin typeface="Arial"/>
                <a:cs typeface="Arial"/>
              </a:rPr>
              <a:t> </a:t>
            </a:r>
            <a:r>
              <a:rPr sz="1600" dirty="0">
                <a:latin typeface="Arial"/>
                <a:cs typeface="Arial"/>
              </a:rPr>
              <a:t>28</a:t>
            </a:r>
            <a:r>
              <a:rPr sz="1600" spc="-25" dirty="0">
                <a:latin typeface="Arial"/>
                <a:cs typeface="Arial"/>
              </a:rPr>
              <a:t> </a:t>
            </a:r>
            <a:r>
              <a:rPr sz="1600" dirty="0">
                <a:latin typeface="Arial"/>
                <a:cs typeface="Arial"/>
              </a:rPr>
              <a:t>days</a:t>
            </a:r>
            <a:r>
              <a:rPr sz="1600" spc="-20" dirty="0">
                <a:latin typeface="Arial"/>
                <a:cs typeface="Arial"/>
              </a:rPr>
              <a:t> </a:t>
            </a:r>
            <a:r>
              <a:rPr sz="1600" spc="-25" dirty="0">
                <a:latin typeface="Arial"/>
                <a:cs typeface="Arial"/>
              </a:rPr>
              <a:t>of </a:t>
            </a:r>
            <a:r>
              <a:rPr sz="1600" dirty="0">
                <a:latin typeface="Arial"/>
                <a:cs typeface="Arial"/>
              </a:rPr>
              <a:t>detection.</a:t>
            </a:r>
            <a:r>
              <a:rPr sz="1600" spc="-40" dirty="0">
                <a:latin typeface="Arial"/>
                <a:cs typeface="Arial"/>
              </a:rPr>
              <a:t> </a:t>
            </a:r>
            <a:r>
              <a:rPr sz="1600" dirty="0">
                <a:latin typeface="Arial"/>
                <a:cs typeface="Arial"/>
              </a:rPr>
              <a:t>If</a:t>
            </a:r>
            <a:r>
              <a:rPr sz="1600" spc="-35" dirty="0">
                <a:latin typeface="Arial"/>
                <a:cs typeface="Arial"/>
              </a:rPr>
              <a:t> </a:t>
            </a:r>
            <a:r>
              <a:rPr sz="1600" dirty="0">
                <a:latin typeface="Arial"/>
                <a:cs typeface="Arial"/>
              </a:rPr>
              <a:t>the</a:t>
            </a:r>
            <a:r>
              <a:rPr sz="1600" spc="-35" dirty="0">
                <a:latin typeface="Arial"/>
                <a:cs typeface="Arial"/>
              </a:rPr>
              <a:t> </a:t>
            </a:r>
            <a:r>
              <a:rPr sz="1600" dirty="0">
                <a:latin typeface="Arial"/>
                <a:cs typeface="Arial"/>
              </a:rPr>
              <a:t>major</a:t>
            </a:r>
            <a:r>
              <a:rPr sz="1600" spc="-40" dirty="0">
                <a:latin typeface="Arial"/>
                <a:cs typeface="Arial"/>
              </a:rPr>
              <a:t> </a:t>
            </a:r>
            <a:r>
              <a:rPr sz="1600" spc="-10" dirty="0">
                <a:latin typeface="Arial"/>
                <a:cs typeface="Arial"/>
              </a:rPr>
              <a:t>non-</a:t>
            </a:r>
            <a:r>
              <a:rPr sz="1600" dirty="0">
                <a:latin typeface="Arial"/>
                <a:cs typeface="Arial"/>
              </a:rPr>
              <a:t>conformity</a:t>
            </a:r>
            <a:r>
              <a:rPr sz="1600" spc="-20" dirty="0">
                <a:latin typeface="Arial"/>
                <a:cs typeface="Arial"/>
              </a:rPr>
              <a:t> </a:t>
            </a:r>
            <a:r>
              <a:rPr sz="1600" dirty="0">
                <a:latin typeface="Arial"/>
                <a:cs typeface="Arial"/>
              </a:rPr>
              <a:t>is</a:t>
            </a:r>
            <a:r>
              <a:rPr sz="1600" spc="-55" dirty="0">
                <a:latin typeface="Arial"/>
                <a:cs typeface="Arial"/>
              </a:rPr>
              <a:t> </a:t>
            </a:r>
            <a:r>
              <a:rPr sz="1600" dirty="0">
                <a:latin typeface="Arial"/>
                <a:cs typeface="Arial"/>
              </a:rPr>
              <a:t>not</a:t>
            </a:r>
            <a:r>
              <a:rPr sz="1600" spc="-35" dirty="0">
                <a:latin typeface="Arial"/>
                <a:cs typeface="Arial"/>
              </a:rPr>
              <a:t> </a:t>
            </a:r>
            <a:r>
              <a:rPr sz="1600" dirty="0">
                <a:latin typeface="Arial"/>
                <a:cs typeface="Arial"/>
              </a:rPr>
              <a:t>addressed</a:t>
            </a:r>
            <a:r>
              <a:rPr sz="1600" spc="-50" dirty="0">
                <a:latin typeface="Arial"/>
                <a:cs typeface="Arial"/>
              </a:rPr>
              <a:t> </a:t>
            </a:r>
            <a:r>
              <a:rPr sz="1600" dirty="0">
                <a:latin typeface="Arial"/>
                <a:cs typeface="Arial"/>
              </a:rPr>
              <a:t>within</a:t>
            </a:r>
            <a:r>
              <a:rPr sz="1600" spc="-50" dirty="0">
                <a:latin typeface="Arial"/>
                <a:cs typeface="Arial"/>
              </a:rPr>
              <a:t> </a:t>
            </a:r>
            <a:r>
              <a:rPr sz="1600" dirty="0">
                <a:latin typeface="Arial"/>
                <a:cs typeface="Arial"/>
              </a:rPr>
              <a:t>the</a:t>
            </a:r>
            <a:r>
              <a:rPr sz="1600" spc="-35" dirty="0">
                <a:latin typeface="Arial"/>
                <a:cs typeface="Arial"/>
              </a:rPr>
              <a:t> </a:t>
            </a:r>
            <a:r>
              <a:rPr sz="1600" spc="-10" dirty="0">
                <a:latin typeface="Arial"/>
                <a:cs typeface="Arial"/>
              </a:rPr>
              <a:t>28-</a:t>
            </a:r>
            <a:r>
              <a:rPr sz="1600" dirty="0">
                <a:latin typeface="Arial"/>
                <a:cs typeface="Arial"/>
              </a:rPr>
              <a:t>day</a:t>
            </a:r>
            <a:r>
              <a:rPr sz="1600" spc="-30" dirty="0">
                <a:latin typeface="Arial"/>
                <a:cs typeface="Arial"/>
              </a:rPr>
              <a:t> </a:t>
            </a:r>
            <a:r>
              <a:rPr sz="1600" spc="-10" dirty="0">
                <a:latin typeface="Arial"/>
                <a:cs typeface="Arial"/>
              </a:rPr>
              <a:t>maximum </a:t>
            </a:r>
            <a:r>
              <a:rPr sz="1600" dirty="0">
                <a:latin typeface="Arial"/>
                <a:cs typeface="Arial"/>
              </a:rPr>
              <a:t>timeframe,</a:t>
            </a:r>
            <a:r>
              <a:rPr sz="1600" spc="-10" dirty="0">
                <a:latin typeface="Arial"/>
                <a:cs typeface="Arial"/>
              </a:rPr>
              <a:t> suspension</a:t>
            </a:r>
            <a:r>
              <a:rPr sz="1600" spc="-60" dirty="0">
                <a:latin typeface="Arial"/>
                <a:cs typeface="Arial"/>
              </a:rPr>
              <a:t> </a:t>
            </a:r>
            <a:r>
              <a:rPr sz="1600" dirty="0">
                <a:latin typeface="Arial"/>
                <a:cs typeface="Arial"/>
              </a:rPr>
              <a:t>or</a:t>
            </a:r>
            <a:r>
              <a:rPr sz="1600" spc="-30" dirty="0">
                <a:latin typeface="Arial"/>
                <a:cs typeface="Arial"/>
              </a:rPr>
              <a:t> </a:t>
            </a:r>
            <a:r>
              <a:rPr sz="1600" dirty="0">
                <a:latin typeface="Arial"/>
                <a:cs typeface="Arial"/>
              </a:rPr>
              <a:t>withdrawal</a:t>
            </a:r>
            <a:r>
              <a:rPr sz="1600" spc="-15" dirty="0">
                <a:latin typeface="Arial"/>
                <a:cs typeface="Arial"/>
              </a:rPr>
              <a:t> </a:t>
            </a:r>
            <a:r>
              <a:rPr sz="1600" dirty="0">
                <a:latin typeface="Arial"/>
                <a:cs typeface="Arial"/>
              </a:rPr>
              <a:t>of</a:t>
            </a:r>
            <a:r>
              <a:rPr sz="1600" spc="-35" dirty="0">
                <a:latin typeface="Arial"/>
                <a:cs typeface="Arial"/>
              </a:rPr>
              <a:t> </a:t>
            </a:r>
            <a:r>
              <a:rPr sz="1600" dirty="0">
                <a:latin typeface="Arial"/>
                <a:cs typeface="Arial"/>
              </a:rPr>
              <a:t>the</a:t>
            </a:r>
            <a:r>
              <a:rPr sz="1600" spc="-30" dirty="0">
                <a:latin typeface="Arial"/>
                <a:cs typeface="Arial"/>
              </a:rPr>
              <a:t> </a:t>
            </a:r>
            <a:r>
              <a:rPr sz="1600" dirty="0">
                <a:latin typeface="Arial"/>
                <a:cs typeface="Arial"/>
              </a:rPr>
              <a:t>certificate</a:t>
            </a:r>
            <a:r>
              <a:rPr sz="1600" spc="-40" dirty="0">
                <a:latin typeface="Arial"/>
                <a:cs typeface="Arial"/>
              </a:rPr>
              <a:t> </a:t>
            </a:r>
            <a:r>
              <a:rPr sz="1600" dirty="0">
                <a:latin typeface="Arial"/>
                <a:cs typeface="Arial"/>
              </a:rPr>
              <a:t>and</a:t>
            </a:r>
            <a:r>
              <a:rPr sz="1600" spc="-30" dirty="0">
                <a:latin typeface="Arial"/>
                <a:cs typeface="Arial"/>
              </a:rPr>
              <a:t> </a:t>
            </a:r>
            <a:r>
              <a:rPr sz="1600" dirty="0">
                <a:latin typeface="Arial"/>
                <a:cs typeface="Arial"/>
              </a:rPr>
              <a:t>a</a:t>
            </a:r>
            <a:r>
              <a:rPr sz="1600" spc="-45" dirty="0">
                <a:latin typeface="Arial"/>
                <a:cs typeface="Arial"/>
              </a:rPr>
              <a:t> </a:t>
            </a:r>
            <a:r>
              <a:rPr sz="1600" dirty="0">
                <a:latin typeface="Arial"/>
                <a:cs typeface="Arial"/>
              </a:rPr>
              <a:t>full</a:t>
            </a:r>
            <a:r>
              <a:rPr sz="1600" spc="-45" dirty="0">
                <a:latin typeface="Arial"/>
                <a:cs typeface="Arial"/>
              </a:rPr>
              <a:t> </a:t>
            </a:r>
            <a:r>
              <a:rPr sz="1600" dirty="0">
                <a:latin typeface="Arial"/>
                <a:cs typeface="Arial"/>
              </a:rPr>
              <a:t>re-audit</a:t>
            </a:r>
            <a:r>
              <a:rPr sz="1600" spc="-20" dirty="0">
                <a:latin typeface="Arial"/>
                <a:cs typeface="Arial"/>
              </a:rPr>
              <a:t> </a:t>
            </a:r>
            <a:r>
              <a:rPr sz="1600" dirty="0">
                <a:latin typeface="Arial"/>
                <a:cs typeface="Arial"/>
              </a:rPr>
              <a:t>may</a:t>
            </a:r>
            <a:r>
              <a:rPr sz="1600" spc="-25" dirty="0">
                <a:latin typeface="Arial"/>
                <a:cs typeface="Arial"/>
              </a:rPr>
              <a:t> </a:t>
            </a:r>
            <a:r>
              <a:rPr sz="1600" dirty="0">
                <a:latin typeface="Arial"/>
                <a:cs typeface="Arial"/>
              </a:rPr>
              <a:t>be</a:t>
            </a:r>
            <a:r>
              <a:rPr sz="1600" spc="-40" dirty="0">
                <a:latin typeface="Arial"/>
                <a:cs typeface="Arial"/>
              </a:rPr>
              <a:t> </a:t>
            </a:r>
            <a:r>
              <a:rPr sz="1600" spc="-10" dirty="0">
                <a:latin typeface="Arial"/>
                <a:cs typeface="Arial"/>
              </a:rPr>
              <a:t>initiated.</a:t>
            </a:r>
            <a:endParaRPr sz="1600" dirty="0">
              <a:latin typeface="Arial"/>
              <a:cs typeface="Arial"/>
            </a:endParaRPr>
          </a:p>
          <a:p>
            <a:pPr>
              <a:spcBef>
                <a:spcPts val="35"/>
              </a:spcBef>
            </a:pPr>
            <a:endParaRPr sz="1850" dirty="0">
              <a:latin typeface="Arial"/>
              <a:cs typeface="Arial"/>
            </a:endParaRPr>
          </a:p>
          <a:p>
            <a:pPr marL="298450" marR="5080" indent="-285750">
              <a:buFont typeface="Arial" panose="020B0604020202020204" pitchFamily="34" charset="0"/>
              <a:buChar char="•"/>
            </a:pPr>
            <a:r>
              <a:rPr b="1" dirty="0">
                <a:latin typeface="Arial"/>
                <a:cs typeface="Arial"/>
              </a:rPr>
              <a:t>Critical</a:t>
            </a:r>
            <a:r>
              <a:rPr b="1" spc="-35" dirty="0">
                <a:latin typeface="Arial"/>
                <a:cs typeface="Arial"/>
              </a:rPr>
              <a:t> </a:t>
            </a:r>
            <a:r>
              <a:rPr b="1" dirty="0">
                <a:latin typeface="Arial"/>
                <a:cs typeface="Arial"/>
              </a:rPr>
              <a:t>/</a:t>
            </a:r>
            <a:r>
              <a:rPr b="1" spc="-35" dirty="0">
                <a:latin typeface="Arial"/>
                <a:cs typeface="Arial"/>
              </a:rPr>
              <a:t> </a:t>
            </a:r>
            <a:r>
              <a:rPr b="1" dirty="0">
                <a:latin typeface="Arial"/>
                <a:cs typeface="Arial"/>
              </a:rPr>
              <a:t>Suspension:</a:t>
            </a:r>
            <a:r>
              <a:rPr b="1" spc="-35" dirty="0">
                <a:latin typeface="Arial"/>
                <a:cs typeface="Arial"/>
              </a:rPr>
              <a:t> </a:t>
            </a:r>
            <a:r>
              <a:rPr sz="1600" dirty="0">
                <a:latin typeface="Arial"/>
                <a:cs typeface="Arial"/>
              </a:rPr>
              <a:t>raised</a:t>
            </a:r>
            <a:r>
              <a:rPr sz="1600" spc="-40" dirty="0">
                <a:latin typeface="Arial"/>
                <a:cs typeface="Arial"/>
              </a:rPr>
              <a:t> </a:t>
            </a:r>
            <a:r>
              <a:rPr sz="1600" dirty="0">
                <a:latin typeface="Arial"/>
                <a:cs typeface="Arial"/>
              </a:rPr>
              <a:t>during</a:t>
            </a:r>
            <a:r>
              <a:rPr sz="1600" spc="-35" dirty="0">
                <a:latin typeface="Arial"/>
                <a:cs typeface="Arial"/>
              </a:rPr>
              <a:t> </a:t>
            </a:r>
            <a:r>
              <a:rPr sz="1600" spc="-10" dirty="0">
                <a:latin typeface="Arial"/>
                <a:cs typeface="Arial"/>
              </a:rPr>
              <a:t>surveillance</a:t>
            </a:r>
            <a:r>
              <a:rPr sz="1600" spc="-55" dirty="0">
                <a:latin typeface="Arial"/>
                <a:cs typeface="Arial"/>
              </a:rPr>
              <a:t> </a:t>
            </a:r>
            <a:r>
              <a:rPr sz="1600" dirty="0">
                <a:latin typeface="Arial"/>
                <a:cs typeface="Arial"/>
              </a:rPr>
              <a:t>or</a:t>
            </a:r>
            <a:r>
              <a:rPr sz="1600" spc="-25" dirty="0">
                <a:latin typeface="Arial"/>
                <a:cs typeface="Arial"/>
              </a:rPr>
              <a:t> </a:t>
            </a:r>
            <a:r>
              <a:rPr sz="1600" spc="-10" dirty="0">
                <a:latin typeface="Arial"/>
                <a:cs typeface="Arial"/>
              </a:rPr>
              <a:t>re-</a:t>
            </a:r>
            <a:r>
              <a:rPr sz="1600" dirty="0">
                <a:latin typeface="Arial"/>
                <a:cs typeface="Arial"/>
              </a:rPr>
              <a:t>certification</a:t>
            </a:r>
            <a:r>
              <a:rPr sz="1600" spc="-30" dirty="0">
                <a:latin typeface="Arial"/>
                <a:cs typeface="Arial"/>
              </a:rPr>
              <a:t> </a:t>
            </a:r>
            <a:r>
              <a:rPr sz="1600" dirty="0">
                <a:latin typeface="Arial"/>
                <a:cs typeface="Arial"/>
              </a:rPr>
              <a:t>audits</a:t>
            </a:r>
            <a:r>
              <a:rPr sz="1600" spc="-30" dirty="0">
                <a:latin typeface="Arial"/>
                <a:cs typeface="Arial"/>
              </a:rPr>
              <a:t> </a:t>
            </a:r>
            <a:r>
              <a:rPr sz="1600" dirty="0">
                <a:latin typeface="Arial"/>
                <a:cs typeface="Arial"/>
              </a:rPr>
              <a:t>(or</a:t>
            </a:r>
            <a:r>
              <a:rPr sz="1600" spc="-20" dirty="0">
                <a:latin typeface="Arial"/>
                <a:cs typeface="Arial"/>
              </a:rPr>
              <a:t> </a:t>
            </a:r>
            <a:r>
              <a:rPr sz="1600" dirty="0">
                <a:latin typeface="Arial"/>
                <a:cs typeface="Arial"/>
              </a:rPr>
              <a:t>any</a:t>
            </a:r>
            <a:r>
              <a:rPr sz="1600" spc="-30" dirty="0">
                <a:latin typeface="Arial"/>
                <a:cs typeface="Arial"/>
              </a:rPr>
              <a:t> </a:t>
            </a:r>
            <a:r>
              <a:rPr sz="1600" spc="-10" dirty="0">
                <a:latin typeface="Arial"/>
                <a:cs typeface="Arial"/>
              </a:rPr>
              <a:t>other </a:t>
            </a:r>
            <a:r>
              <a:rPr sz="1600" dirty="0">
                <a:latin typeface="Arial"/>
                <a:cs typeface="Arial"/>
              </a:rPr>
              <a:t>time</a:t>
            </a:r>
            <a:r>
              <a:rPr sz="1600" spc="-30" dirty="0">
                <a:latin typeface="Arial"/>
                <a:cs typeface="Arial"/>
              </a:rPr>
              <a:t> </a:t>
            </a:r>
            <a:r>
              <a:rPr sz="1600" dirty="0">
                <a:latin typeface="Arial"/>
                <a:cs typeface="Arial"/>
              </a:rPr>
              <a:t>after</a:t>
            </a:r>
            <a:r>
              <a:rPr sz="1600" spc="-20" dirty="0">
                <a:latin typeface="Arial"/>
                <a:cs typeface="Arial"/>
              </a:rPr>
              <a:t> </a:t>
            </a:r>
            <a:r>
              <a:rPr sz="1600" dirty="0">
                <a:latin typeface="Arial"/>
                <a:cs typeface="Arial"/>
              </a:rPr>
              <a:t>initial</a:t>
            </a:r>
            <a:r>
              <a:rPr sz="1600" spc="-65" dirty="0">
                <a:latin typeface="Arial"/>
                <a:cs typeface="Arial"/>
              </a:rPr>
              <a:t> </a:t>
            </a:r>
            <a:r>
              <a:rPr sz="1600" spc="-10" dirty="0">
                <a:latin typeface="Arial"/>
                <a:cs typeface="Arial"/>
              </a:rPr>
              <a:t>certification)</a:t>
            </a:r>
            <a:r>
              <a:rPr sz="1600" spc="-30" dirty="0">
                <a:latin typeface="Arial"/>
                <a:cs typeface="Arial"/>
              </a:rPr>
              <a:t> </a:t>
            </a:r>
            <a:r>
              <a:rPr sz="1600" dirty="0">
                <a:latin typeface="Arial"/>
                <a:cs typeface="Arial"/>
              </a:rPr>
              <a:t>as</a:t>
            </a:r>
            <a:r>
              <a:rPr sz="1600" spc="-35" dirty="0">
                <a:latin typeface="Arial"/>
                <a:cs typeface="Arial"/>
              </a:rPr>
              <a:t> </a:t>
            </a:r>
            <a:r>
              <a:rPr sz="1600" dirty="0">
                <a:latin typeface="Arial"/>
                <a:cs typeface="Arial"/>
              </a:rPr>
              <a:t>a</a:t>
            </a:r>
            <a:r>
              <a:rPr sz="1600" spc="-40" dirty="0">
                <a:latin typeface="Arial"/>
                <a:cs typeface="Arial"/>
              </a:rPr>
              <a:t> </a:t>
            </a:r>
            <a:r>
              <a:rPr sz="1600" dirty="0">
                <a:latin typeface="Arial"/>
                <a:cs typeface="Arial"/>
              </a:rPr>
              <a:t>result</a:t>
            </a:r>
            <a:r>
              <a:rPr sz="1600" spc="-25" dirty="0">
                <a:latin typeface="Arial"/>
                <a:cs typeface="Arial"/>
              </a:rPr>
              <a:t> </a:t>
            </a:r>
            <a:r>
              <a:rPr sz="1600" dirty="0">
                <a:latin typeface="Arial"/>
                <a:cs typeface="Arial"/>
              </a:rPr>
              <a:t>of</a:t>
            </a:r>
            <a:r>
              <a:rPr sz="1600" spc="-30" dirty="0">
                <a:latin typeface="Arial"/>
                <a:cs typeface="Arial"/>
              </a:rPr>
              <a:t> </a:t>
            </a:r>
            <a:r>
              <a:rPr sz="1600" dirty="0">
                <a:latin typeface="Arial"/>
                <a:cs typeface="Arial"/>
              </a:rPr>
              <a:t>selling</a:t>
            </a:r>
            <a:r>
              <a:rPr sz="1600" spc="-70" dirty="0">
                <a:latin typeface="Arial"/>
                <a:cs typeface="Arial"/>
              </a:rPr>
              <a:t> </a:t>
            </a:r>
            <a:r>
              <a:rPr sz="1600" spc="-10" dirty="0">
                <a:latin typeface="Arial"/>
                <a:cs typeface="Arial"/>
              </a:rPr>
              <a:t>non-</a:t>
            </a:r>
            <a:r>
              <a:rPr sz="1600" dirty="0">
                <a:latin typeface="Arial"/>
                <a:cs typeface="Arial"/>
              </a:rPr>
              <a:t>certified</a:t>
            </a:r>
            <a:r>
              <a:rPr sz="1600" spc="-35" dirty="0">
                <a:latin typeface="Arial"/>
                <a:cs typeface="Arial"/>
              </a:rPr>
              <a:t> </a:t>
            </a:r>
            <a:r>
              <a:rPr sz="1600" dirty="0">
                <a:latin typeface="Arial"/>
                <a:cs typeface="Arial"/>
              </a:rPr>
              <a:t>product</a:t>
            </a:r>
            <a:r>
              <a:rPr sz="1600" spc="-25" dirty="0">
                <a:latin typeface="Arial"/>
                <a:cs typeface="Arial"/>
              </a:rPr>
              <a:t> </a:t>
            </a:r>
            <a:r>
              <a:rPr sz="1600" dirty="0">
                <a:latin typeface="Arial"/>
                <a:cs typeface="Arial"/>
              </a:rPr>
              <a:t>as</a:t>
            </a:r>
            <a:r>
              <a:rPr sz="1600" spc="-25" dirty="0">
                <a:latin typeface="Arial"/>
                <a:cs typeface="Arial"/>
              </a:rPr>
              <a:t> </a:t>
            </a:r>
            <a:r>
              <a:rPr sz="1600" dirty="0">
                <a:latin typeface="Arial"/>
                <a:cs typeface="Arial"/>
              </a:rPr>
              <a:t>certified</a:t>
            </a:r>
            <a:r>
              <a:rPr sz="1600" spc="-40" dirty="0">
                <a:latin typeface="Arial"/>
                <a:cs typeface="Arial"/>
              </a:rPr>
              <a:t> </a:t>
            </a:r>
            <a:r>
              <a:rPr sz="1600" dirty="0">
                <a:latin typeface="Arial"/>
                <a:cs typeface="Arial"/>
              </a:rPr>
              <a:t>is</a:t>
            </a:r>
            <a:r>
              <a:rPr sz="1600" spc="-40" dirty="0">
                <a:latin typeface="Arial"/>
                <a:cs typeface="Arial"/>
              </a:rPr>
              <a:t> </a:t>
            </a:r>
            <a:r>
              <a:rPr sz="1600" spc="-50" dirty="0">
                <a:latin typeface="Arial"/>
                <a:cs typeface="Arial"/>
              </a:rPr>
              <a:t>a </a:t>
            </a:r>
            <a:r>
              <a:rPr sz="1600" dirty="0">
                <a:latin typeface="Arial"/>
                <a:cs typeface="Arial"/>
              </a:rPr>
              <a:t>cause</a:t>
            </a:r>
            <a:r>
              <a:rPr sz="1600" spc="-40" dirty="0">
                <a:latin typeface="Arial"/>
                <a:cs typeface="Arial"/>
              </a:rPr>
              <a:t> </a:t>
            </a:r>
            <a:r>
              <a:rPr sz="1600" dirty="0">
                <a:latin typeface="Arial"/>
                <a:cs typeface="Arial"/>
              </a:rPr>
              <a:t>for</a:t>
            </a:r>
            <a:r>
              <a:rPr sz="1600" spc="-30" dirty="0">
                <a:latin typeface="Arial"/>
                <a:cs typeface="Arial"/>
              </a:rPr>
              <a:t> </a:t>
            </a:r>
            <a:r>
              <a:rPr sz="1600" spc="-10" dirty="0">
                <a:latin typeface="Arial"/>
                <a:cs typeface="Arial"/>
              </a:rPr>
              <a:t>suspension.</a:t>
            </a:r>
            <a:endParaRPr sz="1600" dirty="0">
              <a:latin typeface="Arial"/>
              <a:cs typeface="Arial"/>
            </a:endParaRPr>
          </a:p>
          <a:p>
            <a:pPr>
              <a:spcBef>
                <a:spcPts val="30"/>
              </a:spcBef>
            </a:pPr>
            <a:endParaRPr sz="1850" dirty="0">
              <a:latin typeface="Arial"/>
              <a:cs typeface="Arial"/>
            </a:endParaRPr>
          </a:p>
          <a:p>
            <a:pPr marL="298450" indent="-285750">
              <a:buFont typeface="Arial" panose="020B0604020202020204" pitchFamily="34" charset="0"/>
              <a:buChar char="•"/>
            </a:pPr>
            <a:r>
              <a:rPr b="1" spc="-10" dirty="0">
                <a:uFill>
                  <a:solidFill>
                    <a:srgbClr val="000000"/>
                  </a:solidFill>
                </a:uFill>
                <a:latin typeface="Arial"/>
                <a:cs typeface="Arial"/>
              </a:rPr>
              <a:t>Non-conformities</a:t>
            </a:r>
            <a:r>
              <a:rPr b="1" spc="-45" dirty="0">
                <a:uFill>
                  <a:solidFill>
                    <a:srgbClr val="000000"/>
                  </a:solidFill>
                </a:uFill>
                <a:latin typeface="Arial"/>
                <a:cs typeface="Arial"/>
              </a:rPr>
              <a:t> </a:t>
            </a:r>
            <a:r>
              <a:rPr b="1" dirty="0">
                <a:uFill>
                  <a:solidFill>
                    <a:srgbClr val="000000"/>
                  </a:solidFill>
                </a:uFill>
                <a:latin typeface="Arial"/>
                <a:cs typeface="Arial"/>
              </a:rPr>
              <a:t>at</a:t>
            </a:r>
            <a:r>
              <a:rPr b="1" spc="-25" dirty="0">
                <a:uFill>
                  <a:solidFill>
                    <a:srgbClr val="000000"/>
                  </a:solidFill>
                </a:uFill>
                <a:latin typeface="Arial"/>
                <a:cs typeface="Arial"/>
              </a:rPr>
              <a:t> </a:t>
            </a:r>
            <a:r>
              <a:rPr b="1" spc="-10" dirty="0">
                <a:uFill>
                  <a:solidFill>
                    <a:srgbClr val="000000"/>
                  </a:solidFill>
                </a:uFill>
                <a:latin typeface="Arial"/>
                <a:cs typeface="Arial"/>
              </a:rPr>
              <a:t>Multi-</a:t>
            </a:r>
            <a:r>
              <a:rPr b="1" dirty="0">
                <a:uFill>
                  <a:solidFill>
                    <a:srgbClr val="000000"/>
                  </a:solidFill>
                </a:uFill>
                <a:latin typeface="Arial"/>
                <a:cs typeface="Arial"/>
              </a:rPr>
              <a:t>site</a:t>
            </a:r>
            <a:r>
              <a:rPr b="1" spc="-35" dirty="0">
                <a:uFill>
                  <a:solidFill>
                    <a:srgbClr val="000000"/>
                  </a:solidFill>
                </a:uFill>
                <a:latin typeface="Arial"/>
                <a:cs typeface="Arial"/>
              </a:rPr>
              <a:t> </a:t>
            </a:r>
            <a:r>
              <a:rPr b="1" spc="-10" dirty="0">
                <a:uFill>
                  <a:solidFill>
                    <a:srgbClr val="000000"/>
                  </a:solidFill>
                </a:uFill>
                <a:latin typeface="Arial"/>
                <a:cs typeface="Arial"/>
              </a:rPr>
              <a:t>Organizations</a:t>
            </a:r>
            <a:r>
              <a:rPr lang="en-US" b="1" spc="-10" dirty="0">
                <a:uFill>
                  <a:solidFill>
                    <a:srgbClr val="000000"/>
                  </a:solidFill>
                </a:uFill>
                <a:latin typeface="Arial"/>
                <a:cs typeface="Arial"/>
              </a:rPr>
              <a:t>:  </a:t>
            </a:r>
            <a:r>
              <a:rPr sz="1600" dirty="0">
                <a:latin typeface="Arial"/>
                <a:cs typeface="Arial"/>
              </a:rPr>
              <a:t>For</a:t>
            </a:r>
            <a:r>
              <a:rPr sz="1600" spc="-35" dirty="0">
                <a:latin typeface="Arial"/>
                <a:cs typeface="Arial"/>
              </a:rPr>
              <a:t> </a:t>
            </a:r>
            <a:r>
              <a:rPr sz="1600" spc="-10" dirty="0">
                <a:latin typeface="Arial"/>
                <a:cs typeface="Arial"/>
              </a:rPr>
              <a:t>multi-</a:t>
            </a:r>
            <a:r>
              <a:rPr sz="1600" dirty="0">
                <a:latin typeface="Arial"/>
                <a:cs typeface="Arial"/>
              </a:rPr>
              <a:t>site</a:t>
            </a:r>
            <a:r>
              <a:rPr sz="1600" spc="-35" dirty="0">
                <a:latin typeface="Arial"/>
                <a:cs typeface="Arial"/>
              </a:rPr>
              <a:t> </a:t>
            </a:r>
            <a:r>
              <a:rPr sz="1600" dirty="0">
                <a:latin typeface="Arial"/>
                <a:cs typeface="Arial"/>
              </a:rPr>
              <a:t>CoC</a:t>
            </a:r>
            <a:r>
              <a:rPr sz="1600" spc="-45" dirty="0">
                <a:latin typeface="Arial"/>
                <a:cs typeface="Arial"/>
              </a:rPr>
              <a:t> </a:t>
            </a:r>
            <a:r>
              <a:rPr sz="1600" dirty="0">
                <a:latin typeface="Arial"/>
                <a:cs typeface="Arial"/>
              </a:rPr>
              <a:t>clients,</a:t>
            </a:r>
            <a:r>
              <a:rPr sz="1600" spc="-40" dirty="0">
                <a:latin typeface="Arial"/>
                <a:cs typeface="Arial"/>
              </a:rPr>
              <a:t> </a:t>
            </a:r>
            <a:r>
              <a:rPr sz="1600" spc="-10" dirty="0">
                <a:latin typeface="Arial"/>
                <a:cs typeface="Arial"/>
              </a:rPr>
              <a:t>non-conformities</a:t>
            </a:r>
            <a:r>
              <a:rPr sz="1600" spc="-40" dirty="0">
                <a:latin typeface="Arial"/>
                <a:cs typeface="Arial"/>
              </a:rPr>
              <a:t> </a:t>
            </a:r>
            <a:r>
              <a:rPr sz="1600" dirty="0">
                <a:latin typeface="Arial"/>
                <a:cs typeface="Arial"/>
              </a:rPr>
              <a:t>found</a:t>
            </a:r>
            <a:r>
              <a:rPr sz="1600" spc="-30" dirty="0">
                <a:latin typeface="Arial"/>
                <a:cs typeface="Arial"/>
              </a:rPr>
              <a:t> </a:t>
            </a:r>
            <a:r>
              <a:rPr sz="1600" dirty="0">
                <a:latin typeface="Arial"/>
                <a:cs typeface="Arial"/>
              </a:rPr>
              <a:t>at</a:t>
            </a:r>
            <a:r>
              <a:rPr sz="1600" spc="-30" dirty="0">
                <a:latin typeface="Arial"/>
                <a:cs typeface="Arial"/>
              </a:rPr>
              <a:t> </a:t>
            </a:r>
            <a:r>
              <a:rPr sz="1600" dirty="0">
                <a:latin typeface="Arial"/>
                <a:cs typeface="Arial"/>
              </a:rPr>
              <a:t>different</a:t>
            </a:r>
            <a:r>
              <a:rPr sz="1600" spc="-20" dirty="0">
                <a:latin typeface="Arial"/>
                <a:cs typeface="Arial"/>
              </a:rPr>
              <a:t> </a:t>
            </a:r>
            <a:r>
              <a:rPr sz="1600" dirty="0">
                <a:latin typeface="Arial"/>
                <a:cs typeface="Arial"/>
              </a:rPr>
              <a:t>sites</a:t>
            </a:r>
            <a:r>
              <a:rPr sz="1600" spc="-45" dirty="0">
                <a:latin typeface="Arial"/>
                <a:cs typeface="Arial"/>
              </a:rPr>
              <a:t> </a:t>
            </a:r>
            <a:r>
              <a:rPr sz="1600" dirty="0">
                <a:latin typeface="Arial"/>
                <a:cs typeface="Arial"/>
              </a:rPr>
              <a:t>are</a:t>
            </a:r>
            <a:r>
              <a:rPr sz="1600" spc="-30" dirty="0">
                <a:latin typeface="Arial"/>
                <a:cs typeface="Arial"/>
              </a:rPr>
              <a:t> </a:t>
            </a:r>
            <a:r>
              <a:rPr sz="1600" dirty="0">
                <a:latin typeface="Arial"/>
                <a:cs typeface="Arial"/>
              </a:rPr>
              <a:t>all</a:t>
            </a:r>
            <a:r>
              <a:rPr sz="1600" spc="-45" dirty="0">
                <a:latin typeface="Arial"/>
                <a:cs typeface="Arial"/>
              </a:rPr>
              <a:t> </a:t>
            </a:r>
            <a:r>
              <a:rPr sz="1600" dirty="0">
                <a:latin typeface="Arial"/>
                <a:cs typeface="Arial"/>
              </a:rPr>
              <a:t>raised</a:t>
            </a:r>
            <a:r>
              <a:rPr sz="1600" spc="-40" dirty="0">
                <a:latin typeface="Arial"/>
                <a:cs typeface="Arial"/>
              </a:rPr>
              <a:t> </a:t>
            </a:r>
            <a:r>
              <a:rPr sz="1600" spc="-10" dirty="0">
                <a:latin typeface="Arial"/>
                <a:cs typeface="Arial"/>
              </a:rPr>
              <a:t>against</a:t>
            </a:r>
            <a:r>
              <a:rPr lang="en-US" sz="1600" spc="-10" dirty="0">
                <a:latin typeface="Arial"/>
                <a:cs typeface="Arial"/>
              </a:rPr>
              <a:t> </a:t>
            </a:r>
            <a:r>
              <a:rPr sz="1600" dirty="0">
                <a:latin typeface="Arial"/>
                <a:cs typeface="Arial"/>
              </a:rPr>
              <a:t>the</a:t>
            </a:r>
            <a:r>
              <a:rPr sz="1600" spc="-30" dirty="0">
                <a:latin typeface="Arial"/>
                <a:cs typeface="Arial"/>
              </a:rPr>
              <a:t> </a:t>
            </a:r>
            <a:r>
              <a:rPr sz="1600" dirty="0">
                <a:latin typeface="Arial"/>
                <a:cs typeface="Arial"/>
              </a:rPr>
              <a:t>certified</a:t>
            </a:r>
            <a:r>
              <a:rPr sz="1600" spc="-45" dirty="0">
                <a:latin typeface="Arial"/>
                <a:cs typeface="Arial"/>
              </a:rPr>
              <a:t> </a:t>
            </a:r>
            <a:r>
              <a:rPr sz="1600" dirty="0">
                <a:latin typeface="Arial"/>
                <a:cs typeface="Arial"/>
              </a:rPr>
              <a:t>entity</a:t>
            </a:r>
            <a:r>
              <a:rPr sz="1600" spc="-40" dirty="0">
                <a:latin typeface="Arial"/>
                <a:cs typeface="Arial"/>
              </a:rPr>
              <a:t> </a:t>
            </a:r>
            <a:r>
              <a:rPr sz="1600" dirty="0">
                <a:latin typeface="Arial"/>
                <a:cs typeface="Arial"/>
              </a:rPr>
              <a:t>(the</a:t>
            </a:r>
            <a:r>
              <a:rPr sz="1600" spc="-25" dirty="0">
                <a:latin typeface="Arial"/>
                <a:cs typeface="Arial"/>
              </a:rPr>
              <a:t> </a:t>
            </a:r>
            <a:r>
              <a:rPr sz="1600" spc="-10" dirty="0">
                <a:latin typeface="Arial"/>
                <a:cs typeface="Arial"/>
              </a:rPr>
              <a:t>organization</a:t>
            </a:r>
            <a:r>
              <a:rPr sz="1600" spc="-45" dirty="0">
                <a:latin typeface="Arial"/>
                <a:cs typeface="Arial"/>
              </a:rPr>
              <a:t> </a:t>
            </a:r>
            <a:r>
              <a:rPr sz="1600" dirty="0">
                <a:latin typeface="Arial"/>
                <a:cs typeface="Arial"/>
              </a:rPr>
              <a:t>which</a:t>
            </a:r>
            <a:r>
              <a:rPr sz="1600" spc="-40" dirty="0">
                <a:latin typeface="Arial"/>
                <a:cs typeface="Arial"/>
              </a:rPr>
              <a:t> </a:t>
            </a:r>
            <a:r>
              <a:rPr sz="1600" dirty="0">
                <a:latin typeface="Arial"/>
                <a:cs typeface="Arial"/>
              </a:rPr>
              <a:t>holds</a:t>
            </a:r>
            <a:r>
              <a:rPr sz="1600" spc="-50" dirty="0">
                <a:latin typeface="Arial"/>
                <a:cs typeface="Arial"/>
              </a:rPr>
              <a:t> </a:t>
            </a:r>
            <a:r>
              <a:rPr sz="1600" dirty="0">
                <a:latin typeface="Arial"/>
                <a:cs typeface="Arial"/>
              </a:rPr>
              <a:t>the</a:t>
            </a:r>
            <a:r>
              <a:rPr sz="1600" spc="-30" dirty="0">
                <a:latin typeface="Arial"/>
                <a:cs typeface="Arial"/>
              </a:rPr>
              <a:t> </a:t>
            </a:r>
            <a:r>
              <a:rPr sz="1600" dirty="0">
                <a:latin typeface="Arial"/>
                <a:cs typeface="Arial"/>
              </a:rPr>
              <a:t>CoC</a:t>
            </a:r>
            <a:r>
              <a:rPr sz="1600" spc="-40" dirty="0">
                <a:latin typeface="Arial"/>
                <a:cs typeface="Arial"/>
              </a:rPr>
              <a:t> </a:t>
            </a:r>
            <a:r>
              <a:rPr sz="1600" spc="-10" dirty="0">
                <a:latin typeface="Arial"/>
                <a:cs typeface="Arial"/>
              </a:rPr>
              <a:t>certificate).</a:t>
            </a:r>
            <a:endParaRPr sz="1600" dirty="0">
              <a:latin typeface="Arial"/>
              <a:cs typeface="Arial"/>
            </a:endParaRPr>
          </a:p>
          <a:p>
            <a:pPr>
              <a:spcBef>
                <a:spcPts val="20"/>
              </a:spcBef>
            </a:pPr>
            <a:endParaRPr sz="1650" dirty="0">
              <a:latin typeface="Arial"/>
              <a:cs typeface="Arial"/>
            </a:endParaRPr>
          </a:p>
        </p:txBody>
      </p:sp>
      <p:sp>
        <p:nvSpPr>
          <p:cNvPr id="4" name="TextBox 3"/>
          <p:cNvSpPr txBox="1"/>
          <p:nvPr/>
        </p:nvSpPr>
        <p:spPr>
          <a:xfrm>
            <a:off x="951571" y="6119336"/>
            <a:ext cx="10259122" cy="738664"/>
          </a:xfrm>
          <a:prstGeom prst="rect">
            <a:avLst/>
          </a:prstGeom>
          <a:solidFill>
            <a:schemeClr val="accent4">
              <a:lumMod val="50000"/>
            </a:schemeClr>
          </a:solidFill>
          <a:ln>
            <a:solidFill>
              <a:schemeClr val="bg2"/>
            </a:solidFill>
          </a:ln>
        </p:spPr>
        <p:txBody>
          <a:bodyPr wrap="square" rtlCol="0" anchor="ctr" anchorCtr="1">
            <a:spAutoFit/>
          </a:bodyPr>
          <a:lstStyle/>
          <a:p>
            <a:r>
              <a:rPr lang="en-US" sz="1400" dirty="0">
                <a:latin typeface="Arial"/>
                <a:cs typeface="Arial"/>
              </a:rPr>
              <a:t>Full</a:t>
            </a:r>
            <a:r>
              <a:rPr lang="en-US" sz="1400" spc="-50" dirty="0">
                <a:latin typeface="Arial"/>
                <a:cs typeface="Arial"/>
              </a:rPr>
              <a:t> </a:t>
            </a:r>
            <a:r>
              <a:rPr lang="en-US" sz="1400" dirty="0">
                <a:latin typeface="Arial"/>
                <a:cs typeface="Arial"/>
              </a:rPr>
              <a:t>details</a:t>
            </a:r>
            <a:r>
              <a:rPr lang="en-US" sz="1400" spc="-50" dirty="0">
                <a:latin typeface="Arial"/>
                <a:cs typeface="Arial"/>
              </a:rPr>
              <a:t> </a:t>
            </a:r>
            <a:r>
              <a:rPr lang="en-US" sz="1400" dirty="0">
                <a:latin typeface="Arial"/>
                <a:cs typeface="Arial"/>
              </a:rPr>
              <a:t>as</a:t>
            </a:r>
            <a:r>
              <a:rPr lang="en-US" sz="1400" spc="-40" dirty="0">
                <a:latin typeface="Arial"/>
                <a:cs typeface="Arial"/>
              </a:rPr>
              <a:t> </a:t>
            </a:r>
            <a:r>
              <a:rPr lang="en-US" sz="1400" dirty="0">
                <a:latin typeface="Arial"/>
                <a:cs typeface="Arial"/>
              </a:rPr>
              <a:t>to</a:t>
            </a:r>
            <a:r>
              <a:rPr lang="en-US" sz="1400" spc="-30" dirty="0">
                <a:latin typeface="Arial"/>
                <a:cs typeface="Arial"/>
              </a:rPr>
              <a:t> </a:t>
            </a:r>
            <a:r>
              <a:rPr lang="en-US" sz="1400" dirty="0">
                <a:latin typeface="Arial"/>
                <a:cs typeface="Arial"/>
              </a:rPr>
              <a:t>what</a:t>
            </a:r>
            <a:r>
              <a:rPr lang="en-US" sz="1400" spc="-25" dirty="0">
                <a:latin typeface="Arial"/>
                <a:cs typeface="Arial"/>
              </a:rPr>
              <a:t> </a:t>
            </a:r>
            <a:r>
              <a:rPr lang="en-US" sz="1400" dirty="0">
                <a:latin typeface="Arial"/>
                <a:cs typeface="Arial"/>
              </a:rPr>
              <a:t>constitutes</a:t>
            </a:r>
            <a:r>
              <a:rPr lang="en-US" sz="1400" spc="-35" dirty="0">
                <a:latin typeface="Arial"/>
                <a:cs typeface="Arial"/>
              </a:rPr>
              <a:t> </a:t>
            </a:r>
            <a:r>
              <a:rPr lang="en-US" sz="1400" dirty="0">
                <a:latin typeface="Arial"/>
                <a:cs typeface="Arial"/>
              </a:rPr>
              <a:t>a</a:t>
            </a:r>
            <a:r>
              <a:rPr lang="en-US" sz="1400" spc="-45" dirty="0">
                <a:latin typeface="Arial"/>
                <a:cs typeface="Arial"/>
              </a:rPr>
              <a:t> </a:t>
            </a:r>
            <a:r>
              <a:rPr lang="en-US" sz="1400" spc="-10" dirty="0">
                <a:latin typeface="Arial"/>
                <a:cs typeface="Arial"/>
              </a:rPr>
              <a:t>non-</a:t>
            </a:r>
            <a:r>
              <a:rPr lang="en-US" sz="1400" dirty="0">
                <a:latin typeface="Arial"/>
                <a:cs typeface="Arial"/>
              </a:rPr>
              <a:t>conformance</a:t>
            </a:r>
            <a:r>
              <a:rPr lang="en-US" sz="1400" spc="-25" dirty="0">
                <a:latin typeface="Arial"/>
                <a:cs typeface="Arial"/>
              </a:rPr>
              <a:t> </a:t>
            </a:r>
            <a:r>
              <a:rPr lang="en-US" sz="1400" dirty="0">
                <a:latin typeface="Arial"/>
                <a:cs typeface="Arial"/>
              </a:rPr>
              <a:t>can</a:t>
            </a:r>
            <a:r>
              <a:rPr lang="en-US" sz="1400" spc="-45" dirty="0">
                <a:latin typeface="Arial"/>
                <a:cs typeface="Arial"/>
              </a:rPr>
              <a:t> </a:t>
            </a:r>
            <a:r>
              <a:rPr lang="en-US" sz="1400" dirty="0">
                <a:latin typeface="Arial"/>
                <a:cs typeface="Arial"/>
              </a:rPr>
              <a:t>be</a:t>
            </a:r>
            <a:r>
              <a:rPr lang="en-US" sz="1400" spc="-30" dirty="0">
                <a:latin typeface="Arial"/>
                <a:cs typeface="Arial"/>
              </a:rPr>
              <a:t> </a:t>
            </a:r>
            <a:r>
              <a:rPr lang="en-US" sz="1400" dirty="0">
                <a:latin typeface="Arial"/>
                <a:cs typeface="Arial"/>
              </a:rPr>
              <a:t>located</a:t>
            </a:r>
            <a:r>
              <a:rPr lang="en-US" sz="1400" spc="-55" dirty="0">
                <a:latin typeface="Arial"/>
                <a:cs typeface="Arial"/>
              </a:rPr>
              <a:t> </a:t>
            </a:r>
            <a:r>
              <a:rPr lang="en-US" sz="1400" dirty="0">
                <a:latin typeface="Arial"/>
                <a:cs typeface="Arial"/>
              </a:rPr>
              <a:t>in</a:t>
            </a:r>
            <a:r>
              <a:rPr lang="en-US" sz="1400" spc="-45" dirty="0">
                <a:latin typeface="Arial"/>
                <a:cs typeface="Arial"/>
              </a:rPr>
              <a:t> </a:t>
            </a:r>
            <a:r>
              <a:rPr lang="en-US" sz="1400" dirty="0">
                <a:latin typeface="Arial"/>
                <a:cs typeface="Arial"/>
              </a:rPr>
              <a:t>the</a:t>
            </a:r>
            <a:r>
              <a:rPr lang="en-US" sz="1400" spc="-30" dirty="0">
                <a:latin typeface="Arial"/>
                <a:cs typeface="Arial"/>
              </a:rPr>
              <a:t> </a:t>
            </a:r>
            <a:r>
              <a:rPr lang="en-US" sz="1400" dirty="0">
                <a:latin typeface="Arial"/>
                <a:cs typeface="Arial"/>
              </a:rPr>
              <a:t>CSC</a:t>
            </a:r>
            <a:r>
              <a:rPr lang="en-US" sz="1400" spc="-45" dirty="0">
                <a:latin typeface="Arial"/>
                <a:cs typeface="Arial"/>
              </a:rPr>
              <a:t> </a:t>
            </a:r>
            <a:r>
              <a:rPr lang="en-US" sz="1400" spc="-25" dirty="0">
                <a:latin typeface="Arial"/>
                <a:cs typeface="Arial"/>
              </a:rPr>
              <a:t>QMS</a:t>
            </a:r>
            <a:endParaRPr lang="en-US" sz="1400" dirty="0">
              <a:latin typeface="Arial"/>
              <a:cs typeface="Arial"/>
            </a:endParaRPr>
          </a:p>
          <a:p>
            <a:r>
              <a:rPr lang="en-US" sz="1400" dirty="0">
                <a:latin typeface="Arial"/>
                <a:cs typeface="Arial"/>
              </a:rPr>
              <a:t>Procedure 4,</a:t>
            </a:r>
            <a:r>
              <a:rPr lang="en-US" sz="1400" spc="10" dirty="0">
                <a:latin typeface="Arial"/>
                <a:cs typeface="Arial"/>
              </a:rPr>
              <a:t> </a:t>
            </a:r>
            <a:r>
              <a:rPr lang="en-US" sz="1400" dirty="0">
                <a:latin typeface="Arial"/>
                <a:cs typeface="Arial"/>
              </a:rPr>
              <a:t>Section</a:t>
            </a:r>
            <a:r>
              <a:rPr lang="en-US" sz="1400" spc="-15" dirty="0">
                <a:latin typeface="Arial"/>
                <a:cs typeface="Arial"/>
              </a:rPr>
              <a:t> </a:t>
            </a:r>
            <a:r>
              <a:rPr lang="en-US" sz="1400" dirty="0">
                <a:latin typeface="Arial"/>
                <a:cs typeface="Arial"/>
              </a:rPr>
              <a:t>7.2</a:t>
            </a:r>
            <a:r>
              <a:rPr lang="en-US" sz="1400" spc="10" dirty="0">
                <a:latin typeface="Arial"/>
                <a:cs typeface="Arial"/>
              </a:rPr>
              <a:t> </a:t>
            </a:r>
            <a:r>
              <a:rPr lang="en-US" sz="1400" spc="-10" dirty="0">
                <a:latin typeface="Arial"/>
                <a:cs typeface="Arial"/>
              </a:rPr>
              <a:t>(</a:t>
            </a:r>
            <a:r>
              <a:rPr lang="en-US" sz="1400" spc="-10" dirty="0">
                <a:uFill>
                  <a:solidFill>
                    <a:srgbClr val="0000FF"/>
                  </a:solidFill>
                </a:uFill>
                <a:latin typeface="Arial"/>
                <a:cs typeface="Arial"/>
              </a:rPr>
              <a:t>Procedure-4-</a:t>
            </a:r>
            <a:r>
              <a:rPr lang="en-US" sz="1400" spc="-20" dirty="0">
                <a:uFill>
                  <a:solidFill>
                    <a:srgbClr val="0000FF"/>
                  </a:solidFill>
                </a:uFill>
                <a:latin typeface="Arial"/>
                <a:cs typeface="Arial"/>
              </a:rPr>
              <a:t>CSC-Updated-</a:t>
            </a:r>
            <a:r>
              <a:rPr lang="en-US" sz="1400" spc="-25" dirty="0">
                <a:uFill>
                  <a:solidFill>
                    <a:srgbClr val="0000FF"/>
                  </a:solidFill>
                </a:uFill>
                <a:latin typeface="Arial"/>
                <a:cs typeface="Arial"/>
              </a:rPr>
              <a:t>Version-</a:t>
            </a:r>
            <a:r>
              <a:rPr lang="en-US" sz="1400" spc="-10" dirty="0">
                <a:uFill>
                  <a:solidFill>
                    <a:srgbClr val="0000FF"/>
                  </a:solidFill>
                </a:uFill>
                <a:latin typeface="Arial"/>
                <a:cs typeface="Arial"/>
              </a:rPr>
              <a:t>5.0-Final-Posting-</a:t>
            </a:r>
            <a:r>
              <a:rPr lang="en-US" sz="1400" spc="-10" dirty="0">
                <a:latin typeface="Arial"/>
                <a:cs typeface="Arial"/>
              </a:rPr>
              <a:t> </a:t>
            </a:r>
            <a:r>
              <a:rPr lang="en-US" sz="1400" spc="-10" dirty="0">
                <a:uFill>
                  <a:solidFill>
                    <a:srgbClr val="0000FF"/>
                  </a:solidFill>
                </a:uFill>
                <a:latin typeface="Arial"/>
                <a:cs typeface="Arial"/>
              </a:rPr>
              <a:t>Application-to-Cert-Procedures_DraftChanges_9_2_2021JR</a:t>
            </a:r>
            <a:r>
              <a:rPr lang="en-US" sz="1400" spc="85" dirty="0">
                <a:uFill>
                  <a:solidFill>
                    <a:srgbClr val="0000FF"/>
                  </a:solidFill>
                </a:uFill>
                <a:latin typeface="Arial"/>
                <a:cs typeface="Arial"/>
              </a:rPr>
              <a:t> </a:t>
            </a:r>
            <a:r>
              <a:rPr lang="en-US" sz="1400" spc="-10" dirty="0">
                <a:uFill>
                  <a:solidFill>
                    <a:srgbClr val="0000FF"/>
                  </a:solidFill>
                </a:uFill>
                <a:latin typeface="Arial"/>
                <a:cs typeface="Arial"/>
              </a:rPr>
              <a:t>(rfmcertification.org)</a:t>
            </a:r>
            <a:endParaRPr lang="en-US" sz="1600" dirty="0"/>
          </a:p>
        </p:txBody>
      </p:sp>
    </p:spTree>
    <p:extLst>
      <p:ext uri="{BB962C8B-B14F-4D97-AF65-F5344CB8AC3E}">
        <p14:creationId xmlns:p14="http://schemas.microsoft.com/office/powerpoint/2010/main" val="316301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2500313" y="1552234"/>
            <a:ext cx="7168496" cy="4270844"/>
            <a:chOff x="983379" y="1557527"/>
            <a:chExt cx="7168496" cy="4270844"/>
          </a:xfrm>
        </p:grpSpPr>
        <p:sp>
          <p:nvSpPr>
            <p:cNvPr id="4" name="object 4"/>
            <p:cNvSpPr/>
            <p:nvPr/>
          </p:nvSpPr>
          <p:spPr>
            <a:xfrm>
              <a:off x="1156716" y="1557527"/>
              <a:ext cx="6995159" cy="4270844"/>
            </a:xfrm>
            <a:custGeom>
              <a:avLst/>
              <a:gdLst/>
              <a:ahLst/>
              <a:cxnLst/>
              <a:rect l="l" t="t" r="r" b="b"/>
              <a:pathLst>
                <a:path w="6995159" h="4525010">
                  <a:moveTo>
                    <a:pt x="4732782" y="0"/>
                  </a:moveTo>
                  <a:lnTo>
                    <a:pt x="4732782" y="1131189"/>
                  </a:lnTo>
                  <a:lnTo>
                    <a:pt x="0" y="1131189"/>
                  </a:lnTo>
                  <a:lnTo>
                    <a:pt x="0" y="3393567"/>
                  </a:lnTo>
                  <a:lnTo>
                    <a:pt x="4732782" y="3393567"/>
                  </a:lnTo>
                  <a:lnTo>
                    <a:pt x="4732782" y="4524756"/>
                  </a:lnTo>
                  <a:lnTo>
                    <a:pt x="6995159" y="2262378"/>
                  </a:lnTo>
                  <a:lnTo>
                    <a:pt x="4732782" y="0"/>
                  </a:lnTo>
                  <a:close/>
                </a:path>
              </a:pathLst>
            </a:custGeom>
            <a:solidFill>
              <a:schemeClr val="tx2">
                <a:lumMod val="75000"/>
              </a:schemeClr>
            </a:solidFill>
            <a:ln w="15875">
              <a:solidFill>
                <a:schemeClr val="tx1"/>
              </a:solidFill>
            </a:ln>
          </p:spPr>
          <p:txBody>
            <a:bodyPr wrap="square" lIns="0" tIns="0" rIns="0" bIns="0" rtlCol="0"/>
            <a:lstStyle/>
            <a:p>
              <a:endParaRPr dirty="0"/>
            </a:p>
          </p:txBody>
        </p:sp>
        <p:sp>
          <p:nvSpPr>
            <p:cNvPr id="5" name="object 5"/>
            <p:cNvSpPr/>
            <p:nvPr/>
          </p:nvSpPr>
          <p:spPr>
            <a:xfrm>
              <a:off x="983379" y="2541324"/>
              <a:ext cx="3075297" cy="2251559"/>
            </a:xfrm>
            <a:custGeom>
              <a:avLst/>
              <a:gdLst/>
              <a:ahLst/>
              <a:cxnLst/>
              <a:rect l="l" t="t" r="r" b="b"/>
              <a:pathLst>
                <a:path w="2737485" h="1811020">
                  <a:moveTo>
                    <a:pt x="2435352" y="0"/>
                  </a:moveTo>
                  <a:lnTo>
                    <a:pt x="301752" y="0"/>
                  </a:lnTo>
                  <a:lnTo>
                    <a:pt x="252813" y="3950"/>
                  </a:lnTo>
                  <a:lnTo>
                    <a:pt x="206386" y="15386"/>
                  </a:lnTo>
                  <a:lnTo>
                    <a:pt x="163092" y="33686"/>
                  </a:lnTo>
                  <a:lnTo>
                    <a:pt x="123553" y="58228"/>
                  </a:lnTo>
                  <a:lnTo>
                    <a:pt x="88392" y="88392"/>
                  </a:lnTo>
                  <a:lnTo>
                    <a:pt x="58228" y="123553"/>
                  </a:lnTo>
                  <a:lnTo>
                    <a:pt x="33686" y="163092"/>
                  </a:lnTo>
                  <a:lnTo>
                    <a:pt x="15386" y="206386"/>
                  </a:lnTo>
                  <a:lnTo>
                    <a:pt x="3950" y="252813"/>
                  </a:lnTo>
                  <a:lnTo>
                    <a:pt x="0" y="301751"/>
                  </a:lnTo>
                  <a:lnTo>
                    <a:pt x="0" y="1508760"/>
                  </a:lnTo>
                  <a:lnTo>
                    <a:pt x="3950" y="1557698"/>
                  </a:lnTo>
                  <a:lnTo>
                    <a:pt x="15386" y="1604125"/>
                  </a:lnTo>
                  <a:lnTo>
                    <a:pt x="33686" y="1647419"/>
                  </a:lnTo>
                  <a:lnTo>
                    <a:pt x="58228" y="1686958"/>
                  </a:lnTo>
                  <a:lnTo>
                    <a:pt x="88391" y="1722120"/>
                  </a:lnTo>
                  <a:lnTo>
                    <a:pt x="123553" y="1752283"/>
                  </a:lnTo>
                  <a:lnTo>
                    <a:pt x="163092" y="1776825"/>
                  </a:lnTo>
                  <a:lnTo>
                    <a:pt x="206386" y="1795125"/>
                  </a:lnTo>
                  <a:lnTo>
                    <a:pt x="252813" y="1806561"/>
                  </a:lnTo>
                  <a:lnTo>
                    <a:pt x="301752" y="1810512"/>
                  </a:lnTo>
                  <a:lnTo>
                    <a:pt x="2435352" y="1810512"/>
                  </a:lnTo>
                  <a:lnTo>
                    <a:pt x="2484290" y="1806561"/>
                  </a:lnTo>
                  <a:lnTo>
                    <a:pt x="2530717" y="1795125"/>
                  </a:lnTo>
                  <a:lnTo>
                    <a:pt x="2574011" y="1776825"/>
                  </a:lnTo>
                  <a:lnTo>
                    <a:pt x="2613550" y="1752283"/>
                  </a:lnTo>
                  <a:lnTo>
                    <a:pt x="2648711" y="1722120"/>
                  </a:lnTo>
                  <a:lnTo>
                    <a:pt x="2678875" y="1686958"/>
                  </a:lnTo>
                  <a:lnTo>
                    <a:pt x="2703417" y="1647419"/>
                  </a:lnTo>
                  <a:lnTo>
                    <a:pt x="2721717" y="1604125"/>
                  </a:lnTo>
                  <a:lnTo>
                    <a:pt x="2733153" y="1557698"/>
                  </a:lnTo>
                  <a:lnTo>
                    <a:pt x="2737104" y="1508760"/>
                  </a:lnTo>
                  <a:lnTo>
                    <a:pt x="2737104" y="301751"/>
                  </a:lnTo>
                  <a:lnTo>
                    <a:pt x="2733153" y="252813"/>
                  </a:lnTo>
                  <a:lnTo>
                    <a:pt x="2721717" y="206386"/>
                  </a:lnTo>
                  <a:lnTo>
                    <a:pt x="2703417" y="163092"/>
                  </a:lnTo>
                  <a:lnTo>
                    <a:pt x="2678875" y="123553"/>
                  </a:lnTo>
                  <a:lnTo>
                    <a:pt x="2648711" y="88392"/>
                  </a:lnTo>
                  <a:lnTo>
                    <a:pt x="2613550" y="58228"/>
                  </a:lnTo>
                  <a:lnTo>
                    <a:pt x="2574011" y="33686"/>
                  </a:lnTo>
                  <a:lnTo>
                    <a:pt x="2530717" y="15386"/>
                  </a:lnTo>
                  <a:lnTo>
                    <a:pt x="2484290" y="3950"/>
                  </a:lnTo>
                  <a:lnTo>
                    <a:pt x="2435352" y="0"/>
                  </a:lnTo>
                  <a:close/>
                </a:path>
              </a:pathLst>
            </a:custGeom>
            <a:solidFill>
              <a:srgbClr val="00AF50"/>
            </a:solidFill>
            <a:ln w="22225">
              <a:solidFill>
                <a:schemeClr val="tx1"/>
              </a:solidFill>
            </a:ln>
          </p:spPr>
          <p:txBody>
            <a:bodyPr wrap="square" lIns="0" tIns="0" rIns="0" bIns="0" rtlCol="0"/>
            <a:lstStyle/>
            <a:p>
              <a:endParaRPr dirty="0"/>
            </a:p>
          </p:txBody>
        </p:sp>
      </p:grpSp>
      <p:sp>
        <p:nvSpPr>
          <p:cNvPr id="7" name="object 7"/>
          <p:cNvSpPr txBox="1"/>
          <p:nvPr/>
        </p:nvSpPr>
        <p:spPr>
          <a:xfrm>
            <a:off x="2946800" y="2729527"/>
            <a:ext cx="2100580" cy="1782445"/>
          </a:xfrm>
          <a:prstGeom prst="rect">
            <a:avLst/>
          </a:prstGeom>
        </p:spPr>
        <p:txBody>
          <a:bodyPr vert="horz" wrap="square" lIns="0" tIns="95885" rIns="0" bIns="0" rtlCol="0">
            <a:spAutoFit/>
          </a:bodyPr>
          <a:lstStyle/>
          <a:p>
            <a:pPr marL="635" algn="ctr">
              <a:spcBef>
                <a:spcPts val="755"/>
              </a:spcBef>
            </a:pPr>
            <a:r>
              <a:rPr sz="2800" b="1" dirty="0">
                <a:solidFill>
                  <a:srgbClr val="FFFFFF"/>
                </a:solidFill>
                <a:latin typeface="Arial"/>
                <a:cs typeface="Arial"/>
              </a:rPr>
              <a:t>Stage</a:t>
            </a:r>
            <a:r>
              <a:rPr sz="2800" b="1" spc="-75" dirty="0">
                <a:solidFill>
                  <a:srgbClr val="FFFFFF"/>
                </a:solidFill>
                <a:latin typeface="Arial"/>
                <a:cs typeface="Arial"/>
              </a:rPr>
              <a:t> </a:t>
            </a:r>
            <a:r>
              <a:rPr sz="2800" b="1" spc="-25" dirty="0">
                <a:solidFill>
                  <a:srgbClr val="FFFFFF"/>
                </a:solidFill>
                <a:latin typeface="Arial"/>
                <a:cs typeface="Arial"/>
              </a:rPr>
              <a:t>6</a:t>
            </a:r>
            <a:r>
              <a:rPr lang="en-US" sz="2800" b="1" spc="-25" dirty="0">
                <a:solidFill>
                  <a:srgbClr val="FFFFFF"/>
                </a:solidFill>
                <a:latin typeface="Arial"/>
                <a:cs typeface="Arial"/>
              </a:rPr>
              <a:t> </a:t>
            </a:r>
            <a:r>
              <a:rPr sz="2800" spc="-25" dirty="0">
                <a:solidFill>
                  <a:srgbClr val="FFFFFF"/>
                </a:solidFill>
                <a:latin typeface="Arial"/>
                <a:cs typeface="Arial"/>
              </a:rPr>
              <a:t>–</a:t>
            </a:r>
            <a:endParaRPr sz="2800" dirty="0">
              <a:latin typeface="Arial"/>
              <a:cs typeface="Arial"/>
            </a:endParaRPr>
          </a:p>
          <a:p>
            <a:pPr marL="12700" marR="5080" algn="ctr">
              <a:lnSpc>
                <a:spcPct val="86300"/>
              </a:lnSpc>
              <a:spcBef>
                <a:spcPts val="1120"/>
              </a:spcBef>
            </a:pPr>
            <a:r>
              <a:rPr sz="2800" b="1" spc="-25" dirty="0">
                <a:solidFill>
                  <a:srgbClr val="FFFFFF"/>
                </a:solidFill>
                <a:latin typeface="Arial"/>
                <a:cs typeface="Arial"/>
              </a:rPr>
              <a:t>The </a:t>
            </a:r>
            <a:r>
              <a:rPr sz="2800" b="1" spc="-10" dirty="0">
                <a:solidFill>
                  <a:srgbClr val="FFFFFF"/>
                </a:solidFill>
                <a:latin typeface="Arial"/>
                <a:cs typeface="Arial"/>
              </a:rPr>
              <a:t>Certification Decision</a:t>
            </a:r>
            <a:endParaRPr sz="2800" dirty="0">
              <a:latin typeface="Arial"/>
              <a:cs typeface="Arial"/>
            </a:endParaRPr>
          </a:p>
        </p:txBody>
      </p:sp>
      <p:sp>
        <p:nvSpPr>
          <p:cNvPr id="8" name="object 8"/>
          <p:cNvSpPr txBox="1"/>
          <p:nvPr/>
        </p:nvSpPr>
        <p:spPr>
          <a:xfrm>
            <a:off x="5682298" y="3034558"/>
            <a:ext cx="4621429" cy="1120178"/>
          </a:xfrm>
          <a:prstGeom prst="rect">
            <a:avLst/>
          </a:prstGeom>
        </p:spPr>
        <p:txBody>
          <a:bodyPr vert="horz" wrap="square" lIns="0" tIns="12065" rIns="0" bIns="0" rtlCol="0">
            <a:spAutoFit/>
          </a:bodyPr>
          <a:lstStyle/>
          <a:p>
            <a:pPr marL="216535" indent="-204470">
              <a:spcBef>
                <a:spcPts val="95"/>
              </a:spcBef>
              <a:buFont typeface="Arial"/>
              <a:buChar char="•"/>
              <a:tabLst>
                <a:tab pos="217170" algn="l"/>
              </a:tabLst>
            </a:pPr>
            <a:r>
              <a:rPr sz="2400" spc="-10" dirty="0">
                <a:latin typeface="Arial" panose="020B0604020202020204" pitchFamily="34" charset="0"/>
                <a:cs typeface="Arial" panose="020B0604020202020204" pitchFamily="34" charset="0"/>
              </a:rPr>
              <a:t>committee</a:t>
            </a:r>
            <a:endParaRPr sz="2400" dirty="0">
              <a:latin typeface="Arial" panose="020B0604020202020204" pitchFamily="34" charset="0"/>
              <a:cs typeface="Arial" panose="020B0604020202020204" pitchFamily="34" charset="0"/>
            </a:endParaRPr>
          </a:p>
          <a:p>
            <a:pPr marL="216535" indent="-204470">
              <a:spcBef>
                <a:spcPts val="5"/>
              </a:spcBef>
              <a:buFont typeface="Arial"/>
              <a:buChar char="•"/>
              <a:tabLst>
                <a:tab pos="217170" algn="l"/>
                <a:tab pos="2315845" algn="l"/>
              </a:tabLst>
            </a:pPr>
            <a:r>
              <a:rPr sz="2400" spc="-10" dirty="0">
                <a:latin typeface="Arial" panose="020B0604020202020204" pitchFamily="34" charset="0"/>
                <a:cs typeface="Arial" panose="020B0604020202020204" pitchFamily="34" charset="0"/>
              </a:rPr>
              <a:t>independent,</a:t>
            </a:r>
            <a:r>
              <a:rPr lang="en-US" sz="2400" dirty="0">
                <a:latin typeface="Arial" panose="020B0604020202020204" pitchFamily="34" charset="0"/>
                <a:cs typeface="Arial" panose="020B0604020202020204" pitchFamily="34" charset="0"/>
              </a:rPr>
              <a:t> </a:t>
            </a:r>
            <a:r>
              <a:rPr sz="2400" spc="-10" dirty="0">
                <a:latin typeface="Arial" panose="020B0604020202020204" pitchFamily="34" charset="0"/>
                <a:cs typeface="Arial" panose="020B0604020202020204" pitchFamily="34" charset="0"/>
              </a:rPr>
              <a:t>competent</a:t>
            </a:r>
            <a:endParaRPr sz="2400" dirty="0">
              <a:latin typeface="Arial" panose="020B0604020202020204" pitchFamily="34" charset="0"/>
              <a:cs typeface="Arial" panose="020B0604020202020204" pitchFamily="34" charset="0"/>
            </a:endParaRPr>
          </a:p>
          <a:p>
            <a:pPr marL="216535" indent="-204470">
              <a:buFont typeface="Arial"/>
              <a:buChar char="•"/>
              <a:tabLst>
                <a:tab pos="217170" algn="l"/>
              </a:tabLst>
            </a:pPr>
            <a:r>
              <a:rPr sz="2400" spc="-10" dirty="0">
                <a:latin typeface="Arial" panose="020B0604020202020204" pitchFamily="34" charset="0"/>
                <a:cs typeface="Arial" panose="020B0604020202020204" pitchFamily="34" charset="0"/>
              </a:rPr>
              <a:t>objective</a:t>
            </a:r>
            <a:endParaRPr sz="2400" dirty="0">
              <a:latin typeface="Arial" panose="020B0604020202020204" pitchFamily="34" charset="0"/>
              <a:cs typeface="Arial" panose="020B0604020202020204" pitchFamily="34" charset="0"/>
            </a:endParaRPr>
          </a:p>
        </p:txBody>
      </p:sp>
      <p:sp>
        <p:nvSpPr>
          <p:cNvPr id="10" name="object 2"/>
          <p:cNvSpPr txBox="1">
            <a:spLocks noGrp="1"/>
          </p:cNvSpPr>
          <p:nvPr>
            <p:ph type="title"/>
          </p:nvPr>
        </p:nvSpPr>
        <p:spPr>
          <a:xfrm>
            <a:off x="2673650" y="425451"/>
            <a:ext cx="9579720" cy="566822"/>
          </a:xfrm>
          <a:prstGeom prst="rect">
            <a:avLst/>
          </a:prstGeom>
        </p:spPr>
        <p:txBody>
          <a:bodyPr vert="horz" wrap="square" lIns="0" tIns="12700" rIns="0" bIns="0" rtlCol="0">
            <a:spAutoFit/>
          </a:bodyPr>
          <a:lstStyle/>
          <a:p>
            <a:pPr marL="1920875" marR="5080" indent="-1908810">
              <a:spcBef>
                <a:spcPts val="100"/>
              </a:spcBef>
            </a:pPr>
            <a:r>
              <a:rPr sz="3600" b="1" i="0" dirty="0">
                <a:solidFill>
                  <a:srgbClr val="335B74"/>
                </a:solidFill>
                <a:latin typeface="Arial" panose="020B0604020202020204" pitchFamily="34" charset="0"/>
                <a:cs typeface="Arial" panose="020B0604020202020204" pitchFamily="34" charset="0"/>
              </a:rPr>
              <a:t>RFM</a:t>
            </a:r>
            <a:r>
              <a:rPr sz="3600" b="1" i="0" spc="-10" dirty="0">
                <a:solidFill>
                  <a:srgbClr val="335B74"/>
                </a:solidFill>
                <a:latin typeface="Arial" panose="020B0604020202020204" pitchFamily="34" charset="0"/>
                <a:cs typeface="Arial" panose="020B0604020202020204" pitchFamily="34" charset="0"/>
              </a:rPr>
              <a:t> </a:t>
            </a:r>
            <a:r>
              <a:rPr sz="3600" b="1" i="0" dirty="0">
                <a:solidFill>
                  <a:srgbClr val="335B74"/>
                </a:solidFill>
                <a:latin typeface="Arial" panose="020B0604020202020204" pitchFamily="34" charset="0"/>
                <a:cs typeface="Arial" panose="020B0604020202020204" pitchFamily="34" charset="0"/>
              </a:rPr>
              <a:t>Chain</a:t>
            </a:r>
            <a:r>
              <a:rPr sz="3600" b="1" i="0" spc="-10" dirty="0">
                <a:solidFill>
                  <a:srgbClr val="335B74"/>
                </a:solidFill>
                <a:latin typeface="Arial" panose="020B0604020202020204" pitchFamily="34" charset="0"/>
                <a:cs typeface="Arial" panose="020B0604020202020204" pitchFamily="34" charset="0"/>
              </a:rPr>
              <a:t> </a:t>
            </a:r>
            <a:r>
              <a:rPr sz="3600" b="1" i="0" dirty="0">
                <a:solidFill>
                  <a:srgbClr val="335B74"/>
                </a:solidFill>
                <a:latin typeface="Arial" panose="020B0604020202020204" pitchFamily="34" charset="0"/>
                <a:cs typeface="Arial" panose="020B0604020202020204" pitchFamily="34" charset="0"/>
              </a:rPr>
              <a:t>of</a:t>
            </a:r>
            <a:r>
              <a:rPr sz="3600" b="1" i="0" spc="-5" dirty="0">
                <a:solidFill>
                  <a:srgbClr val="335B74"/>
                </a:solidFill>
                <a:latin typeface="Arial" panose="020B0604020202020204" pitchFamily="34" charset="0"/>
                <a:cs typeface="Arial" panose="020B0604020202020204" pitchFamily="34" charset="0"/>
              </a:rPr>
              <a:t> </a:t>
            </a:r>
            <a:r>
              <a:rPr sz="3600" b="1" i="0" spc="-10" dirty="0">
                <a:solidFill>
                  <a:srgbClr val="335B74"/>
                </a:solidFill>
                <a:latin typeface="Arial" panose="020B0604020202020204" pitchFamily="34" charset="0"/>
                <a:cs typeface="Arial" panose="020B0604020202020204" pitchFamily="34" charset="0"/>
              </a:rPr>
              <a:t>Custody Process</a:t>
            </a:r>
            <a:endParaRPr sz="3600" dirty="0">
              <a:solidFill>
                <a:srgbClr val="335B7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51126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2466256" y="1649134"/>
            <a:ext cx="7019715" cy="4308014"/>
            <a:chOff x="793572" y="1609764"/>
            <a:chExt cx="7358304" cy="4308014"/>
          </a:xfrm>
        </p:grpSpPr>
        <p:sp>
          <p:nvSpPr>
            <p:cNvPr id="4" name="object 4"/>
            <p:cNvSpPr/>
            <p:nvPr/>
          </p:nvSpPr>
          <p:spPr>
            <a:xfrm>
              <a:off x="1156717" y="1609764"/>
              <a:ext cx="6995159" cy="4308014"/>
            </a:xfrm>
            <a:custGeom>
              <a:avLst/>
              <a:gdLst/>
              <a:ahLst/>
              <a:cxnLst/>
              <a:rect l="l" t="t" r="r" b="b"/>
              <a:pathLst>
                <a:path w="6995159" h="4525010">
                  <a:moveTo>
                    <a:pt x="4732782" y="0"/>
                  </a:moveTo>
                  <a:lnTo>
                    <a:pt x="4732782" y="1131189"/>
                  </a:lnTo>
                  <a:lnTo>
                    <a:pt x="0" y="1131189"/>
                  </a:lnTo>
                  <a:lnTo>
                    <a:pt x="0" y="3393567"/>
                  </a:lnTo>
                  <a:lnTo>
                    <a:pt x="4732782" y="3393567"/>
                  </a:lnTo>
                  <a:lnTo>
                    <a:pt x="4732782" y="4524756"/>
                  </a:lnTo>
                  <a:lnTo>
                    <a:pt x="6995159" y="2262378"/>
                  </a:lnTo>
                  <a:lnTo>
                    <a:pt x="4732782" y="0"/>
                  </a:lnTo>
                  <a:close/>
                </a:path>
              </a:pathLst>
            </a:custGeom>
            <a:solidFill>
              <a:schemeClr val="tx2">
                <a:lumMod val="75000"/>
              </a:schemeClr>
            </a:solidFill>
            <a:ln>
              <a:solidFill>
                <a:schemeClr val="tx2">
                  <a:lumMod val="25000"/>
                </a:schemeClr>
              </a:solidFill>
            </a:ln>
          </p:spPr>
          <p:txBody>
            <a:bodyPr wrap="square" lIns="0" tIns="0" rIns="0" bIns="0" rtlCol="0"/>
            <a:lstStyle/>
            <a:p>
              <a:endParaRPr dirty="0"/>
            </a:p>
          </p:txBody>
        </p:sp>
        <p:sp>
          <p:nvSpPr>
            <p:cNvPr id="5" name="object 5"/>
            <p:cNvSpPr/>
            <p:nvPr/>
          </p:nvSpPr>
          <p:spPr>
            <a:xfrm>
              <a:off x="793572" y="2657464"/>
              <a:ext cx="3095484" cy="2212613"/>
            </a:xfrm>
            <a:custGeom>
              <a:avLst/>
              <a:gdLst/>
              <a:ahLst/>
              <a:cxnLst/>
              <a:rect l="l" t="t" r="r" b="b"/>
              <a:pathLst>
                <a:path w="2487295" h="1811020">
                  <a:moveTo>
                    <a:pt x="2185416" y="0"/>
                  </a:moveTo>
                  <a:lnTo>
                    <a:pt x="301752" y="0"/>
                  </a:lnTo>
                  <a:lnTo>
                    <a:pt x="252813" y="3950"/>
                  </a:lnTo>
                  <a:lnTo>
                    <a:pt x="206386" y="15386"/>
                  </a:lnTo>
                  <a:lnTo>
                    <a:pt x="163092" y="33686"/>
                  </a:lnTo>
                  <a:lnTo>
                    <a:pt x="123553" y="58228"/>
                  </a:lnTo>
                  <a:lnTo>
                    <a:pt x="88392" y="88392"/>
                  </a:lnTo>
                  <a:lnTo>
                    <a:pt x="58228" y="123553"/>
                  </a:lnTo>
                  <a:lnTo>
                    <a:pt x="33686" y="163092"/>
                  </a:lnTo>
                  <a:lnTo>
                    <a:pt x="15386" y="206386"/>
                  </a:lnTo>
                  <a:lnTo>
                    <a:pt x="3950" y="252813"/>
                  </a:lnTo>
                  <a:lnTo>
                    <a:pt x="0" y="301751"/>
                  </a:lnTo>
                  <a:lnTo>
                    <a:pt x="0" y="1508760"/>
                  </a:lnTo>
                  <a:lnTo>
                    <a:pt x="3950" y="1557698"/>
                  </a:lnTo>
                  <a:lnTo>
                    <a:pt x="15386" y="1604125"/>
                  </a:lnTo>
                  <a:lnTo>
                    <a:pt x="33686" y="1647419"/>
                  </a:lnTo>
                  <a:lnTo>
                    <a:pt x="58228" y="1686958"/>
                  </a:lnTo>
                  <a:lnTo>
                    <a:pt x="88391" y="1722120"/>
                  </a:lnTo>
                  <a:lnTo>
                    <a:pt x="123553" y="1752283"/>
                  </a:lnTo>
                  <a:lnTo>
                    <a:pt x="163092" y="1776825"/>
                  </a:lnTo>
                  <a:lnTo>
                    <a:pt x="206386" y="1795125"/>
                  </a:lnTo>
                  <a:lnTo>
                    <a:pt x="252813" y="1806561"/>
                  </a:lnTo>
                  <a:lnTo>
                    <a:pt x="301752" y="1810512"/>
                  </a:lnTo>
                  <a:lnTo>
                    <a:pt x="2185416" y="1810512"/>
                  </a:lnTo>
                  <a:lnTo>
                    <a:pt x="2234354" y="1806561"/>
                  </a:lnTo>
                  <a:lnTo>
                    <a:pt x="2280781" y="1795125"/>
                  </a:lnTo>
                  <a:lnTo>
                    <a:pt x="2324075" y="1776825"/>
                  </a:lnTo>
                  <a:lnTo>
                    <a:pt x="2363614" y="1752283"/>
                  </a:lnTo>
                  <a:lnTo>
                    <a:pt x="2398776" y="1722120"/>
                  </a:lnTo>
                  <a:lnTo>
                    <a:pt x="2428939" y="1686958"/>
                  </a:lnTo>
                  <a:lnTo>
                    <a:pt x="2453481" y="1647419"/>
                  </a:lnTo>
                  <a:lnTo>
                    <a:pt x="2471781" y="1604125"/>
                  </a:lnTo>
                  <a:lnTo>
                    <a:pt x="2483217" y="1557698"/>
                  </a:lnTo>
                  <a:lnTo>
                    <a:pt x="2487168" y="1508760"/>
                  </a:lnTo>
                  <a:lnTo>
                    <a:pt x="2487168" y="301751"/>
                  </a:lnTo>
                  <a:lnTo>
                    <a:pt x="2483217" y="252813"/>
                  </a:lnTo>
                  <a:lnTo>
                    <a:pt x="2471781" y="206386"/>
                  </a:lnTo>
                  <a:lnTo>
                    <a:pt x="2453481" y="163092"/>
                  </a:lnTo>
                  <a:lnTo>
                    <a:pt x="2428939" y="123553"/>
                  </a:lnTo>
                  <a:lnTo>
                    <a:pt x="2398776" y="88392"/>
                  </a:lnTo>
                  <a:lnTo>
                    <a:pt x="2363614" y="58228"/>
                  </a:lnTo>
                  <a:lnTo>
                    <a:pt x="2324075" y="33686"/>
                  </a:lnTo>
                  <a:lnTo>
                    <a:pt x="2280781" y="15386"/>
                  </a:lnTo>
                  <a:lnTo>
                    <a:pt x="2234354" y="3950"/>
                  </a:lnTo>
                  <a:lnTo>
                    <a:pt x="2185416" y="0"/>
                  </a:lnTo>
                  <a:close/>
                </a:path>
              </a:pathLst>
            </a:custGeom>
            <a:solidFill>
              <a:srgbClr val="00AFEF"/>
            </a:solidFill>
            <a:ln w="15875">
              <a:solidFill>
                <a:schemeClr val="tx2">
                  <a:lumMod val="25000"/>
                </a:schemeClr>
              </a:solidFill>
            </a:ln>
          </p:spPr>
          <p:txBody>
            <a:bodyPr wrap="square" lIns="0" tIns="0" rIns="0" bIns="0" rtlCol="0"/>
            <a:lstStyle/>
            <a:p>
              <a:endParaRPr dirty="0"/>
            </a:p>
          </p:txBody>
        </p:sp>
      </p:grpSp>
      <p:sp>
        <p:nvSpPr>
          <p:cNvPr id="7" name="object 7"/>
          <p:cNvSpPr txBox="1"/>
          <p:nvPr/>
        </p:nvSpPr>
        <p:spPr>
          <a:xfrm>
            <a:off x="2963708" y="3073261"/>
            <a:ext cx="2100580" cy="1286571"/>
          </a:xfrm>
          <a:prstGeom prst="rect">
            <a:avLst/>
          </a:prstGeom>
        </p:spPr>
        <p:txBody>
          <a:bodyPr vert="horz" wrap="square" lIns="0" tIns="73025" rIns="0" bIns="0" rtlCol="0">
            <a:spAutoFit/>
          </a:bodyPr>
          <a:lstStyle/>
          <a:p>
            <a:pPr marL="12700" marR="5080" indent="306070">
              <a:lnSpc>
                <a:spcPct val="150000"/>
              </a:lnSpc>
              <a:spcBef>
                <a:spcPts val="575"/>
              </a:spcBef>
            </a:pPr>
            <a:r>
              <a:rPr sz="2800" b="1" dirty="0">
                <a:solidFill>
                  <a:srgbClr val="FFFFFF"/>
                </a:solidFill>
                <a:latin typeface="Arial"/>
                <a:cs typeface="Arial"/>
              </a:rPr>
              <a:t>Stage</a:t>
            </a:r>
            <a:r>
              <a:rPr sz="2800" b="1" spc="-70" dirty="0">
                <a:solidFill>
                  <a:srgbClr val="FFFFFF"/>
                </a:solidFill>
                <a:latin typeface="Arial"/>
                <a:cs typeface="Arial"/>
              </a:rPr>
              <a:t> </a:t>
            </a:r>
            <a:r>
              <a:rPr sz="2800" b="1" spc="-25" dirty="0">
                <a:solidFill>
                  <a:srgbClr val="FFFFFF"/>
                </a:solidFill>
                <a:latin typeface="Arial"/>
                <a:cs typeface="Arial"/>
              </a:rPr>
              <a:t>7</a:t>
            </a:r>
            <a:r>
              <a:rPr lang="en-US" sz="2800" b="1" spc="-25" dirty="0">
                <a:solidFill>
                  <a:srgbClr val="FFFFFF"/>
                </a:solidFill>
                <a:latin typeface="Arial"/>
                <a:cs typeface="Arial"/>
              </a:rPr>
              <a:t> </a:t>
            </a:r>
            <a:r>
              <a:rPr sz="2800" spc="-25" dirty="0">
                <a:solidFill>
                  <a:srgbClr val="FFFFFF"/>
                </a:solidFill>
                <a:latin typeface="Arial"/>
                <a:cs typeface="Arial"/>
              </a:rPr>
              <a:t>–</a:t>
            </a:r>
            <a:r>
              <a:rPr sz="1050" spc="-25" dirty="0">
                <a:solidFill>
                  <a:srgbClr val="FFFFFF"/>
                </a:solidFill>
                <a:latin typeface="Arial"/>
                <a:cs typeface="Arial"/>
              </a:rPr>
              <a:t> </a:t>
            </a:r>
            <a:r>
              <a:rPr sz="2800" b="1" spc="-10" dirty="0">
                <a:solidFill>
                  <a:srgbClr val="FFFFFF"/>
                </a:solidFill>
                <a:latin typeface="Arial"/>
                <a:cs typeface="Arial"/>
              </a:rPr>
              <a:t>Certification</a:t>
            </a:r>
            <a:endParaRPr sz="2800" dirty="0">
              <a:latin typeface="Arial"/>
              <a:cs typeface="Arial"/>
            </a:endParaRPr>
          </a:p>
        </p:txBody>
      </p:sp>
      <p:sp>
        <p:nvSpPr>
          <p:cNvPr id="8" name="object 8"/>
          <p:cNvSpPr txBox="1"/>
          <p:nvPr/>
        </p:nvSpPr>
        <p:spPr>
          <a:xfrm>
            <a:off x="5570320" y="2937000"/>
            <a:ext cx="3540127" cy="1732280"/>
          </a:xfrm>
          <a:prstGeom prst="rect">
            <a:avLst/>
          </a:prstGeom>
        </p:spPr>
        <p:txBody>
          <a:bodyPr vert="horz" wrap="square" lIns="0" tIns="12065" rIns="0" bIns="0" rtlCol="0">
            <a:spAutoFit/>
          </a:bodyPr>
          <a:lstStyle/>
          <a:p>
            <a:pPr marL="216535" indent="-204470">
              <a:spcBef>
                <a:spcPts val="95"/>
              </a:spcBef>
              <a:buFont typeface="Arial"/>
              <a:buChar char="•"/>
              <a:tabLst>
                <a:tab pos="217170" algn="l"/>
              </a:tabLst>
            </a:pPr>
            <a:r>
              <a:rPr sz="2800" dirty="0">
                <a:latin typeface="Arial" panose="020B0604020202020204" pitchFamily="34" charset="0"/>
                <a:cs typeface="Arial" panose="020B0604020202020204" pitchFamily="34" charset="0"/>
              </a:rPr>
              <a:t>3</a:t>
            </a:r>
            <a:r>
              <a:rPr sz="2800" spc="-5" dirty="0">
                <a:latin typeface="Arial" panose="020B0604020202020204" pitchFamily="34" charset="0"/>
                <a:cs typeface="Arial" panose="020B0604020202020204" pitchFamily="34" charset="0"/>
              </a:rPr>
              <a:t> </a:t>
            </a:r>
            <a:r>
              <a:rPr sz="2800" spc="-20" dirty="0">
                <a:latin typeface="Arial" panose="020B0604020202020204" pitchFamily="34" charset="0"/>
                <a:cs typeface="Arial" panose="020B0604020202020204" pitchFamily="34" charset="0"/>
              </a:rPr>
              <a:t>years</a:t>
            </a:r>
            <a:endParaRPr sz="2800" dirty="0">
              <a:latin typeface="Arial" panose="020B0604020202020204" pitchFamily="34" charset="0"/>
              <a:cs typeface="Arial" panose="020B0604020202020204" pitchFamily="34" charset="0"/>
            </a:endParaRPr>
          </a:p>
          <a:p>
            <a:pPr marL="12700" marR="5080">
              <a:buFont typeface="Arial"/>
              <a:buChar char="•"/>
              <a:tabLst>
                <a:tab pos="217170" algn="l"/>
              </a:tabLst>
            </a:pPr>
            <a:r>
              <a:rPr lang="en-US" sz="2800" dirty="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Annual</a:t>
            </a:r>
            <a:r>
              <a:rPr sz="2800" spc="-85" dirty="0">
                <a:latin typeface="Arial" panose="020B0604020202020204" pitchFamily="34" charset="0"/>
                <a:cs typeface="Arial" panose="020B0604020202020204" pitchFamily="34" charset="0"/>
              </a:rPr>
              <a:t> </a:t>
            </a:r>
            <a:r>
              <a:rPr sz="2800" spc="-10" dirty="0">
                <a:latin typeface="Arial" panose="020B0604020202020204" pitchFamily="34" charset="0"/>
                <a:cs typeface="Arial" panose="020B0604020202020204" pitchFamily="34" charset="0"/>
              </a:rPr>
              <a:t>surveillance assessments</a:t>
            </a:r>
            <a:endParaRPr sz="2800" dirty="0">
              <a:latin typeface="Arial" panose="020B0604020202020204" pitchFamily="34" charset="0"/>
              <a:cs typeface="Arial" panose="020B0604020202020204" pitchFamily="34" charset="0"/>
            </a:endParaRPr>
          </a:p>
          <a:p>
            <a:pPr marL="216535" indent="-204470">
              <a:buFont typeface="Arial"/>
              <a:buChar char="•"/>
              <a:tabLst>
                <a:tab pos="217170" algn="l"/>
              </a:tabLst>
            </a:pPr>
            <a:r>
              <a:rPr sz="2800" dirty="0">
                <a:latin typeface="Arial" panose="020B0604020202020204" pitchFamily="34" charset="0"/>
                <a:cs typeface="Arial" panose="020B0604020202020204" pitchFamily="34" charset="0"/>
              </a:rPr>
              <a:t>species</a:t>
            </a:r>
            <a:r>
              <a:rPr sz="2800" spc="-80" dirty="0">
                <a:latin typeface="Arial" panose="020B0604020202020204" pitchFamily="34" charset="0"/>
                <a:cs typeface="Arial" panose="020B0604020202020204" pitchFamily="34" charset="0"/>
              </a:rPr>
              <a:t> </a:t>
            </a:r>
            <a:r>
              <a:rPr sz="2800" spc="-10" dirty="0">
                <a:latin typeface="Arial" panose="020B0604020202020204" pitchFamily="34" charset="0"/>
                <a:cs typeface="Arial" panose="020B0604020202020204" pitchFamily="34" charset="0"/>
              </a:rPr>
              <a:t>specific</a:t>
            </a:r>
            <a:endParaRPr sz="2800" dirty="0">
              <a:latin typeface="Arial" panose="020B0604020202020204" pitchFamily="34" charset="0"/>
              <a:cs typeface="Arial" panose="020B0604020202020204" pitchFamily="34" charset="0"/>
            </a:endParaRPr>
          </a:p>
        </p:txBody>
      </p:sp>
      <p:sp>
        <p:nvSpPr>
          <p:cNvPr id="10" name="object 2"/>
          <p:cNvSpPr txBox="1">
            <a:spLocks noGrp="1"/>
          </p:cNvSpPr>
          <p:nvPr>
            <p:ph type="title"/>
          </p:nvPr>
        </p:nvSpPr>
        <p:spPr>
          <a:xfrm>
            <a:off x="2673650" y="425451"/>
            <a:ext cx="9579720" cy="566822"/>
          </a:xfrm>
          <a:prstGeom prst="rect">
            <a:avLst/>
          </a:prstGeom>
        </p:spPr>
        <p:txBody>
          <a:bodyPr vert="horz" wrap="square" lIns="0" tIns="12700" rIns="0" bIns="0" rtlCol="0">
            <a:spAutoFit/>
          </a:bodyPr>
          <a:lstStyle/>
          <a:p>
            <a:pPr marL="1920875" marR="5080" indent="-1908810">
              <a:spcBef>
                <a:spcPts val="100"/>
              </a:spcBef>
            </a:pPr>
            <a:r>
              <a:rPr sz="3600" b="1" i="0" dirty="0">
                <a:solidFill>
                  <a:srgbClr val="335B74"/>
                </a:solidFill>
                <a:latin typeface="Arial" panose="020B0604020202020204" pitchFamily="34" charset="0"/>
                <a:cs typeface="Arial" panose="020B0604020202020204" pitchFamily="34" charset="0"/>
              </a:rPr>
              <a:t>RFM</a:t>
            </a:r>
            <a:r>
              <a:rPr sz="3600" b="1" i="0" spc="-10" dirty="0">
                <a:solidFill>
                  <a:srgbClr val="335B74"/>
                </a:solidFill>
                <a:latin typeface="Arial" panose="020B0604020202020204" pitchFamily="34" charset="0"/>
                <a:cs typeface="Arial" panose="020B0604020202020204" pitchFamily="34" charset="0"/>
              </a:rPr>
              <a:t> </a:t>
            </a:r>
            <a:r>
              <a:rPr sz="3600" b="1" i="0" dirty="0">
                <a:solidFill>
                  <a:srgbClr val="335B74"/>
                </a:solidFill>
                <a:latin typeface="Arial" panose="020B0604020202020204" pitchFamily="34" charset="0"/>
                <a:cs typeface="Arial" panose="020B0604020202020204" pitchFamily="34" charset="0"/>
              </a:rPr>
              <a:t>Chain</a:t>
            </a:r>
            <a:r>
              <a:rPr sz="3600" b="1" i="0" spc="-10" dirty="0">
                <a:solidFill>
                  <a:srgbClr val="335B74"/>
                </a:solidFill>
                <a:latin typeface="Arial" panose="020B0604020202020204" pitchFamily="34" charset="0"/>
                <a:cs typeface="Arial" panose="020B0604020202020204" pitchFamily="34" charset="0"/>
              </a:rPr>
              <a:t> </a:t>
            </a:r>
            <a:r>
              <a:rPr sz="3600" b="1" i="0" dirty="0">
                <a:solidFill>
                  <a:srgbClr val="335B74"/>
                </a:solidFill>
                <a:latin typeface="Arial" panose="020B0604020202020204" pitchFamily="34" charset="0"/>
                <a:cs typeface="Arial" panose="020B0604020202020204" pitchFamily="34" charset="0"/>
              </a:rPr>
              <a:t>of</a:t>
            </a:r>
            <a:r>
              <a:rPr sz="3600" b="1" i="0" spc="-5" dirty="0">
                <a:solidFill>
                  <a:srgbClr val="335B74"/>
                </a:solidFill>
                <a:latin typeface="Arial" panose="020B0604020202020204" pitchFamily="34" charset="0"/>
                <a:cs typeface="Arial" panose="020B0604020202020204" pitchFamily="34" charset="0"/>
              </a:rPr>
              <a:t> </a:t>
            </a:r>
            <a:r>
              <a:rPr sz="3600" b="1" i="0" spc="-10" dirty="0">
                <a:solidFill>
                  <a:srgbClr val="335B74"/>
                </a:solidFill>
                <a:latin typeface="Arial" panose="020B0604020202020204" pitchFamily="34" charset="0"/>
                <a:cs typeface="Arial" panose="020B0604020202020204" pitchFamily="34" charset="0"/>
              </a:rPr>
              <a:t>Custody Process</a:t>
            </a:r>
            <a:endParaRPr sz="3600" dirty="0">
              <a:solidFill>
                <a:srgbClr val="335B7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402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25912" y="1308044"/>
            <a:ext cx="10169913" cy="4809009"/>
          </a:xfrm>
          <a:prstGeom prst="rect">
            <a:avLst/>
          </a:prstGeom>
          <a:solidFill>
            <a:schemeClr val="accent3">
              <a:lumMod val="75000"/>
            </a:schemeClr>
          </a:solidFill>
        </p:spPr>
        <p:txBody>
          <a:bodyPr vert="horz" wrap="square" lIns="0" tIns="12700" rIns="0" bIns="0" rtlCol="0">
            <a:spAutoFit/>
          </a:bodyPr>
          <a:lstStyle/>
          <a:p>
            <a:pPr marL="355600" marR="5080" indent="-343535">
              <a:spcBef>
                <a:spcPts val="100"/>
              </a:spcBef>
              <a:buChar char="•"/>
              <a:tabLst>
                <a:tab pos="355600" algn="l"/>
                <a:tab pos="356235" algn="l"/>
              </a:tabLst>
            </a:pPr>
            <a:r>
              <a:rPr sz="2400" dirty="0">
                <a:latin typeface="Arial"/>
                <a:cs typeface="Arial"/>
              </a:rPr>
              <a:t>Certificates</a:t>
            </a:r>
            <a:r>
              <a:rPr sz="2400" spc="-20" dirty="0">
                <a:latin typeface="Arial"/>
                <a:cs typeface="Arial"/>
              </a:rPr>
              <a:t> </a:t>
            </a:r>
            <a:r>
              <a:rPr sz="2400" dirty="0">
                <a:latin typeface="Arial"/>
                <a:cs typeface="Arial"/>
              </a:rPr>
              <a:t>are</a:t>
            </a:r>
            <a:r>
              <a:rPr sz="2400" spc="-25" dirty="0">
                <a:latin typeface="Arial"/>
                <a:cs typeface="Arial"/>
              </a:rPr>
              <a:t> </a:t>
            </a:r>
            <a:r>
              <a:rPr sz="2400" dirty="0">
                <a:latin typeface="Arial"/>
                <a:cs typeface="Arial"/>
              </a:rPr>
              <a:t>valid</a:t>
            </a:r>
            <a:r>
              <a:rPr sz="2400" spc="5" dirty="0">
                <a:latin typeface="Arial"/>
                <a:cs typeface="Arial"/>
              </a:rPr>
              <a:t> </a:t>
            </a:r>
            <a:r>
              <a:rPr sz="2400" dirty="0">
                <a:latin typeface="Arial"/>
                <a:cs typeface="Arial"/>
              </a:rPr>
              <a:t>for</a:t>
            </a:r>
            <a:r>
              <a:rPr sz="2400" spc="-30" dirty="0">
                <a:latin typeface="Arial"/>
                <a:cs typeface="Arial"/>
              </a:rPr>
              <a:t> </a:t>
            </a:r>
            <a:r>
              <a:rPr sz="2400" dirty="0">
                <a:latin typeface="Arial"/>
                <a:cs typeface="Arial"/>
              </a:rPr>
              <a:t>three</a:t>
            </a:r>
            <a:r>
              <a:rPr sz="2400" spc="-20" dirty="0">
                <a:latin typeface="Arial"/>
                <a:cs typeface="Arial"/>
              </a:rPr>
              <a:t> </a:t>
            </a:r>
            <a:r>
              <a:rPr sz="2400" dirty="0">
                <a:latin typeface="Arial"/>
                <a:cs typeface="Arial"/>
              </a:rPr>
              <a:t>years</a:t>
            </a:r>
            <a:r>
              <a:rPr sz="2400" spc="-15" dirty="0">
                <a:latin typeface="Arial"/>
                <a:cs typeface="Arial"/>
              </a:rPr>
              <a:t> </a:t>
            </a:r>
            <a:r>
              <a:rPr sz="2400" dirty="0">
                <a:latin typeface="Arial"/>
                <a:cs typeface="Arial"/>
              </a:rPr>
              <a:t>with</a:t>
            </a:r>
            <a:r>
              <a:rPr sz="2400" spc="-20" dirty="0">
                <a:latin typeface="Arial"/>
                <a:cs typeface="Arial"/>
              </a:rPr>
              <a:t> </a:t>
            </a:r>
            <a:r>
              <a:rPr sz="2400" spc="-10" dirty="0">
                <a:latin typeface="Arial"/>
                <a:cs typeface="Arial"/>
              </a:rPr>
              <a:t>annual </a:t>
            </a:r>
            <a:r>
              <a:rPr sz="2400" dirty="0">
                <a:latin typeface="Arial"/>
                <a:cs typeface="Arial"/>
              </a:rPr>
              <a:t>surveillance</a:t>
            </a:r>
            <a:r>
              <a:rPr sz="2400" spc="5" dirty="0">
                <a:latin typeface="Arial"/>
                <a:cs typeface="Arial"/>
              </a:rPr>
              <a:t> </a:t>
            </a:r>
            <a:r>
              <a:rPr sz="2400" dirty="0">
                <a:latin typeface="Arial"/>
                <a:cs typeface="Arial"/>
              </a:rPr>
              <a:t>audits.</a:t>
            </a:r>
            <a:r>
              <a:rPr sz="2400" spc="-40" dirty="0">
                <a:latin typeface="Arial"/>
                <a:cs typeface="Arial"/>
              </a:rPr>
              <a:t> </a:t>
            </a:r>
            <a:endParaRPr lang="en-US" sz="2400" spc="-40" dirty="0">
              <a:latin typeface="Arial"/>
              <a:cs typeface="Arial"/>
            </a:endParaRPr>
          </a:p>
          <a:p>
            <a:pPr marL="355600" marR="5080" indent="-343535">
              <a:spcBef>
                <a:spcPts val="100"/>
              </a:spcBef>
              <a:buChar char="•"/>
              <a:tabLst>
                <a:tab pos="355600" algn="l"/>
                <a:tab pos="356235" algn="l"/>
              </a:tabLst>
            </a:pPr>
            <a:endParaRPr lang="en-US" sz="2400" spc="-40" dirty="0">
              <a:latin typeface="Arial"/>
              <a:cs typeface="Arial"/>
            </a:endParaRPr>
          </a:p>
          <a:p>
            <a:pPr marL="355600" marR="5080" indent="-343535">
              <a:spcBef>
                <a:spcPts val="100"/>
              </a:spcBef>
              <a:buChar char="•"/>
              <a:tabLst>
                <a:tab pos="355600" algn="l"/>
                <a:tab pos="356235" algn="l"/>
              </a:tabLst>
            </a:pPr>
            <a:r>
              <a:rPr sz="2400" spc="-10" dirty="0">
                <a:latin typeface="Arial"/>
                <a:cs typeface="Arial"/>
              </a:rPr>
              <a:t>On-</a:t>
            </a:r>
            <a:r>
              <a:rPr sz="2400" dirty="0">
                <a:latin typeface="Arial"/>
                <a:cs typeface="Arial"/>
              </a:rPr>
              <a:t>going</a:t>
            </a:r>
            <a:r>
              <a:rPr sz="2400" spc="-25" dirty="0">
                <a:latin typeface="Arial"/>
                <a:cs typeface="Arial"/>
              </a:rPr>
              <a:t> </a:t>
            </a:r>
            <a:r>
              <a:rPr sz="2400" spc="-10" dirty="0">
                <a:latin typeface="Arial"/>
                <a:cs typeface="Arial"/>
              </a:rPr>
              <a:t>certification</a:t>
            </a:r>
            <a:r>
              <a:rPr sz="2400" spc="-50" dirty="0">
                <a:latin typeface="Arial"/>
                <a:cs typeface="Arial"/>
              </a:rPr>
              <a:t> </a:t>
            </a:r>
            <a:r>
              <a:rPr sz="2400" dirty="0">
                <a:latin typeface="Arial"/>
                <a:cs typeface="Arial"/>
              </a:rPr>
              <a:t>is</a:t>
            </a:r>
            <a:r>
              <a:rPr sz="2400" spc="-50" dirty="0">
                <a:latin typeface="Arial"/>
                <a:cs typeface="Arial"/>
              </a:rPr>
              <a:t> </a:t>
            </a:r>
            <a:r>
              <a:rPr sz="2400" spc="-10" dirty="0">
                <a:latin typeface="Arial"/>
                <a:cs typeface="Arial"/>
              </a:rPr>
              <a:t>maintained </a:t>
            </a:r>
            <a:r>
              <a:rPr sz="2400" dirty="0">
                <a:latin typeface="Arial"/>
                <a:cs typeface="Arial"/>
              </a:rPr>
              <a:t>where</a:t>
            </a:r>
            <a:r>
              <a:rPr sz="2400" spc="-70" dirty="0">
                <a:latin typeface="Arial"/>
                <a:cs typeface="Arial"/>
              </a:rPr>
              <a:t> </a:t>
            </a:r>
            <a:r>
              <a:rPr sz="2400" dirty="0">
                <a:latin typeface="Arial"/>
                <a:cs typeface="Arial"/>
              </a:rPr>
              <a:t>there</a:t>
            </a:r>
            <a:r>
              <a:rPr sz="2400" spc="-70" dirty="0">
                <a:latin typeface="Arial"/>
                <a:cs typeface="Arial"/>
              </a:rPr>
              <a:t> </a:t>
            </a:r>
            <a:r>
              <a:rPr sz="2400" dirty="0">
                <a:latin typeface="Arial"/>
                <a:cs typeface="Arial"/>
              </a:rPr>
              <a:t>is</a:t>
            </a:r>
            <a:r>
              <a:rPr sz="2400" spc="-80" dirty="0">
                <a:latin typeface="Arial"/>
                <a:cs typeface="Arial"/>
              </a:rPr>
              <a:t> </a:t>
            </a:r>
            <a:r>
              <a:rPr sz="2400" dirty="0">
                <a:latin typeface="Arial"/>
                <a:cs typeface="Arial"/>
              </a:rPr>
              <a:t>substantive</a:t>
            </a:r>
            <a:r>
              <a:rPr sz="2400" spc="-80" dirty="0">
                <a:latin typeface="Arial"/>
                <a:cs typeface="Arial"/>
              </a:rPr>
              <a:t> </a:t>
            </a:r>
            <a:r>
              <a:rPr sz="2400" dirty="0">
                <a:latin typeface="Arial"/>
                <a:cs typeface="Arial"/>
              </a:rPr>
              <a:t>and</a:t>
            </a:r>
            <a:r>
              <a:rPr sz="2400" spc="-75" dirty="0">
                <a:latin typeface="Arial"/>
                <a:cs typeface="Arial"/>
              </a:rPr>
              <a:t> </a:t>
            </a:r>
            <a:r>
              <a:rPr sz="2400" spc="-10" dirty="0">
                <a:latin typeface="Arial"/>
                <a:cs typeface="Arial"/>
              </a:rPr>
              <a:t>demonstrable</a:t>
            </a:r>
            <a:r>
              <a:rPr sz="2400" spc="-60" dirty="0">
                <a:latin typeface="Arial"/>
                <a:cs typeface="Arial"/>
              </a:rPr>
              <a:t> </a:t>
            </a:r>
            <a:r>
              <a:rPr sz="2400" spc="-10" dirty="0">
                <a:latin typeface="Arial"/>
                <a:cs typeface="Arial"/>
              </a:rPr>
              <a:t>evidence </a:t>
            </a:r>
            <a:r>
              <a:rPr sz="2400" dirty="0">
                <a:latin typeface="Arial"/>
                <a:cs typeface="Arial"/>
              </a:rPr>
              <a:t>that</a:t>
            </a:r>
            <a:r>
              <a:rPr sz="2400" spc="-15" dirty="0">
                <a:latin typeface="Arial"/>
                <a:cs typeface="Arial"/>
              </a:rPr>
              <a:t> </a:t>
            </a:r>
            <a:r>
              <a:rPr sz="2400" dirty="0">
                <a:latin typeface="Arial"/>
                <a:cs typeface="Arial"/>
              </a:rPr>
              <a:t>the</a:t>
            </a:r>
            <a:r>
              <a:rPr sz="2400" spc="-165" dirty="0">
                <a:latin typeface="Arial"/>
                <a:cs typeface="Arial"/>
              </a:rPr>
              <a:t> </a:t>
            </a:r>
            <a:r>
              <a:rPr sz="2400" dirty="0">
                <a:latin typeface="Arial"/>
                <a:cs typeface="Arial"/>
              </a:rPr>
              <a:t>Applicant</a:t>
            </a:r>
            <a:r>
              <a:rPr sz="2400" spc="10" dirty="0">
                <a:latin typeface="Arial"/>
                <a:cs typeface="Arial"/>
              </a:rPr>
              <a:t> </a:t>
            </a:r>
            <a:r>
              <a:rPr sz="2400" dirty="0">
                <a:latin typeface="Arial"/>
                <a:cs typeface="Arial"/>
              </a:rPr>
              <a:t>remains</a:t>
            </a:r>
            <a:r>
              <a:rPr sz="2400" spc="-5" dirty="0">
                <a:latin typeface="Arial"/>
                <a:cs typeface="Arial"/>
              </a:rPr>
              <a:t> </a:t>
            </a:r>
            <a:r>
              <a:rPr sz="2400" dirty="0">
                <a:latin typeface="Arial"/>
                <a:cs typeface="Arial"/>
              </a:rPr>
              <a:t>in</a:t>
            </a:r>
            <a:r>
              <a:rPr sz="2400" spc="-25" dirty="0">
                <a:latin typeface="Arial"/>
                <a:cs typeface="Arial"/>
              </a:rPr>
              <a:t> </a:t>
            </a:r>
            <a:r>
              <a:rPr sz="2400" dirty="0">
                <a:latin typeface="Arial"/>
                <a:cs typeface="Arial"/>
              </a:rPr>
              <a:t>compliance</a:t>
            </a:r>
            <a:r>
              <a:rPr sz="2400" spc="15" dirty="0">
                <a:latin typeface="Arial"/>
                <a:cs typeface="Arial"/>
              </a:rPr>
              <a:t> </a:t>
            </a:r>
            <a:r>
              <a:rPr sz="2400" dirty="0">
                <a:latin typeface="Arial"/>
                <a:cs typeface="Arial"/>
              </a:rPr>
              <a:t>with</a:t>
            </a:r>
            <a:r>
              <a:rPr sz="2400" spc="-15" dirty="0">
                <a:latin typeface="Arial"/>
                <a:cs typeface="Arial"/>
              </a:rPr>
              <a:t> </a:t>
            </a:r>
            <a:r>
              <a:rPr sz="2400" dirty="0">
                <a:latin typeface="Arial"/>
                <a:cs typeface="Arial"/>
              </a:rPr>
              <a:t>the</a:t>
            </a:r>
            <a:r>
              <a:rPr sz="2400" spc="-20" dirty="0">
                <a:latin typeface="Arial"/>
                <a:cs typeface="Arial"/>
              </a:rPr>
              <a:t> </a:t>
            </a:r>
            <a:r>
              <a:rPr sz="2400" spc="-10" dirty="0">
                <a:latin typeface="Arial"/>
                <a:cs typeface="Arial"/>
              </a:rPr>
              <a:t>criteria </a:t>
            </a:r>
            <a:r>
              <a:rPr sz="2400" dirty="0">
                <a:latin typeface="Arial"/>
                <a:cs typeface="Arial"/>
              </a:rPr>
              <a:t>of</a:t>
            </a:r>
            <a:r>
              <a:rPr sz="2400" spc="-10" dirty="0">
                <a:latin typeface="Arial"/>
                <a:cs typeface="Arial"/>
              </a:rPr>
              <a:t> </a:t>
            </a:r>
            <a:r>
              <a:rPr sz="2400" dirty="0">
                <a:latin typeface="Arial"/>
                <a:cs typeface="Arial"/>
              </a:rPr>
              <a:t>the</a:t>
            </a:r>
            <a:r>
              <a:rPr sz="2400" spc="-20" dirty="0">
                <a:latin typeface="Arial"/>
                <a:cs typeface="Arial"/>
              </a:rPr>
              <a:t> </a:t>
            </a:r>
            <a:r>
              <a:rPr sz="2400" dirty="0">
                <a:latin typeface="Arial"/>
                <a:cs typeface="Arial"/>
              </a:rPr>
              <a:t>Standard.</a:t>
            </a:r>
            <a:r>
              <a:rPr sz="2400" spc="-125" dirty="0">
                <a:latin typeface="Arial"/>
                <a:cs typeface="Arial"/>
              </a:rPr>
              <a:t> </a:t>
            </a:r>
            <a:r>
              <a:rPr lang="en-US" sz="2400" spc="-125" dirty="0">
                <a:latin typeface="Arial"/>
                <a:cs typeface="Arial"/>
              </a:rPr>
              <a:t> </a:t>
            </a:r>
            <a:r>
              <a:rPr sz="2400" dirty="0">
                <a:latin typeface="Arial"/>
                <a:cs typeface="Arial"/>
              </a:rPr>
              <a:t>Any</a:t>
            </a:r>
            <a:r>
              <a:rPr sz="2400" spc="-5" dirty="0">
                <a:latin typeface="Arial"/>
                <a:cs typeface="Arial"/>
              </a:rPr>
              <a:t> </a:t>
            </a:r>
            <a:r>
              <a:rPr sz="2400" spc="-10" dirty="0">
                <a:latin typeface="Arial"/>
                <a:cs typeface="Arial"/>
              </a:rPr>
              <a:t>non-</a:t>
            </a:r>
            <a:r>
              <a:rPr sz="2400" dirty="0">
                <a:latin typeface="Arial"/>
                <a:cs typeface="Arial"/>
              </a:rPr>
              <a:t>conformity</a:t>
            </a:r>
            <a:r>
              <a:rPr sz="2400" spc="-10" dirty="0">
                <a:latin typeface="Arial"/>
                <a:cs typeface="Arial"/>
              </a:rPr>
              <a:t> </a:t>
            </a:r>
            <a:r>
              <a:rPr sz="2400" dirty="0">
                <a:latin typeface="Arial"/>
                <a:cs typeface="Arial"/>
              </a:rPr>
              <a:t>raised</a:t>
            </a:r>
            <a:r>
              <a:rPr sz="2400" spc="5" dirty="0">
                <a:latin typeface="Arial"/>
                <a:cs typeface="Arial"/>
              </a:rPr>
              <a:t> </a:t>
            </a:r>
            <a:r>
              <a:rPr sz="2400" dirty="0">
                <a:latin typeface="Arial"/>
                <a:cs typeface="Arial"/>
              </a:rPr>
              <a:t>shall</a:t>
            </a:r>
            <a:r>
              <a:rPr sz="2400" spc="20" dirty="0">
                <a:latin typeface="Arial"/>
                <a:cs typeface="Arial"/>
              </a:rPr>
              <a:t> </a:t>
            </a:r>
            <a:r>
              <a:rPr sz="2400" spc="-25" dirty="0">
                <a:latin typeface="Arial"/>
                <a:cs typeface="Arial"/>
              </a:rPr>
              <a:t>be </a:t>
            </a:r>
            <a:r>
              <a:rPr sz="2400" dirty="0">
                <a:latin typeface="Arial"/>
                <a:cs typeface="Arial"/>
              </a:rPr>
              <a:t>verified</a:t>
            </a:r>
            <a:r>
              <a:rPr sz="2400" spc="-15" dirty="0">
                <a:latin typeface="Arial"/>
                <a:cs typeface="Arial"/>
              </a:rPr>
              <a:t> </a:t>
            </a:r>
            <a:r>
              <a:rPr sz="2400" dirty="0">
                <a:latin typeface="Arial"/>
                <a:cs typeface="Arial"/>
              </a:rPr>
              <a:t>as</a:t>
            </a:r>
            <a:r>
              <a:rPr sz="2400" spc="-25" dirty="0">
                <a:latin typeface="Arial"/>
                <a:cs typeface="Arial"/>
              </a:rPr>
              <a:t> </a:t>
            </a:r>
            <a:r>
              <a:rPr sz="2400" dirty="0">
                <a:latin typeface="Arial"/>
                <a:cs typeface="Arial"/>
              </a:rPr>
              <a:t>closed,</a:t>
            </a:r>
            <a:r>
              <a:rPr sz="2400" spc="-10" dirty="0">
                <a:latin typeface="Arial"/>
                <a:cs typeface="Arial"/>
              </a:rPr>
              <a:t> </a:t>
            </a:r>
            <a:r>
              <a:rPr sz="2400" dirty="0">
                <a:latin typeface="Arial"/>
                <a:cs typeface="Arial"/>
              </a:rPr>
              <a:t>with</a:t>
            </a:r>
            <a:r>
              <a:rPr sz="2400" spc="-5" dirty="0">
                <a:latin typeface="Arial"/>
                <a:cs typeface="Arial"/>
              </a:rPr>
              <a:t> </a:t>
            </a:r>
            <a:r>
              <a:rPr sz="2400" dirty="0">
                <a:latin typeface="Arial"/>
                <a:cs typeface="Arial"/>
              </a:rPr>
              <a:t>objective</a:t>
            </a:r>
            <a:r>
              <a:rPr sz="2400" spc="-5" dirty="0">
                <a:latin typeface="Arial"/>
                <a:cs typeface="Arial"/>
              </a:rPr>
              <a:t> </a:t>
            </a:r>
            <a:r>
              <a:rPr sz="2400" dirty="0">
                <a:latin typeface="Arial"/>
                <a:cs typeface="Arial"/>
              </a:rPr>
              <a:t>evidence</a:t>
            </a:r>
            <a:r>
              <a:rPr sz="2400" spc="-5" dirty="0">
                <a:latin typeface="Arial"/>
                <a:cs typeface="Arial"/>
              </a:rPr>
              <a:t> </a:t>
            </a:r>
            <a:r>
              <a:rPr sz="2400" dirty="0">
                <a:latin typeface="Arial"/>
                <a:cs typeface="Arial"/>
              </a:rPr>
              <a:t>within</a:t>
            </a:r>
            <a:r>
              <a:rPr sz="2400" spc="5" dirty="0">
                <a:latin typeface="Arial"/>
                <a:cs typeface="Arial"/>
              </a:rPr>
              <a:t> </a:t>
            </a:r>
            <a:r>
              <a:rPr sz="2400" spc="-10" dirty="0">
                <a:latin typeface="Arial"/>
                <a:cs typeface="Arial"/>
              </a:rPr>
              <a:t>defined timescales.</a:t>
            </a:r>
            <a:endParaRPr sz="2400" dirty="0">
              <a:latin typeface="Arial"/>
              <a:cs typeface="Arial"/>
            </a:endParaRPr>
          </a:p>
          <a:p>
            <a:pPr>
              <a:spcBef>
                <a:spcPts val="10"/>
              </a:spcBef>
              <a:buFont typeface="Arial"/>
              <a:buChar char="•"/>
            </a:pPr>
            <a:endParaRPr sz="3500" dirty="0">
              <a:latin typeface="Arial"/>
              <a:cs typeface="Arial"/>
            </a:endParaRPr>
          </a:p>
          <a:p>
            <a:pPr marL="355600" marR="351155" indent="-343535">
              <a:buChar char="•"/>
              <a:tabLst>
                <a:tab pos="355600" algn="l"/>
                <a:tab pos="356235" algn="l"/>
              </a:tabLst>
            </a:pPr>
            <a:r>
              <a:rPr sz="2400" dirty="0">
                <a:latin typeface="Arial"/>
                <a:cs typeface="Arial"/>
              </a:rPr>
              <a:t>Full</a:t>
            </a:r>
            <a:r>
              <a:rPr sz="2400" spc="-20" dirty="0">
                <a:latin typeface="Arial"/>
                <a:cs typeface="Arial"/>
              </a:rPr>
              <a:t> </a:t>
            </a:r>
            <a:r>
              <a:rPr sz="2400" dirty="0">
                <a:latin typeface="Arial"/>
                <a:cs typeface="Arial"/>
              </a:rPr>
              <a:t>details</a:t>
            </a:r>
            <a:r>
              <a:rPr sz="2400" spc="-10" dirty="0">
                <a:latin typeface="Arial"/>
                <a:cs typeface="Arial"/>
              </a:rPr>
              <a:t> </a:t>
            </a:r>
            <a:r>
              <a:rPr sz="2400" dirty="0">
                <a:latin typeface="Arial"/>
                <a:cs typeface="Arial"/>
              </a:rPr>
              <a:t>of</a:t>
            </a:r>
            <a:r>
              <a:rPr sz="2400" spc="-20" dirty="0">
                <a:latin typeface="Arial"/>
                <a:cs typeface="Arial"/>
              </a:rPr>
              <a:t> </a:t>
            </a:r>
            <a:r>
              <a:rPr sz="2400" dirty="0">
                <a:latin typeface="Arial"/>
                <a:cs typeface="Arial"/>
              </a:rPr>
              <a:t>required</a:t>
            </a:r>
            <a:r>
              <a:rPr sz="2400" spc="10" dirty="0">
                <a:latin typeface="Arial"/>
                <a:cs typeface="Arial"/>
              </a:rPr>
              <a:t> </a:t>
            </a:r>
            <a:r>
              <a:rPr sz="2400" dirty="0">
                <a:latin typeface="Arial"/>
                <a:cs typeface="Arial"/>
              </a:rPr>
              <a:t>time</a:t>
            </a:r>
            <a:r>
              <a:rPr sz="2400" spc="-15" dirty="0">
                <a:latin typeface="Arial"/>
                <a:cs typeface="Arial"/>
              </a:rPr>
              <a:t> </a:t>
            </a:r>
            <a:r>
              <a:rPr sz="2400" dirty="0">
                <a:latin typeface="Arial"/>
                <a:cs typeface="Arial"/>
              </a:rPr>
              <a:t>scales</a:t>
            </a:r>
            <a:r>
              <a:rPr sz="2400" spc="-5" dirty="0">
                <a:latin typeface="Arial"/>
                <a:cs typeface="Arial"/>
              </a:rPr>
              <a:t> </a:t>
            </a:r>
            <a:r>
              <a:rPr sz="2400" dirty="0">
                <a:latin typeface="Arial"/>
                <a:cs typeface="Arial"/>
              </a:rPr>
              <a:t>are</a:t>
            </a:r>
            <a:r>
              <a:rPr sz="2400" spc="-20" dirty="0">
                <a:latin typeface="Arial"/>
                <a:cs typeface="Arial"/>
              </a:rPr>
              <a:t> </a:t>
            </a:r>
            <a:r>
              <a:rPr sz="2400" dirty="0">
                <a:latin typeface="Arial"/>
                <a:cs typeface="Arial"/>
              </a:rPr>
              <a:t>located</a:t>
            </a:r>
            <a:r>
              <a:rPr sz="2400" spc="-10" dirty="0">
                <a:latin typeface="Arial"/>
                <a:cs typeface="Arial"/>
              </a:rPr>
              <a:t> </a:t>
            </a:r>
            <a:r>
              <a:rPr sz="2400" dirty="0">
                <a:latin typeface="Arial"/>
                <a:cs typeface="Arial"/>
              </a:rPr>
              <a:t>in</a:t>
            </a:r>
            <a:r>
              <a:rPr sz="2400" spc="-5" dirty="0">
                <a:latin typeface="Arial"/>
                <a:cs typeface="Arial"/>
              </a:rPr>
              <a:t> </a:t>
            </a:r>
            <a:r>
              <a:rPr sz="2400" spc="-25" dirty="0">
                <a:latin typeface="Arial"/>
                <a:cs typeface="Arial"/>
              </a:rPr>
              <a:t>the </a:t>
            </a:r>
            <a:r>
              <a:rPr sz="2400" dirty="0">
                <a:latin typeface="Arial"/>
                <a:cs typeface="Arial"/>
              </a:rPr>
              <a:t>CSC</a:t>
            </a:r>
            <a:r>
              <a:rPr sz="2400" spc="20" dirty="0">
                <a:latin typeface="Arial"/>
                <a:cs typeface="Arial"/>
              </a:rPr>
              <a:t> </a:t>
            </a:r>
            <a:r>
              <a:rPr sz="2400" dirty="0">
                <a:latin typeface="Arial"/>
                <a:cs typeface="Arial"/>
              </a:rPr>
              <a:t>QMS</a:t>
            </a:r>
            <a:r>
              <a:rPr lang="en-US" sz="2400" dirty="0">
                <a:latin typeface="Arial"/>
                <a:cs typeface="Arial"/>
              </a:rPr>
              <a:t>,</a:t>
            </a:r>
            <a:r>
              <a:rPr sz="2400" dirty="0">
                <a:latin typeface="Arial"/>
                <a:cs typeface="Arial"/>
              </a:rPr>
              <a:t> QP4</a:t>
            </a:r>
            <a:r>
              <a:rPr lang="en-US" sz="2400" dirty="0">
                <a:latin typeface="Arial"/>
                <a:cs typeface="Arial"/>
              </a:rPr>
              <a:t>,</a:t>
            </a:r>
            <a:r>
              <a:rPr sz="2400" spc="5" dirty="0">
                <a:latin typeface="Arial"/>
                <a:cs typeface="Arial"/>
              </a:rPr>
              <a:t> </a:t>
            </a:r>
            <a:r>
              <a:rPr sz="2400" dirty="0">
                <a:latin typeface="Arial"/>
                <a:cs typeface="Arial"/>
              </a:rPr>
              <a:t>Section</a:t>
            </a:r>
            <a:r>
              <a:rPr sz="2400" spc="25" dirty="0">
                <a:latin typeface="Arial"/>
                <a:cs typeface="Arial"/>
              </a:rPr>
              <a:t> </a:t>
            </a:r>
            <a:r>
              <a:rPr sz="2400" dirty="0">
                <a:latin typeface="Arial"/>
                <a:cs typeface="Arial"/>
              </a:rPr>
              <a:t>9</a:t>
            </a:r>
            <a:r>
              <a:rPr lang="en-US" sz="2400" dirty="0">
                <a:latin typeface="Arial"/>
                <a:cs typeface="Arial"/>
              </a:rPr>
              <a:t>.</a:t>
            </a:r>
            <a:r>
              <a:rPr sz="2400" spc="5" dirty="0">
                <a:latin typeface="Arial"/>
                <a:cs typeface="Arial"/>
              </a:rPr>
              <a:t> </a:t>
            </a:r>
            <a:endParaRPr sz="2400" dirty="0">
              <a:latin typeface="Arial"/>
              <a:cs typeface="Arial"/>
            </a:endParaRPr>
          </a:p>
          <a:p>
            <a:pPr>
              <a:spcBef>
                <a:spcPts val="10"/>
              </a:spcBef>
            </a:pPr>
            <a:endParaRPr sz="3500" dirty="0">
              <a:latin typeface="Arial"/>
              <a:cs typeface="Arial"/>
            </a:endParaRPr>
          </a:p>
          <a:p>
            <a:pPr marL="355600" marR="56515" indent="-343535">
              <a:buChar char="•"/>
              <a:tabLst>
                <a:tab pos="355600" algn="l"/>
                <a:tab pos="356235" algn="l"/>
              </a:tabLst>
            </a:pPr>
            <a:r>
              <a:rPr sz="2400" dirty="0">
                <a:latin typeface="Arial"/>
                <a:cs typeface="Arial"/>
              </a:rPr>
              <a:t>Sales</a:t>
            </a:r>
            <a:r>
              <a:rPr sz="2400" spc="-5" dirty="0">
                <a:latin typeface="Arial"/>
                <a:cs typeface="Arial"/>
              </a:rPr>
              <a:t> </a:t>
            </a:r>
            <a:r>
              <a:rPr sz="2400" dirty="0">
                <a:latin typeface="Arial"/>
                <a:cs typeface="Arial"/>
              </a:rPr>
              <a:t>and</a:t>
            </a:r>
            <a:r>
              <a:rPr sz="2400" spc="-5" dirty="0">
                <a:latin typeface="Arial"/>
                <a:cs typeface="Arial"/>
              </a:rPr>
              <a:t> </a:t>
            </a:r>
            <a:r>
              <a:rPr sz="2400" dirty="0">
                <a:latin typeface="Arial"/>
                <a:cs typeface="Arial"/>
              </a:rPr>
              <a:t>marketing</a:t>
            </a:r>
            <a:r>
              <a:rPr sz="2400" spc="-15" dirty="0">
                <a:latin typeface="Arial"/>
                <a:cs typeface="Arial"/>
              </a:rPr>
              <a:t> </a:t>
            </a:r>
            <a:r>
              <a:rPr sz="2400" dirty="0">
                <a:latin typeface="Arial"/>
                <a:cs typeface="Arial"/>
              </a:rPr>
              <a:t>companies</a:t>
            </a:r>
            <a:r>
              <a:rPr sz="2400" spc="10" dirty="0">
                <a:latin typeface="Arial"/>
                <a:cs typeface="Arial"/>
              </a:rPr>
              <a:t> </a:t>
            </a:r>
            <a:r>
              <a:rPr sz="2400" dirty="0">
                <a:latin typeface="Arial"/>
                <a:cs typeface="Arial"/>
              </a:rPr>
              <a:t>(traders)</a:t>
            </a:r>
            <a:r>
              <a:rPr sz="2400" spc="-10" dirty="0">
                <a:latin typeface="Arial"/>
                <a:cs typeface="Arial"/>
              </a:rPr>
              <a:t> </a:t>
            </a:r>
            <a:r>
              <a:rPr sz="2400" dirty="0">
                <a:latin typeface="Arial"/>
                <a:cs typeface="Arial"/>
              </a:rPr>
              <a:t>will</a:t>
            </a:r>
            <a:r>
              <a:rPr sz="2400" spc="10" dirty="0">
                <a:latin typeface="Arial"/>
                <a:cs typeface="Arial"/>
              </a:rPr>
              <a:t> </a:t>
            </a:r>
            <a:r>
              <a:rPr sz="2400" dirty="0">
                <a:latin typeface="Arial"/>
                <a:cs typeface="Arial"/>
              </a:rPr>
              <a:t>be</a:t>
            </a:r>
            <a:r>
              <a:rPr sz="2400" spc="-15" dirty="0">
                <a:latin typeface="Arial"/>
                <a:cs typeface="Arial"/>
              </a:rPr>
              <a:t> </a:t>
            </a:r>
            <a:r>
              <a:rPr sz="2400" spc="-10" dirty="0">
                <a:latin typeface="Arial"/>
                <a:cs typeface="Arial"/>
              </a:rPr>
              <a:t>subject </a:t>
            </a:r>
            <a:r>
              <a:rPr sz="2400" dirty="0">
                <a:latin typeface="Arial"/>
                <a:cs typeface="Arial"/>
              </a:rPr>
              <a:t>to</a:t>
            </a:r>
            <a:r>
              <a:rPr sz="2400" spc="-25" dirty="0">
                <a:latin typeface="Arial"/>
                <a:cs typeface="Arial"/>
              </a:rPr>
              <a:t> </a:t>
            </a:r>
            <a:r>
              <a:rPr sz="2400" dirty="0">
                <a:latin typeface="Arial"/>
                <a:cs typeface="Arial"/>
              </a:rPr>
              <a:t>surveillance</a:t>
            </a:r>
            <a:r>
              <a:rPr sz="2400" spc="5" dirty="0">
                <a:latin typeface="Arial"/>
                <a:cs typeface="Arial"/>
              </a:rPr>
              <a:t> </a:t>
            </a:r>
            <a:r>
              <a:rPr sz="2400" dirty="0">
                <a:latin typeface="Arial"/>
                <a:cs typeface="Arial"/>
              </a:rPr>
              <a:t>audits</a:t>
            </a:r>
            <a:r>
              <a:rPr sz="2400" spc="-15" dirty="0">
                <a:latin typeface="Arial"/>
                <a:cs typeface="Arial"/>
              </a:rPr>
              <a:t> </a:t>
            </a:r>
            <a:r>
              <a:rPr sz="2400" dirty="0">
                <a:latin typeface="Arial"/>
                <a:cs typeface="Arial"/>
              </a:rPr>
              <a:t>every</a:t>
            </a:r>
            <a:r>
              <a:rPr sz="2400" spc="-25" dirty="0">
                <a:latin typeface="Arial"/>
                <a:cs typeface="Arial"/>
              </a:rPr>
              <a:t> </a:t>
            </a:r>
            <a:r>
              <a:rPr sz="2400" dirty="0">
                <a:latin typeface="Arial"/>
                <a:cs typeface="Arial"/>
              </a:rPr>
              <a:t>18</a:t>
            </a:r>
            <a:r>
              <a:rPr sz="2400" spc="-25" dirty="0">
                <a:latin typeface="Arial"/>
                <a:cs typeface="Arial"/>
              </a:rPr>
              <a:t> </a:t>
            </a:r>
            <a:r>
              <a:rPr sz="2400" spc="-10" dirty="0">
                <a:latin typeface="Arial"/>
                <a:cs typeface="Arial"/>
              </a:rPr>
              <a:t>months</a:t>
            </a:r>
            <a:r>
              <a:rPr lang="en-US" sz="2400" spc="-10" dirty="0">
                <a:latin typeface="Arial"/>
                <a:cs typeface="Arial"/>
              </a:rPr>
              <a:t>.</a:t>
            </a:r>
            <a:endParaRPr sz="2400" dirty="0">
              <a:latin typeface="Arial"/>
              <a:cs typeface="Arial"/>
            </a:endParaRPr>
          </a:p>
        </p:txBody>
      </p:sp>
    </p:spTree>
    <p:extLst>
      <p:ext uri="{BB962C8B-B14F-4D97-AF65-F5344CB8AC3E}">
        <p14:creationId xmlns:p14="http://schemas.microsoft.com/office/powerpoint/2010/main" val="295609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98824" y="379014"/>
            <a:ext cx="8583789" cy="567463"/>
          </a:xfrm>
          <a:prstGeom prst="rect">
            <a:avLst/>
          </a:prstGeom>
        </p:spPr>
        <p:txBody>
          <a:bodyPr vert="horz" wrap="square" lIns="0" tIns="13335" rIns="0" bIns="0" rtlCol="0">
            <a:spAutoFit/>
          </a:bodyPr>
          <a:lstStyle/>
          <a:p>
            <a:pPr marL="12700">
              <a:spcBef>
                <a:spcPts val="105"/>
              </a:spcBef>
            </a:pPr>
            <a:r>
              <a:rPr sz="3600" b="1" i="0" dirty="0">
                <a:solidFill>
                  <a:srgbClr val="256683"/>
                </a:solidFill>
                <a:latin typeface="Arial" panose="020B0604020202020204" pitchFamily="34" charset="0"/>
                <a:cs typeface="Arial" panose="020B0604020202020204" pitchFamily="34" charset="0"/>
              </a:rPr>
              <a:t>Why</a:t>
            </a:r>
            <a:r>
              <a:rPr sz="3600" b="1" i="0" spc="-35" dirty="0">
                <a:solidFill>
                  <a:srgbClr val="256683"/>
                </a:solidFill>
                <a:latin typeface="Arial" panose="020B0604020202020204" pitchFamily="34" charset="0"/>
                <a:cs typeface="Arial" panose="020B0604020202020204" pitchFamily="34" charset="0"/>
              </a:rPr>
              <a:t> </a:t>
            </a:r>
            <a:r>
              <a:rPr lang="en-US" sz="3600" b="1" dirty="0">
                <a:solidFill>
                  <a:srgbClr val="256683"/>
                </a:solidFill>
                <a:latin typeface="Arial" panose="020B0604020202020204" pitchFamily="34" charset="0"/>
                <a:cs typeface="Arial" panose="020B0604020202020204" pitchFamily="34" charset="0"/>
              </a:rPr>
              <a:t>RFM is R</a:t>
            </a:r>
            <a:r>
              <a:rPr sz="3600" b="1" i="0" dirty="0">
                <a:solidFill>
                  <a:srgbClr val="256683"/>
                </a:solidFill>
                <a:latin typeface="Arial" panose="020B0604020202020204" pitchFamily="34" charset="0"/>
                <a:cs typeface="Arial" panose="020B0604020202020204" pitchFamily="34" charset="0"/>
              </a:rPr>
              <a:t>eferred</a:t>
            </a:r>
            <a:r>
              <a:rPr sz="3600" b="1" i="0" spc="-5" dirty="0">
                <a:solidFill>
                  <a:srgbClr val="256683"/>
                </a:solidFill>
                <a:latin typeface="Arial" panose="020B0604020202020204" pitchFamily="34" charset="0"/>
                <a:cs typeface="Arial" panose="020B0604020202020204" pitchFamily="34" charset="0"/>
              </a:rPr>
              <a:t> </a:t>
            </a:r>
            <a:r>
              <a:rPr sz="3600" b="1" i="0" dirty="0">
                <a:solidFill>
                  <a:srgbClr val="256683"/>
                </a:solidFill>
                <a:latin typeface="Arial" panose="020B0604020202020204" pitchFamily="34" charset="0"/>
                <a:cs typeface="Arial" panose="020B0604020202020204" pitchFamily="34" charset="0"/>
              </a:rPr>
              <a:t>to</a:t>
            </a:r>
            <a:r>
              <a:rPr sz="3600" b="1" i="0" spc="-25" dirty="0">
                <a:solidFill>
                  <a:srgbClr val="256683"/>
                </a:solidFill>
                <a:latin typeface="Arial" panose="020B0604020202020204" pitchFamily="34" charset="0"/>
                <a:cs typeface="Arial" panose="020B0604020202020204" pitchFamily="34" charset="0"/>
              </a:rPr>
              <a:t> </a:t>
            </a:r>
            <a:r>
              <a:rPr lang="en-US" sz="3600" b="1" dirty="0">
                <a:solidFill>
                  <a:srgbClr val="256683"/>
                </a:solidFill>
                <a:latin typeface="Arial" panose="020B0604020202020204" pitchFamily="34" charset="0"/>
                <a:cs typeface="Arial" panose="020B0604020202020204" pitchFamily="34" charset="0"/>
              </a:rPr>
              <a:t>as</a:t>
            </a:r>
            <a:r>
              <a:rPr sz="3600" b="1" i="0" spc="-15" dirty="0">
                <a:solidFill>
                  <a:srgbClr val="256683"/>
                </a:solidFill>
                <a:latin typeface="Arial" panose="020B0604020202020204" pitchFamily="34" charset="0"/>
                <a:cs typeface="Arial" panose="020B0604020202020204" pitchFamily="34" charset="0"/>
              </a:rPr>
              <a:t> </a:t>
            </a:r>
            <a:r>
              <a:rPr sz="3600" b="1" i="0" spc="-50" dirty="0">
                <a:solidFill>
                  <a:srgbClr val="256683"/>
                </a:solidFill>
                <a:latin typeface="Arial" panose="020B0604020202020204" pitchFamily="34" charset="0"/>
                <a:cs typeface="Arial" panose="020B0604020202020204" pitchFamily="34" charset="0"/>
              </a:rPr>
              <a:t>FAO-</a:t>
            </a:r>
            <a:r>
              <a:rPr sz="3600" b="1" i="0" spc="-10" dirty="0">
                <a:solidFill>
                  <a:srgbClr val="256683"/>
                </a:solidFill>
                <a:latin typeface="Arial" panose="020B0604020202020204" pitchFamily="34" charset="0"/>
                <a:cs typeface="Arial" panose="020B0604020202020204" pitchFamily="34" charset="0"/>
              </a:rPr>
              <a:t>Based</a:t>
            </a:r>
          </a:p>
        </p:txBody>
      </p:sp>
      <p:sp>
        <p:nvSpPr>
          <p:cNvPr id="3" name="object 3"/>
          <p:cNvSpPr txBox="1"/>
          <p:nvPr/>
        </p:nvSpPr>
        <p:spPr>
          <a:xfrm>
            <a:off x="2170405" y="1988342"/>
            <a:ext cx="8069580" cy="3726661"/>
          </a:xfrm>
          <a:prstGeom prst="rect">
            <a:avLst/>
          </a:prstGeom>
          <a:solidFill>
            <a:schemeClr val="accent3">
              <a:lumMod val="75000"/>
            </a:schemeClr>
          </a:solidFill>
          <a:ln>
            <a:solidFill>
              <a:srgbClr val="002060"/>
            </a:solidFill>
          </a:ln>
        </p:spPr>
        <p:txBody>
          <a:bodyPr vert="horz" wrap="square" lIns="0" tIns="73660" rIns="0" bIns="0" rtlCol="0">
            <a:spAutoFit/>
          </a:bodyPr>
          <a:lstStyle/>
          <a:p>
            <a:pPr marL="355600" marR="5080" indent="-342900">
              <a:lnSpc>
                <a:spcPct val="80100"/>
              </a:lnSpc>
              <a:spcBef>
                <a:spcPts val="580"/>
              </a:spcBef>
              <a:buChar char="•"/>
              <a:tabLst>
                <a:tab pos="354965" algn="l"/>
                <a:tab pos="355600" algn="l"/>
              </a:tabLst>
            </a:pPr>
            <a:r>
              <a:rPr sz="2000" dirty="0">
                <a:latin typeface="Arial"/>
                <a:cs typeface="Arial"/>
              </a:rPr>
              <a:t>The</a:t>
            </a:r>
            <a:r>
              <a:rPr sz="2000" spc="-20" dirty="0">
                <a:latin typeface="Arial"/>
                <a:cs typeface="Arial"/>
              </a:rPr>
              <a:t> </a:t>
            </a:r>
            <a:r>
              <a:rPr sz="2000" dirty="0">
                <a:latin typeface="Arial"/>
                <a:cs typeface="Arial"/>
              </a:rPr>
              <a:t>UN</a:t>
            </a:r>
            <a:r>
              <a:rPr sz="2000" spc="-5" dirty="0">
                <a:latin typeface="Arial"/>
                <a:cs typeface="Arial"/>
              </a:rPr>
              <a:t> </a:t>
            </a:r>
            <a:r>
              <a:rPr sz="2000" dirty="0">
                <a:latin typeface="Arial"/>
                <a:cs typeface="Arial"/>
              </a:rPr>
              <a:t>FAO</a:t>
            </a:r>
            <a:r>
              <a:rPr sz="2000" spc="-25" dirty="0">
                <a:latin typeface="Arial"/>
                <a:cs typeface="Arial"/>
              </a:rPr>
              <a:t> </a:t>
            </a:r>
            <a:r>
              <a:rPr sz="2000" dirty="0">
                <a:latin typeface="Arial"/>
                <a:cs typeface="Arial"/>
              </a:rPr>
              <a:t>created</a:t>
            </a:r>
            <a:r>
              <a:rPr sz="2000" spc="-40" dirty="0">
                <a:latin typeface="Arial"/>
                <a:cs typeface="Arial"/>
              </a:rPr>
              <a:t> </a:t>
            </a:r>
            <a:r>
              <a:rPr sz="2000" dirty="0">
                <a:latin typeface="Arial"/>
                <a:cs typeface="Arial"/>
              </a:rPr>
              <a:t>3</a:t>
            </a:r>
            <a:r>
              <a:rPr sz="2000" spc="-10" dirty="0">
                <a:latin typeface="Arial"/>
                <a:cs typeface="Arial"/>
              </a:rPr>
              <a:t> </a:t>
            </a:r>
            <a:r>
              <a:rPr sz="2000" dirty="0">
                <a:latin typeface="Arial"/>
                <a:cs typeface="Arial"/>
              </a:rPr>
              <a:t>key</a:t>
            </a:r>
            <a:r>
              <a:rPr sz="2000" spc="-20" dirty="0">
                <a:latin typeface="Arial"/>
                <a:cs typeface="Arial"/>
              </a:rPr>
              <a:t> </a:t>
            </a:r>
            <a:r>
              <a:rPr sz="2000" spc="-10" dirty="0">
                <a:latin typeface="Arial"/>
                <a:cs typeface="Arial"/>
              </a:rPr>
              <a:t>fishery </a:t>
            </a:r>
            <a:r>
              <a:rPr sz="2000" dirty="0">
                <a:latin typeface="Arial"/>
                <a:cs typeface="Arial"/>
              </a:rPr>
              <a:t>reference</a:t>
            </a:r>
            <a:r>
              <a:rPr sz="2000" spc="-45" dirty="0">
                <a:latin typeface="Arial"/>
                <a:cs typeface="Arial"/>
              </a:rPr>
              <a:t> </a:t>
            </a:r>
            <a:r>
              <a:rPr sz="2000" dirty="0">
                <a:latin typeface="Arial"/>
                <a:cs typeface="Arial"/>
              </a:rPr>
              <a:t>documents</a:t>
            </a:r>
            <a:r>
              <a:rPr sz="2000" spc="-60" dirty="0">
                <a:latin typeface="Arial"/>
                <a:cs typeface="Arial"/>
              </a:rPr>
              <a:t> </a:t>
            </a:r>
            <a:r>
              <a:rPr sz="2000" dirty="0">
                <a:latin typeface="Arial"/>
                <a:cs typeface="Arial"/>
              </a:rPr>
              <a:t>from</a:t>
            </a:r>
            <a:r>
              <a:rPr sz="2000" spc="-15" dirty="0">
                <a:latin typeface="Arial"/>
                <a:cs typeface="Arial"/>
              </a:rPr>
              <a:t> </a:t>
            </a:r>
            <a:r>
              <a:rPr sz="2000" dirty="0">
                <a:latin typeface="Arial"/>
                <a:cs typeface="Arial"/>
              </a:rPr>
              <a:t>which</a:t>
            </a:r>
            <a:r>
              <a:rPr sz="2000" spc="-35" dirty="0">
                <a:latin typeface="Arial"/>
                <a:cs typeface="Arial"/>
              </a:rPr>
              <a:t> </a:t>
            </a:r>
            <a:r>
              <a:rPr sz="2000" dirty="0">
                <a:latin typeface="Arial"/>
                <a:cs typeface="Arial"/>
              </a:rPr>
              <a:t>the</a:t>
            </a:r>
            <a:r>
              <a:rPr sz="2000" spc="-5" dirty="0">
                <a:latin typeface="Arial"/>
                <a:cs typeface="Arial"/>
              </a:rPr>
              <a:t> </a:t>
            </a:r>
            <a:r>
              <a:rPr sz="2000" dirty="0">
                <a:latin typeface="Arial"/>
                <a:cs typeface="Arial"/>
              </a:rPr>
              <a:t>RFM</a:t>
            </a:r>
            <a:r>
              <a:rPr sz="2000" spc="-20" dirty="0">
                <a:latin typeface="Arial"/>
                <a:cs typeface="Arial"/>
              </a:rPr>
              <a:t> </a:t>
            </a:r>
            <a:r>
              <a:rPr sz="2000" dirty="0">
                <a:latin typeface="Arial"/>
                <a:cs typeface="Arial"/>
              </a:rPr>
              <a:t>Conformance</a:t>
            </a:r>
            <a:r>
              <a:rPr sz="2000" spc="-40" dirty="0">
                <a:latin typeface="Arial"/>
                <a:cs typeface="Arial"/>
              </a:rPr>
              <a:t> </a:t>
            </a:r>
            <a:r>
              <a:rPr sz="2000" spc="-10" dirty="0">
                <a:latin typeface="Arial"/>
                <a:cs typeface="Arial"/>
              </a:rPr>
              <a:t>Criteria </a:t>
            </a:r>
            <a:r>
              <a:rPr sz="2000" dirty="0">
                <a:latin typeface="Arial"/>
                <a:cs typeface="Arial"/>
              </a:rPr>
              <a:t>were</a:t>
            </a:r>
            <a:r>
              <a:rPr sz="2000" spc="-20" dirty="0">
                <a:latin typeface="Arial"/>
                <a:cs typeface="Arial"/>
              </a:rPr>
              <a:t> </a:t>
            </a:r>
            <a:r>
              <a:rPr sz="2000" spc="-10" dirty="0">
                <a:latin typeface="Arial"/>
                <a:cs typeface="Arial"/>
              </a:rPr>
              <a:t>derived</a:t>
            </a:r>
            <a:endParaRPr sz="2000" dirty="0">
              <a:latin typeface="Arial"/>
              <a:cs typeface="Arial"/>
            </a:endParaRPr>
          </a:p>
          <a:p>
            <a:pPr>
              <a:spcBef>
                <a:spcPts val="40"/>
              </a:spcBef>
              <a:buFont typeface="Arial"/>
              <a:buChar char="•"/>
            </a:pPr>
            <a:endParaRPr sz="2050" dirty="0">
              <a:latin typeface="Arial"/>
              <a:cs typeface="Arial"/>
            </a:endParaRPr>
          </a:p>
          <a:p>
            <a:pPr marL="355600" indent="-342900">
              <a:spcBef>
                <a:spcPts val="5"/>
              </a:spcBef>
              <a:buChar char="•"/>
              <a:tabLst>
                <a:tab pos="354965" algn="l"/>
                <a:tab pos="355600" algn="l"/>
              </a:tabLst>
            </a:pPr>
            <a:r>
              <a:rPr sz="2000" dirty="0">
                <a:latin typeface="Arial"/>
                <a:cs typeface="Arial"/>
              </a:rPr>
              <a:t>These</a:t>
            </a:r>
            <a:r>
              <a:rPr sz="2000" spc="-55" dirty="0">
                <a:latin typeface="Arial"/>
                <a:cs typeface="Arial"/>
              </a:rPr>
              <a:t> </a:t>
            </a:r>
            <a:r>
              <a:rPr sz="2000" dirty="0">
                <a:latin typeface="Arial"/>
                <a:cs typeface="Arial"/>
              </a:rPr>
              <a:t>three</a:t>
            </a:r>
            <a:r>
              <a:rPr sz="2000" spc="-35" dirty="0">
                <a:latin typeface="Arial"/>
                <a:cs typeface="Arial"/>
              </a:rPr>
              <a:t> </a:t>
            </a:r>
            <a:r>
              <a:rPr sz="2000" dirty="0">
                <a:latin typeface="Arial"/>
                <a:cs typeface="Arial"/>
              </a:rPr>
              <a:t>key</a:t>
            </a:r>
            <a:r>
              <a:rPr sz="2000" spc="-15" dirty="0">
                <a:latin typeface="Arial"/>
                <a:cs typeface="Arial"/>
              </a:rPr>
              <a:t> </a:t>
            </a:r>
            <a:r>
              <a:rPr sz="2000" dirty="0">
                <a:latin typeface="Arial"/>
                <a:cs typeface="Arial"/>
              </a:rPr>
              <a:t>FAO</a:t>
            </a:r>
            <a:r>
              <a:rPr sz="2000" spc="-30" dirty="0">
                <a:latin typeface="Arial"/>
                <a:cs typeface="Arial"/>
              </a:rPr>
              <a:t> </a:t>
            </a:r>
            <a:r>
              <a:rPr sz="2000" dirty="0">
                <a:latin typeface="Arial"/>
                <a:cs typeface="Arial"/>
              </a:rPr>
              <a:t>reference</a:t>
            </a:r>
            <a:r>
              <a:rPr sz="2000" spc="-55" dirty="0">
                <a:latin typeface="Arial"/>
                <a:cs typeface="Arial"/>
              </a:rPr>
              <a:t> </a:t>
            </a:r>
            <a:r>
              <a:rPr sz="2000" dirty="0">
                <a:latin typeface="Arial"/>
                <a:cs typeface="Arial"/>
              </a:rPr>
              <a:t>documents</a:t>
            </a:r>
            <a:r>
              <a:rPr sz="2000" spc="-55" dirty="0">
                <a:latin typeface="Arial"/>
                <a:cs typeface="Arial"/>
              </a:rPr>
              <a:t> </a:t>
            </a:r>
            <a:r>
              <a:rPr sz="2000" dirty="0">
                <a:latin typeface="Arial"/>
                <a:cs typeface="Arial"/>
              </a:rPr>
              <a:t>are</a:t>
            </a:r>
            <a:r>
              <a:rPr sz="2000" spc="-10" dirty="0">
                <a:latin typeface="Arial"/>
                <a:cs typeface="Arial"/>
              </a:rPr>
              <a:t>:</a:t>
            </a:r>
            <a:endParaRPr sz="2000" dirty="0">
              <a:latin typeface="Arial"/>
              <a:cs typeface="Arial"/>
            </a:endParaRPr>
          </a:p>
          <a:p>
            <a:pPr marL="1192530" lvl="1" indent="-513715">
              <a:spcBef>
                <a:spcPts val="1920"/>
              </a:spcBef>
              <a:buAutoNum type="arabicPeriod"/>
              <a:tabLst>
                <a:tab pos="1191895" algn="l"/>
                <a:tab pos="1192530" algn="l"/>
              </a:tabLst>
            </a:pPr>
            <a:r>
              <a:rPr sz="2000" dirty="0">
                <a:latin typeface="Arial"/>
                <a:cs typeface="Arial"/>
              </a:rPr>
              <a:t>FAO</a:t>
            </a:r>
            <a:r>
              <a:rPr sz="2000" spc="-45" dirty="0">
                <a:latin typeface="Arial"/>
                <a:cs typeface="Arial"/>
              </a:rPr>
              <a:t> </a:t>
            </a:r>
            <a:r>
              <a:rPr sz="2000" dirty="0">
                <a:latin typeface="Arial"/>
                <a:cs typeface="Arial"/>
              </a:rPr>
              <a:t>Code</a:t>
            </a:r>
            <a:r>
              <a:rPr sz="2000" spc="-40" dirty="0">
                <a:latin typeface="Arial"/>
                <a:cs typeface="Arial"/>
              </a:rPr>
              <a:t> </a:t>
            </a:r>
            <a:r>
              <a:rPr sz="2000" dirty="0">
                <a:latin typeface="Arial"/>
                <a:cs typeface="Arial"/>
              </a:rPr>
              <a:t>of</a:t>
            </a:r>
            <a:r>
              <a:rPr sz="2000" spc="-45" dirty="0">
                <a:latin typeface="Arial"/>
                <a:cs typeface="Arial"/>
              </a:rPr>
              <a:t> </a:t>
            </a:r>
            <a:r>
              <a:rPr sz="2000" dirty="0">
                <a:latin typeface="Arial"/>
                <a:cs typeface="Arial"/>
              </a:rPr>
              <a:t>Conduct</a:t>
            </a:r>
            <a:r>
              <a:rPr sz="2000" spc="-60" dirty="0">
                <a:latin typeface="Arial"/>
                <a:cs typeface="Arial"/>
              </a:rPr>
              <a:t> </a:t>
            </a:r>
            <a:r>
              <a:rPr sz="2000" dirty="0">
                <a:latin typeface="Arial"/>
                <a:cs typeface="Arial"/>
              </a:rPr>
              <a:t>for</a:t>
            </a:r>
            <a:r>
              <a:rPr sz="2000" spc="-40" dirty="0">
                <a:latin typeface="Arial"/>
                <a:cs typeface="Arial"/>
              </a:rPr>
              <a:t> </a:t>
            </a:r>
            <a:r>
              <a:rPr sz="2000" dirty="0">
                <a:latin typeface="Arial"/>
                <a:cs typeface="Arial"/>
              </a:rPr>
              <a:t>Responsible</a:t>
            </a:r>
            <a:r>
              <a:rPr sz="2000" spc="-60" dirty="0">
                <a:latin typeface="Arial"/>
                <a:cs typeface="Arial"/>
              </a:rPr>
              <a:t> </a:t>
            </a:r>
            <a:r>
              <a:rPr sz="2000" spc="-10" dirty="0">
                <a:latin typeface="Arial"/>
                <a:cs typeface="Arial"/>
              </a:rPr>
              <a:t>Fisheries</a:t>
            </a:r>
            <a:endParaRPr sz="2000" dirty="0">
              <a:latin typeface="Arial"/>
              <a:cs typeface="Arial"/>
            </a:endParaRPr>
          </a:p>
          <a:p>
            <a:pPr marL="1192530" lvl="1" indent="-513715">
              <a:buAutoNum type="arabicPeriod"/>
              <a:tabLst>
                <a:tab pos="1191895" algn="l"/>
                <a:tab pos="1192530" algn="l"/>
              </a:tabLst>
            </a:pPr>
            <a:r>
              <a:rPr sz="2000" spc="-10" dirty="0">
                <a:latin typeface="Arial"/>
                <a:cs typeface="Arial"/>
              </a:rPr>
              <a:t>FAO</a:t>
            </a:r>
            <a:r>
              <a:rPr sz="2000" spc="-45" dirty="0">
                <a:latin typeface="Arial"/>
                <a:cs typeface="Arial"/>
              </a:rPr>
              <a:t> </a:t>
            </a:r>
            <a:r>
              <a:rPr sz="2000" spc="-10" dirty="0">
                <a:latin typeface="Arial"/>
                <a:cs typeface="Arial"/>
              </a:rPr>
              <a:t>Eco-</a:t>
            </a:r>
            <a:r>
              <a:rPr sz="2000" dirty="0">
                <a:latin typeface="Arial"/>
                <a:cs typeface="Arial"/>
              </a:rPr>
              <a:t>labelling</a:t>
            </a:r>
            <a:r>
              <a:rPr sz="2000" spc="-45" dirty="0">
                <a:latin typeface="Arial"/>
                <a:cs typeface="Arial"/>
              </a:rPr>
              <a:t> </a:t>
            </a:r>
            <a:r>
              <a:rPr sz="2000" dirty="0">
                <a:latin typeface="Arial"/>
                <a:cs typeface="Arial"/>
              </a:rPr>
              <a:t>Guidelines</a:t>
            </a:r>
            <a:r>
              <a:rPr sz="2000" spc="-35" dirty="0">
                <a:latin typeface="Arial"/>
                <a:cs typeface="Arial"/>
              </a:rPr>
              <a:t> </a:t>
            </a:r>
            <a:r>
              <a:rPr sz="2000" dirty="0">
                <a:latin typeface="Arial"/>
                <a:cs typeface="Arial"/>
              </a:rPr>
              <a:t>for</a:t>
            </a:r>
            <a:r>
              <a:rPr sz="2000" spc="-50" dirty="0">
                <a:latin typeface="Arial"/>
                <a:cs typeface="Arial"/>
              </a:rPr>
              <a:t> </a:t>
            </a:r>
            <a:r>
              <a:rPr sz="2000" dirty="0">
                <a:latin typeface="Arial"/>
                <a:cs typeface="Arial"/>
              </a:rPr>
              <a:t>Fishery</a:t>
            </a:r>
            <a:r>
              <a:rPr sz="2000" spc="-45" dirty="0">
                <a:latin typeface="Arial"/>
                <a:cs typeface="Arial"/>
              </a:rPr>
              <a:t> </a:t>
            </a:r>
            <a:r>
              <a:rPr sz="2000" spc="-10" dirty="0">
                <a:latin typeface="Arial"/>
                <a:cs typeface="Arial"/>
              </a:rPr>
              <a:t>products</a:t>
            </a:r>
            <a:endParaRPr sz="2000" dirty="0">
              <a:latin typeface="Arial"/>
              <a:cs typeface="Arial"/>
            </a:endParaRPr>
          </a:p>
          <a:p>
            <a:pPr marL="1192530" lvl="1" indent="-513715">
              <a:buAutoNum type="arabicPeriod"/>
              <a:tabLst>
                <a:tab pos="1191895" algn="l"/>
                <a:tab pos="1192530" algn="l"/>
              </a:tabLst>
            </a:pPr>
            <a:r>
              <a:rPr sz="2000" dirty="0">
                <a:latin typeface="Arial"/>
                <a:cs typeface="Arial"/>
              </a:rPr>
              <a:t>FAO</a:t>
            </a:r>
            <a:r>
              <a:rPr sz="2000" spc="-55" dirty="0">
                <a:latin typeface="Arial"/>
                <a:cs typeface="Arial"/>
              </a:rPr>
              <a:t> </a:t>
            </a:r>
            <a:r>
              <a:rPr sz="2000" dirty="0">
                <a:latin typeface="Arial"/>
                <a:cs typeface="Arial"/>
              </a:rPr>
              <a:t>circular</a:t>
            </a:r>
            <a:r>
              <a:rPr sz="2000" spc="-50" dirty="0">
                <a:latin typeface="Arial"/>
                <a:cs typeface="Arial"/>
              </a:rPr>
              <a:t> </a:t>
            </a:r>
            <a:r>
              <a:rPr sz="2000" dirty="0">
                <a:latin typeface="Arial"/>
                <a:cs typeface="Arial"/>
              </a:rPr>
              <a:t>197</a:t>
            </a:r>
            <a:r>
              <a:rPr sz="2000" spc="-50" dirty="0">
                <a:latin typeface="Arial"/>
                <a:cs typeface="Arial"/>
              </a:rPr>
              <a:t> </a:t>
            </a:r>
            <a:r>
              <a:rPr sz="2000" dirty="0">
                <a:latin typeface="Arial"/>
                <a:cs typeface="Arial"/>
              </a:rPr>
              <a:t>(Caddy</a:t>
            </a:r>
            <a:r>
              <a:rPr sz="2000" spc="-55" dirty="0">
                <a:latin typeface="Arial"/>
                <a:cs typeface="Arial"/>
              </a:rPr>
              <a:t> </a:t>
            </a:r>
            <a:r>
              <a:rPr sz="2000" spc="-10" dirty="0">
                <a:latin typeface="Arial"/>
                <a:cs typeface="Arial"/>
              </a:rPr>
              <a:t>Checklist)</a:t>
            </a:r>
            <a:endParaRPr sz="2000" dirty="0">
              <a:latin typeface="Arial"/>
              <a:cs typeface="Arial"/>
            </a:endParaRPr>
          </a:p>
          <a:p>
            <a:pPr lvl="1">
              <a:spcBef>
                <a:spcPts val="5"/>
              </a:spcBef>
              <a:buFont typeface="Arial"/>
              <a:buAutoNum type="arabicPeriod"/>
            </a:pPr>
            <a:endParaRPr sz="2500" dirty="0">
              <a:latin typeface="Arial"/>
              <a:cs typeface="Arial"/>
            </a:endParaRPr>
          </a:p>
          <a:p>
            <a:pPr marL="355600" marR="201930" indent="-342900">
              <a:lnSpc>
                <a:spcPct val="80000"/>
              </a:lnSpc>
              <a:buChar char="•"/>
              <a:tabLst>
                <a:tab pos="354965" algn="l"/>
                <a:tab pos="355600" algn="l"/>
              </a:tabLst>
            </a:pPr>
            <a:r>
              <a:rPr sz="2000" dirty="0">
                <a:latin typeface="Arial"/>
                <a:cs typeface="Arial"/>
              </a:rPr>
              <a:t>The</a:t>
            </a:r>
            <a:r>
              <a:rPr sz="2000" spc="-35" dirty="0">
                <a:latin typeface="Arial"/>
                <a:cs typeface="Arial"/>
              </a:rPr>
              <a:t> </a:t>
            </a:r>
            <a:r>
              <a:rPr sz="2000" dirty="0">
                <a:latin typeface="Arial"/>
                <a:cs typeface="Arial"/>
              </a:rPr>
              <a:t>FAO</a:t>
            </a:r>
            <a:r>
              <a:rPr sz="2000" spc="-10" dirty="0">
                <a:latin typeface="Arial"/>
                <a:cs typeface="Arial"/>
              </a:rPr>
              <a:t> </a:t>
            </a:r>
            <a:r>
              <a:rPr sz="2000" dirty="0">
                <a:latin typeface="Arial"/>
                <a:cs typeface="Arial"/>
              </a:rPr>
              <a:t>Code</a:t>
            </a:r>
            <a:r>
              <a:rPr sz="2000" spc="-35" dirty="0">
                <a:latin typeface="Arial"/>
                <a:cs typeface="Arial"/>
              </a:rPr>
              <a:t> </a:t>
            </a:r>
            <a:r>
              <a:rPr sz="2000" dirty="0">
                <a:latin typeface="Arial"/>
                <a:cs typeface="Arial"/>
              </a:rPr>
              <a:t>of</a:t>
            </a:r>
            <a:r>
              <a:rPr sz="2000" spc="-10" dirty="0">
                <a:latin typeface="Arial"/>
                <a:cs typeface="Arial"/>
              </a:rPr>
              <a:t> </a:t>
            </a:r>
            <a:r>
              <a:rPr sz="2000" dirty="0">
                <a:latin typeface="Arial"/>
                <a:cs typeface="Arial"/>
              </a:rPr>
              <a:t>Conduct</a:t>
            </a:r>
            <a:r>
              <a:rPr sz="2000" spc="-40" dirty="0">
                <a:latin typeface="Arial"/>
                <a:cs typeface="Arial"/>
              </a:rPr>
              <a:t> </a:t>
            </a:r>
            <a:r>
              <a:rPr sz="2000" dirty="0">
                <a:latin typeface="Arial"/>
                <a:cs typeface="Arial"/>
              </a:rPr>
              <a:t>was</a:t>
            </a:r>
            <a:r>
              <a:rPr sz="2000" spc="-30" dirty="0">
                <a:latin typeface="Arial"/>
                <a:cs typeface="Arial"/>
              </a:rPr>
              <a:t> </a:t>
            </a:r>
            <a:r>
              <a:rPr sz="2000" dirty="0">
                <a:latin typeface="Arial"/>
                <a:cs typeface="Arial"/>
              </a:rPr>
              <a:t>the</a:t>
            </a:r>
            <a:r>
              <a:rPr sz="2000" spc="-20" dirty="0">
                <a:latin typeface="Arial"/>
                <a:cs typeface="Arial"/>
              </a:rPr>
              <a:t> </a:t>
            </a:r>
            <a:r>
              <a:rPr sz="2000" dirty="0">
                <a:latin typeface="Arial"/>
                <a:cs typeface="Arial"/>
              </a:rPr>
              <a:t>result</a:t>
            </a:r>
            <a:r>
              <a:rPr sz="2000" spc="-40" dirty="0">
                <a:latin typeface="Arial"/>
                <a:cs typeface="Arial"/>
              </a:rPr>
              <a:t> </a:t>
            </a:r>
            <a:r>
              <a:rPr sz="2000" dirty="0">
                <a:latin typeface="Arial"/>
                <a:cs typeface="Arial"/>
              </a:rPr>
              <a:t>of</a:t>
            </a:r>
            <a:r>
              <a:rPr sz="2000" spc="-15" dirty="0">
                <a:latin typeface="Arial"/>
                <a:cs typeface="Arial"/>
              </a:rPr>
              <a:t> </a:t>
            </a:r>
            <a:r>
              <a:rPr sz="2000" dirty="0">
                <a:latin typeface="Arial"/>
                <a:cs typeface="Arial"/>
              </a:rPr>
              <a:t>an</a:t>
            </a:r>
            <a:r>
              <a:rPr sz="2000" spc="-20" dirty="0">
                <a:latin typeface="Arial"/>
                <a:cs typeface="Arial"/>
              </a:rPr>
              <a:t> </a:t>
            </a:r>
            <a:r>
              <a:rPr sz="2000" dirty="0">
                <a:latin typeface="Arial"/>
                <a:cs typeface="Arial"/>
              </a:rPr>
              <a:t>open</a:t>
            </a:r>
            <a:r>
              <a:rPr sz="2000" spc="-20" dirty="0">
                <a:latin typeface="Arial"/>
                <a:cs typeface="Arial"/>
              </a:rPr>
              <a:t> </a:t>
            </a:r>
            <a:r>
              <a:rPr sz="2000" spc="-25" dirty="0">
                <a:latin typeface="Arial"/>
                <a:cs typeface="Arial"/>
              </a:rPr>
              <a:t>and </a:t>
            </a:r>
            <a:r>
              <a:rPr sz="2000" dirty="0">
                <a:latin typeface="Arial"/>
                <a:cs typeface="Arial"/>
              </a:rPr>
              <a:t>transparent</a:t>
            </a:r>
            <a:r>
              <a:rPr sz="2000" spc="-60" dirty="0">
                <a:latin typeface="Arial"/>
                <a:cs typeface="Arial"/>
              </a:rPr>
              <a:t> </a:t>
            </a:r>
            <a:r>
              <a:rPr sz="2000" spc="-10" dirty="0">
                <a:latin typeface="Arial"/>
                <a:cs typeface="Arial"/>
              </a:rPr>
              <a:t>multi-</a:t>
            </a:r>
            <a:r>
              <a:rPr sz="2000" dirty="0">
                <a:latin typeface="Arial"/>
                <a:cs typeface="Arial"/>
              </a:rPr>
              <a:t>stakeholder</a:t>
            </a:r>
            <a:r>
              <a:rPr sz="2000" spc="-55" dirty="0">
                <a:latin typeface="Arial"/>
                <a:cs typeface="Arial"/>
              </a:rPr>
              <a:t> </a:t>
            </a:r>
            <a:r>
              <a:rPr sz="2000" dirty="0">
                <a:latin typeface="Arial"/>
                <a:cs typeface="Arial"/>
              </a:rPr>
              <a:t>process,</a:t>
            </a:r>
            <a:r>
              <a:rPr sz="2000" spc="-55" dirty="0">
                <a:latin typeface="Arial"/>
                <a:cs typeface="Arial"/>
              </a:rPr>
              <a:t> </a:t>
            </a:r>
            <a:r>
              <a:rPr sz="2000" dirty="0">
                <a:latin typeface="Arial"/>
                <a:cs typeface="Arial"/>
              </a:rPr>
              <a:t>which</a:t>
            </a:r>
            <a:r>
              <a:rPr sz="2000" spc="-20" dirty="0">
                <a:latin typeface="Arial"/>
                <a:cs typeface="Arial"/>
              </a:rPr>
              <a:t> </a:t>
            </a:r>
            <a:r>
              <a:rPr sz="2000" dirty="0">
                <a:latin typeface="Arial"/>
                <a:cs typeface="Arial"/>
              </a:rPr>
              <a:t>began</a:t>
            </a:r>
            <a:r>
              <a:rPr sz="2000" spc="-30" dirty="0">
                <a:latin typeface="Arial"/>
                <a:cs typeface="Arial"/>
              </a:rPr>
              <a:t> </a:t>
            </a:r>
            <a:r>
              <a:rPr sz="2000" dirty="0">
                <a:latin typeface="Arial"/>
                <a:cs typeface="Arial"/>
              </a:rPr>
              <a:t>in</a:t>
            </a:r>
            <a:r>
              <a:rPr sz="2000" spc="-5" dirty="0">
                <a:latin typeface="Arial"/>
                <a:cs typeface="Arial"/>
              </a:rPr>
              <a:t> </a:t>
            </a:r>
            <a:r>
              <a:rPr sz="2000" dirty="0">
                <a:latin typeface="Arial"/>
                <a:cs typeface="Arial"/>
              </a:rPr>
              <a:t>1991</a:t>
            </a:r>
            <a:r>
              <a:rPr sz="2000" spc="-15" dirty="0">
                <a:latin typeface="Arial"/>
                <a:cs typeface="Arial"/>
              </a:rPr>
              <a:t> </a:t>
            </a:r>
            <a:r>
              <a:rPr sz="2000" spc="-25" dirty="0">
                <a:latin typeface="Arial"/>
                <a:cs typeface="Arial"/>
              </a:rPr>
              <a:t>and </a:t>
            </a:r>
            <a:r>
              <a:rPr sz="2000" dirty="0">
                <a:latin typeface="Arial"/>
                <a:cs typeface="Arial"/>
              </a:rPr>
              <a:t>was</a:t>
            </a:r>
            <a:r>
              <a:rPr sz="2000" spc="-15" dirty="0">
                <a:latin typeface="Arial"/>
                <a:cs typeface="Arial"/>
              </a:rPr>
              <a:t> </a:t>
            </a:r>
            <a:r>
              <a:rPr sz="2000" dirty="0">
                <a:latin typeface="Arial"/>
                <a:cs typeface="Arial"/>
              </a:rPr>
              <a:t>completed</a:t>
            </a:r>
            <a:r>
              <a:rPr sz="2000" spc="-40" dirty="0">
                <a:latin typeface="Arial"/>
                <a:cs typeface="Arial"/>
              </a:rPr>
              <a:t> </a:t>
            </a:r>
            <a:r>
              <a:rPr sz="2000" dirty="0">
                <a:latin typeface="Arial"/>
                <a:cs typeface="Arial"/>
              </a:rPr>
              <a:t>in</a:t>
            </a:r>
            <a:r>
              <a:rPr sz="2000" spc="-5" dirty="0">
                <a:latin typeface="Arial"/>
                <a:cs typeface="Arial"/>
              </a:rPr>
              <a:t> </a:t>
            </a:r>
            <a:r>
              <a:rPr sz="2000" dirty="0">
                <a:latin typeface="Arial"/>
                <a:cs typeface="Arial"/>
              </a:rPr>
              <a:t>1995.</a:t>
            </a:r>
            <a:r>
              <a:rPr sz="2000" spc="-55" dirty="0">
                <a:latin typeface="Arial"/>
                <a:cs typeface="Arial"/>
              </a:rPr>
              <a:t> </a:t>
            </a:r>
            <a:r>
              <a:rPr sz="2000" dirty="0">
                <a:latin typeface="Arial"/>
                <a:cs typeface="Arial"/>
              </a:rPr>
              <a:t>The</a:t>
            </a:r>
            <a:r>
              <a:rPr sz="2000" spc="-15" dirty="0">
                <a:latin typeface="Arial"/>
                <a:cs typeface="Arial"/>
              </a:rPr>
              <a:t> </a:t>
            </a:r>
            <a:r>
              <a:rPr sz="2000" dirty="0">
                <a:latin typeface="Arial"/>
                <a:cs typeface="Arial"/>
              </a:rPr>
              <a:t>process</a:t>
            </a:r>
            <a:r>
              <a:rPr sz="2000" spc="-55" dirty="0">
                <a:latin typeface="Arial"/>
                <a:cs typeface="Arial"/>
              </a:rPr>
              <a:t> </a:t>
            </a:r>
            <a:r>
              <a:rPr sz="2000" dirty="0">
                <a:latin typeface="Arial"/>
                <a:cs typeface="Arial"/>
              </a:rPr>
              <a:t>is documented</a:t>
            </a:r>
            <a:r>
              <a:rPr sz="2000" spc="-40" dirty="0">
                <a:latin typeface="Arial"/>
                <a:cs typeface="Arial"/>
              </a:rPr>
              <a:t> </a:t>
            </a:r>
            <a:r>
              <a:rPr sz="2000" dirty="0">
                <a:latin typeface="Arial"/>
                <a:cs typeface="Arial"/>
              </a:rPr>
              <a:t>in</a:t>
            </a:r>
            <a:r>
              <a:rPr sz="2000" spc="-5" dirty="0">
                <a:latin typeface="Arial"/>
                <a:cs typeface="Arial"/>
              </a:rPr>
              <a:t> </a:t>
            </a:r>
            <a:r>
              <a:rPr sz="2000" dirty="0">
                <a:latin typeface="Arial"/>
                <a:cs typeface="Arial"/>
              </a:rPr>
              <a:t>the</a:t>
            </a:r>
            <a:r>
              <a:rPr sz="2000" spc="-15" dirty="0">
                <a:latin typeface="Arial"/>
                <a:cs typeface="Arial"/>
              </a:rPr>
              <a:t> </a:t>
            </a:r>
            <a:r>
              <a:rPr sz="2000" spc="-10" dirty="0">
                <a:latin typeface="Arial"/>
                <a:cs typeface="Arial"/>
              </a:rPr>
              <a:t>Preface </a:t>
            </a:r>
            <a:r>
              <a:rPr sz="2000" dirty="0">
                <a:latin typeface="Arial"/>
                <a:cs typeface="Arial"/>
              </a:rPr>
              <a:t>and</a:t>
            </a:r>
            <a:r>
              <a:rPr sz="2000" spc="-125" dirty="0">
                <a:latin typeface="Arial"/>
                <a:cs typeface="Arial"/>
              </a:rPr>
              <a:t> </a:t>
            </a:r>
            <a:r>
              <a:rPr sz="2000" dirty="0">
                <a:latin typeface="Arial"/>
                <a:cs typeface="Arial"/>
              </a:rPr>
              <a:t>Annex</a:t>
            </a:r>
            <a:r>
              <a:rPr sz="2000" spc="-15" dirty="0">
                <a:latin typeface="Arial"/>
                <a:cs typeface="Arial"/>
              </a:rPr>
              <a:t> </a:t>
            </a:r>
            <a:r>
              <a:rPr sz="2000" dirty="0">
                <a:latin typeface="Arial"/>
                <a:cs typeface="Arial"/>
              </a:rPr>
              <a:t>1 and</a:t>
            </a:r>
            <a:r>
              <a:rPr sz="2000" spc="-15" dirty="0">
                <a:latin typeface="Arial"/>
                <a:cs typeface="Arial"/>
              </a:rPr>
              <a:t> </a:t>
            </a:r>
            <a:r>
              <a:rPr sz="2000" dirty="0">
                <a:latin typeface="Arial"/>
                <a:cs typeface="Arial"/>
              </a:rPr>
              <a:t>2 of</a:t>
            </a:r>
            <a:r>
              <a:rPr sz="2000" spc="-15" dirty="0">
                <a:latin typeface="Arial"/>
                <a:cs typeface="Arial"/>
              </a:rPr>
              <a:t> </a:t>
            </a:r>
            <a:r>
              <a:rPr sz="2000" dirty="0">
                <a:latin typeface="Arial"/>
                <a:cs typeface="Arial"/>
              </a:rPr>
              <a:t>the</a:t>
            </a:r>
            <a:r>
              <a:rPr sz="2000" spc="-10" dirty="0">
                <a:latin typeface="Arial"/>
                <a:cs typeface="Arial"/>
              </a:rPr>
              <a:t> Code.</a:t>
            </a:r>
            <a:endParaRPr sz="2000" dirty="0">
              <a:latin typeface="Arial"/>
              <a:cs typeface="Arial"/>
            </a:endParaRPr>
          </a:p>
        </p:txBody>
      </p:sp>
    </p:spTree>
    <p:extLst>
      <p:ext uri="{BB962C8B-B14F-4D97-AF65-F5344CB8AC3E}">
        <p14:creationId xmlns:p14="http://schemas.microsoft.com/office/powerpoint/2010/main" val="73407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2884444" y="1624435"/>
            <a:ext cx="6423102" cy="4525010"/>
            <a:chOff x="795454" y="1557527"/>
            <a:chExt cx="7350326" cy="4525010"/>
          </a:xfrm>
        </p:grpSpPr>
        <p:sp>
          <p:nvSpPr>
            <p:cNvPr id="4" name="object 4"/>
            <p:cNvSpPr/>
            <p:nvPr/>
          </p:nvSpPr>
          <p:spPr>
            <a:xfrm>
              <a:off x="1089660" y="1557527"/>
              <a:ext cx="7056120" cy="4525010"/>
            </a:xfrm>
            <a:custGeom>
              <a:avLst/>
              <a:gdLst/>
              <a:ahLst/>
              <a:cxnLst/>
              <a:rect l="l" t="t" r="r" b="b"/>
              <a:pathLst>
                <a:path w="7056120" h="4525010">
                  <a:moveTo>
                    <a:pt x="4793742" y="0"/>
                  </a:moveTo>
                  <a:lnTo>
                    <a:pt x="4793742" y="1131189"/>
                  </a:lnTo>
                  <a:lnTo>
                    <a:pt x="0" y="1131189"/>
                  </a:lnTo>
                  <a:lnTo>
                    <a:pt x="0" y="3393567"/>
                  </a:lnTo>
                  <a:lnTo>
                    <a:pt x="4793742" y="3393567"/>
                  </a:lnTo>
                  <a:lnTo>
                    <a:pt x="4793742" y="4524756"/>
                  </a:lnTo>
                  <a:lnTo>
                    <a:pt x="7056120" y="2262378"/>
                  </a:lnTo>
                  <a:lnTo>
                    <a:pt x="4793742" y="0"/>
                  </a:lnTo>
                  <a:close/>
                </a:path>
              </a:pathLst>
            </a:custGeom>
            <a:solidFill>
              <a:schemeClr val="tx2">
                <a:lumMod val="75000"/>
              </a:schemeClr>
            </a:solidFill>
            <a:ln>
              <a:solidFill>
                <a:schemeClr val="accent2">
                  <a:lumMod val="50000"/>
                </a:schemeClr>
              </a:solidFill>
            </a:ln>
          </p:spPr>
          <p:txBody>
            <a:bodyPr wrap="square" lIns="0" tIns="0" rIns="0" bIns="0" rtlCol="0"/>
            <a:lstStyle/>
            <a:p>
              <a:endParaRPr dirty="0"/>
            </a:p>
          </p:txBody>
        </p:sp>
        <p:sp>
          <p:nvSpPr>
            <p:cNvPr id="5" name="object 5"/>
            <p:cNvSpPr/>
            <p:nvPr/>
          </p:nvSpPr>
          <p:spPr>
            <a:xfrm>
              <a:off x="795454" y="2646555"/>
              <a:ext cx="3132022" cy="2364059"/>
            </a:xfrm>
            <a:custGeom>
              <a:avLst/>
              <a:gdLst/>
              <a:ahLst/>
              <a:cxnLst/>
              <a:rect l="l" t="t" r="r" b="b"/>
              <a:pathLst>
                <a:path w="2837815" h="2106295">
                  <a:moveTo>
                    <a:pt x="2486660" y="0"/>
                  </a:moveTo>
                  <a:lnTo>
                    <a:pt x="351027" y="0"/>
                  </a:lnTo>
                  <a:lnTo>
                    <a:pt x="303409" y="3205"/>
                  </a:lnTo>
                  <a:lnTo>
                    <a:pt x="257733" y="12543"/>
                  </a:lnTo>
                  <a:lnTo>
                    <a:pt x="214419" y="27594"/>
                  </a:lnTo>
                  <a:lnTo>
                    <a:pt x="173886" y="47940"/>
                  </a:lnTo>
                  <a:lnTo>
                    <a:pt x="136553" y="73160"/>
                  </a:lnTo>
                  <a:lnTo>
                    <a:pt x="102838" y="102838"/>
                  </a:lnTo>
                  <a:lnTo>
                    <a:pt x="73160" y="136553"/>
                  </a:lnTo>
                  <a:lnTo>
                    <a:pt x="47940" y="173886"/>
                  </a:lnTo>
                  <a:lnTo>
                    <a:pt x="27594" y="214419"/>
                  </a:lnTo>
                  <a:lnTo>
                    <a:pt x="12543" y="257733"/>
                  </a:lnTo>
                  <a:lnTo>
                    <a:pt x="3205" y="303409"/>
                  </a:lnTo>
                  <a:lnTo>
                    <a:pt x="0" y="351027"/>
                  </a:lnTo>
                  <a:lnTo>
                    <a:pt x="0" y="1755139"/>
                  </a:lnTo>
                  <a:lnTo>
                    <a:pt x="3205" y="1802758"/>
                  </a:lnTo>
                  <a:lnTo>
                    <a:pt x="12543" y="1848434"/>
                  </a:lnTo>
                  <a:lnTo>
                    <a:pt x="27594" y="1891748"/>
                  </a:lnTo>
                  <a:lnTo>
                    <a:pt x="47940" y="1932281"/>
                  </a:lnTo>
                  <a:lnTo>
                    <a:pt x="73160" y="1969614"/>
                  </a:lnTo>
                  <a:lnTo>
                    <a:pt x="102838" y="2003329"/>
                  </a:lnTo>
                  <a:lnTo>
                    <a:pt x="136553" y="2033007"/>
                  </a:lnTo>
                  <a:lnTo>
                    <a:pt x="173886" y="2058227"/>
                  </a:lnTo>
                  <a:lnTo>
                    <a:pt x="214419" y="2078573"/>
                  </a:lnTo>
                  <a:lnTo>
                    <a:pt x="257733" y="2093624"/>
                  </a:lnTo>
                  <a:lnTo>
                    <a:pt x="303409" y="2102962"/>
                  </a:lnTo>
                  <a:lnTo>
                    <a:pt x="351027" y="2106168"/>
                  </a:lnTo>
                  <a:lnTo>
                    <a:pt x="2486660" y="2106168"/>
                  </a:lnTo>
                  <a:lnTo>
                    <a:pt x="2534278" y="2102962"/>
                  </a:lnTo>
                  <a:lnTo>
                    <a:pt x="2579954" y="2093624"/>
                  </a:lnTo>
                  <a:lnTo>
                    <a:pt x="2623268" y="2078573"/>
                  </a:lnTo>
                  <a:lnTo>
                    <a:pt x="2663801" y="2058227"/>
                  </a:lnTo>
                  <a:lnTo>
                    <a:pt x="2701134" y="2033007"/>
                  </a:lnTo>
                  <a:lnTo>
                    <a:pt x="2734849" y="2003329"/>
                  </a:lnTo>
                  <a:lnTo>
                    <a:pt x="2764527" y="1969614"/>
                  </a:lnTo>
                  <a:lnTo>
                    <a:pt x="2789747" y="1932281"/>
                  </a:lnTo>
                  <a:lnTo>
                    <a:pt x="2810093" y="1891748"/>
                  </a:lnTo>
                  <a:lnTo>
                    <a:pt x="2825144" y="1848434"/>
                  </a:lnTo>
                  <a:lnTo>
                    <a:pt x="2834482" y="1802758"/>
                  </a:lnTo>
                  <a:lnTo>
                    <a:pt x="2837688" y="1755139"/>
                  </a:lnTo>
                  <a:lnTo>
                    <a:pt x="2837688" y="351027"/>
                  </a:lnTo>
                  <a:lnTo>
                    <a:pt x="2834482" y="303409"/>
                  </a:lnTo>
                  <a:lnTo>
                    <a:pt x="2825144" y="257733"/>
                  </a:lnTo>
                  <a:lnTo>
                    <a:pt x="2810093" y="214419"/>
                  </a:lnTo>
                  <a:lnTo>
                    <a:pt x="2789747" y="173886"/>
                  </a:lnTo>
                  <a:lnTo>
                    <a:pt x="2764527" y="136553"/>
                  </a:lnTo>
                  <a:lnTo>
                    <a:pt x="2734849" y="102838"/>
                  </a:lnTo>
                  <a:lnTo>
                    <a:pt x="2701134" y="73160"/>
                  </a:lnTo>
                  <a:lnTo>
                    <a:pt x="2663801" y="47940"/>
                  </a:lnTo>
                  <a:lnTo>
                    <a:pt x="2623268" y="27594"/>
                  </a:lnTo>
                  <a:lnTo>
                    <a:pt x="2579954" y="12543"/>
                  </a:lnTo>
                  <a:lnTo>
                    <a:pt x="2534278" y="3205"/>
                  </a:lnTo>
                  <a:lnTo>
                    <a:pt x="2486660" y="0"/>
                  </a:lnTo>
                  <a:close/>
                </a:path>
              </a:pathLst>
            </a:custGeom>
            <a:solidFill>
              <a:srgbClr val="006FC0"/>
            </a:solidFill>
            <a:ln w="22225">
              <a:solidFill>
                <a:schemeClr val="accent1">
                  <a:lumMod val="50000"/>
                </a:schemeClr>
              </a:solidFill>
            </a:ln>
          </p:spPr>
          <p:txBody>
            <a:bodyPr wrap="square" lIns="0" tIns="0" rIns="0" bIns="0" rtlCol="0"/>
            <a:lstStyle/>
            <a:p>
              <a:endParaRPr dirty="0"/>
            </a:p>
          </p:txBody>
        </p:sp>
      </p:grpSp>
      <p:sp>
        <p:nvSpPr>
          <p:cNvPr id="7" name="object 7"/>
          <p:cNvSpPr txBox="1"/>
          <p:nvPr/>
        </p:nvSpPr>
        <p:spPr>
          <a:xfrm>
            <a:off x="3141537" y="3060805"/>
            <a:ext cx="2414905" cy="1652270"/>
          </a:xfrm>
          <a:prstGeom prst="rect">
            <a:avLst/>
          </a:prstGeom>
        </p:spPr>
        <p:txBody>
          <a:bodyPr vert="horz" wrap="square" lIns="0" tIns="63500" rIns="0" bIns="0" rtlCol="0">
            <a:spAutoFit/>
          </a:bodyPr>
          <a:lstStyle/>
          <a:p>
            <a:pPr marL="12700" marR="5080" indent="635" algn="ctr">
              <a:lnSpc>
                <a:spcPct val="86200"/>
              </a:lnSpc>
              <a:spcBef>
                <a:spcPts val="500"/>
              </a:spcBef>
              <a:tabLst>
                <a:tab pos="1012190" algn="l"/>
              </a:tabLst>
            </a:pPr>
            <a:r>
              <a:rPr sz="2400" b="1" spc="-10" dirty="0">
                <a:solidFill>
                  <a:srgbClr val="FFFFFF"/>
                </a:solidFill>
                <a:latin typeface="Arial"/>
                <a:cs typeface="Arial"/>
              </a:rPr>
              <a:t>Stage</a:t>
            </a:r>
            <a:r>
              <a:rPr sz="2400" b="1" dirty="0">
                <a:solidFill>
                  <a:srgbClr val="FFFFFF"/>
                </a:solidFill>
                <a:latin typeface="Arial"/>
                <a:cs typeface="Arial"/>
              </a:rPr>
              <a:t>	</a:t>
            </a:r>
            <a:r>
              <a:rPr sz="2400" b="1" spc="-25" dirty="0">
                <a:solidFill>
                  <a:srgbClr val="FFFFFF"/>
                </a:solidFill>
                <a:latin typeface="Arial"/>
                <a:cs typeface="Arial"/>
              </a:rPr>
              <a:t>8</a:t>
            </a:r>
            <a:r>
              <a:rPr lang="en-US" sz="2400" b="1" spc="-25" dirty="0">
                <a:solidFill>
                  <a:srgbClr val="FFFFFF"/>
                </a:solidFill>
                <a:latin typeface="Arial"/>
                <a:cs typeface="Arial"/>
              </a:rPr>
              <a:t> </a:t>
            </a:r>
            <a:r>
              <a:rPr sz="2400" spc="-25" dirty="0">
                <a:solidFill>
                  <a:srgbClr val="FFFFFF"/>
                </a:solidFill>
                <a:latin typeface="Arial"/>
                <a:cs typeface="Arial"/>
              </a:rPr>
              <a:t>– </a:t>
            </a:r>
            <a:r>
              <a:rPr sz="2400" b="1" dirty="0">
                <a:solidFill>
                  <a:srgbClr val="FFFFFF"/>
                </a:solidFill>
                <a:latin typeface="Arial"/>
                <a:cs typeface="Arial"/>
              </a:rPr>
              <a:t>Access</a:t>
            </a:r>
            <a:r>
              <a:rPr sz="2400" b="1" spc="-55" dirty="0">
                <a:solidFill>
                  <a:srgbClr val="FFFFFF"/>
                </a:solidFill>
                <a:latin typeface="Arial"/>
                <a:cs typeface="Arial"/>
              </a:rPr>
              <a:t> </a:t>
            </a:r>
            <a:r>
              <a:rPr sz="2400" b="1" spc="-25" dirty="0">
                <a:solidFill>
                  <a:srgbClr val="FFFFFF"/>
                </a:solidFill>
                <a:latin typeface="Arial"/>
                <a:cs typeface="Arial"/>
              </a:rPr>
              <a:t>to </a:t>
            </a:r>
            <a:r>
              <a:rPr sz="2400" b="1" spc="-10" dirty="0">
                <a:solidFill>
                  <a:srgbClr val="FFFFFF"/>
                </a:solidFill>
                <a:latin typeface="Arial"/>
                <a:cs typeface="Arial"/>
              </a:rPr>
              <a:t>Certified claim/statement/ </a:t>
            </a:r>
            <a:r>
              <a:rPr sz="2400" b="1" spc="-20" dirty="0">
                <a:solidFill>
                  <a:srgbClr val="FFFFFF"/>
                </a:solidFill>
                <a:latin typeface="Arial"/>
                <a:cs typeface="Arial"/>
              </a:rPr>
              <a:t>seal</a:t>
            </a:r>
            <a:endParaRPr sz="2400" dirty="0">
              <a:latin typeface="Arial"/>
              <a:cs typeface="Arial"/>
            </a:endParaRPr>
          </a:p>
        </p:txBody>
      </p:sp>
      <p:sp>
        <p:nvSpPr>
          <p:cNvPr id="8" name="object 8"/>
          <p:cNvSpPr txBox="1"/>
          <p:nvPr/>
        </p:nvSpPr>
        <p:spPr>
          <a:xfrm>
            <a:off x="5996035" y="3242712"/>
            <a:ext cx="2523766" cy="1305560"/>
          </a:xfrm>
          <a:prstGeom prst="rect">
            <a:avLst/>
          </a:prstGeom>
        </p:spPr>
        <p:txBody>
          <a:bodyPr vert="horz" wrap="square" lIns="0" tIns="12065" rIns="0" bIns="0" rtlCol="0">
            <a:spAutoFit/>
          </a:bodyPr>
          <a:lstStyle/>
          <a:p>
            <a:pPr marL="216535" indent="-204470">
              <a:spcBef>
                <a:spcPts val="95"/>
              </a:spcBef>
              <a:buFont typeface="Arial"/>
              <a:buChar char="•"/>
              <a:tabLst>
                <a:tab pos="217170" algn="l"/>
              </a:tabLst>
            </a:pPr>
            <a:r>
              <a:rPr sz="2800" dirty="0">
                <a:latin typeface="Arial" panose="020B0604020202020204" pitchFamily="34" charset="0"/>
                <a:cs typeface="Arial" panose="020B0604020202020204" pitchFamily="34" charset="0"/>
              </a:rPr>
              <a:t>From</a:t>
            </a:r>
            <a:r>
              <a:rPr sz="2800" spc="-120" dirty="0">
                <a:latin typeface="Arial" panose="020B0604020202020204" pitchFamily="34" charset="0"/>
                <a:cs typeface="Arial" panose="020B0604020202020204" pitchFamily="34" charset="0"/>
              </a:rPr>
              <a:t> </a:t>
            </a:r>
            <a:r>
              <a:rPr sz="2800" spc="-25" dirty="0">
                <a:latin typeface="Arial" panose="020B0604020202020204" pitchFamily="34" charset="0"/>
                <a:cs typeface="Arial" panose="020B0604020202020204" pitchFamily="34" charset="0"/>
              </a:rPr>
              <a:t>CSC</a:t>
            </a:r>
            <a:endParaRPr sz="2800" dirty="0">
              <a:latin typeface="Arial" panose="020B0604020202020204" pitchFamily="34" charset="0"/>
              <a:cs typeface="Arial" panose="020B0604020202020204" pitchFamily="34" charset="0"/>
            </a:endParaRPr>
          </a:p>
          <a:p>
            <a:pPr marL="12700" marR="5080">
              <a:spcBef>
                <a:spcPts val="5"/>
              </a:spcBef>
              <a:buFont typeface="Arial"/>
              <a:buChar char="•"/>
              <a:tabLst>
                <a:tab pos="217170" algn="l"/>
              </a:tabLst>
            </a:pPr>
            <a:r>
              <a:rPr lang="en-US" sz="2800" spc="-25" dirty="0">
                <a:latin typeface="Arial" panose="020B0604020202020204" pitchFamily="34" charset="0"/>
                <a:cs typeface="Arial" panose="020B0604020202020204" pitchFamily="34" charset="0"/>
              </a:rPr>
              <a:t> </a:t>
            </a:r>
            <a:r>
              <a:rPr sz="2800" spc="-25" dirty="0">
                <a:latin typeface="Arial" panose="020B0604020202020204" pitchFamily="34" charset="0"/>
                <a:cs typeface="Arial" panose="020B0604020202020204" pitchFamily="34" charset="0"/>
              </a:rPr>
              <a:t>demonstrates </a:t>
            </a:r>
            <a:r>
              <a:rPr sz="2800" spc="-10" dirty="0">
                <a:latin typeface="Arial" panose="020B0604020202020204" pitchFamily="34" charset="0"/>
                <a:cs typeface="Arial" panose="020B0604020202020204" pitchFamily="34" charset="0"/>
              </a:rPr>
              <a:t>compliance</a:t>
            </a:r>
            <a:endParaRPr sz="2800" dirty="0">
              <a:latin typeface="Arial" panose="020B0604020202020204" pitchFamily="34" charset="0"/>
              <a:cs typeface="Arial" panose="020B0604020202020204" pitchFamily="34" charset="0"/>
            </a:endParaRPr>
          </a:p>
        </p:txBody>
      </p:sp>
      <p:sp>
        <p:nvSpPr>
          <p:cNvPr id="10" name="object 2"/>
          <p:cNvSpPr txBox="1">
            <a:spLocks noGrp="1"/>
          </p:cNvSpPr>
          <p:nvPr>
            <p:ph type="title"/>
          </p:nvPr>
        </p:nvSpPr>
        <p:spPr>
          <a:xfrm>
            <a:off x="2884444" y="350069"/>
            <a:ext cx="9579720" cy="628377"/>
          </a:xfrm>
          <a:prstGeom prst="rect">
            <a:avLst/>
          </a:prstGeom>
        </p:spPr>
        <p:txBody>
          <a:bodyPr vert="horz" wrap="square" lIns="0" tIns="12700" rIns="0" bIns="0" rtlCol="0">
            <a:spAutoFit/>
          </a:bodyPr>
          <a:lstStyle/>
          <a:p>
            <a:pPr marL="1920875" marR="5080" indent="-1908810">
              <a:spcBef>
                <a:spcPts val="100"/>
              </a:spcBef>
            </a:pPr>
            <a:r>
              <a:rPr sz="4000" b="1" i="0" dirty="0">
                <a:solidFill>
                  <a:srgbClr val="335B74"/>
                </a:solidFill>
                <a:latin typeface="Arial" panose="020B0604020202020204" pitchFamily="34" charset="0"/>
                <a:cs typeface="Arial" panose="020B0604020202020204" pitchFamily="34" charset="0"/>
              </a:rPr>
              <a:t>RFM</a:t>
            </a:r>
            <a:r>
              <a:rPr sz="4000" b="1" i="0" spc="-10" dirty="0">
                <a:solidFill>
                  <a:srgbClr val="335B74"/>
                </a:solidFill>
                <a:latin typeface="Arial" panose="020B0604020202020204" pitchFamily="34" charset="0"/>
                <a:cs typeface="Arial" panose="020B0604020202020204" pitchFamily="34" charset="0"/>
              </a:rPr>
              <a:t> </a:t>
            </a:r>
            <a:r>
              <a:rPr sz="4000" b="1" i="0" dirty="0">
                <a:solidFill>
                  <a:srgbClr val="335B74"/>
                </a:solidFill>
                <a:latin typeface="Arial" panose="020B0604020202020204" pitchFamily="34" charset="0"/>
                <a:cs typeface="Arial" panose="020B0604020202020204" pitchFamily="34" charset="0"/>
              </a:rPr>
              <a:t>Chain</a:t>
            </a:r>
            <a:r>
              <a:rPr sz="4000" b="1" i="0" spc="-10" dirty="0">
                <a:solidFill>
                  <a:srgbClr val="335B74"/>
                </a:solidFill>
                <a:latin typeface="Arial" panose="020B0604020202020204" pitchFamily="34" charset="0"/>
                <a:cs typeface="Arial" panose="020B0604020202020204" pitchFamily="34" charset="0"/>
              </a:rPr>
              <a:t> </a:t>
            </a:r>
            <a:r>
              <a:rPr sz="4000" b="1" i="0" dirty="0">
                <a:solidFill>
                  <a:srgbClr val="335B74"/>
                </a:solidFill>
                <a:latin typeface="Arial" panose="020B0604020202020204" pitchFamily="34" charset="0"/>
                <a:cs typeface="Arial" panose="020B0604020202020204" pitchFamily="34" charset="0"/>
              </a:rPr>
              <a:t>of</a:t>
            </a:r>
            <a:r>
              <a:rPr sz="4000" b="1" i="0" spc="-5" dirty="0">
                <a:solidFill>
                  <a:srgbClr val="335B74"/>
                </a:solidFill>
                <a:latin typeface="Arial" panose="020B0604020202020204" pitchFamily="34" charset="0"/>
                <a:cs typeface="Arial" panose="020B0604020202020204" pitchFamily="34" charset="0"/>
              </a:rPr>
              <a:t> </a:t>
            </a:r>
            <a:r>
              <a:rPr sz="4000" b="1" i="0" spc="-10" dirty="0">
                <a:solidFill>
                  <a:srgbClr val="335B74"/>
                </a:solidFill>
                <a:latin typeface="Arial" panose="020B0604020202020204" pitchFamily="34" charset="0"/>
                <a:cs typeface="Arial" panose="020B0604020202020204" pitchFamily="34" charset="0"/>
              </a:rPr>
              <a:t>Custody Process</a:t>
            </a:r>
            <a:endParaRPr sz="4000" dirty="0">
              <a:solidFill>
                <a:srgbClr val="335B7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3385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61172" y="521430"/>
            <a:ext cx="10080702" cy="566822"/>
          </a:xfrm>
          <a:prstGeom prst="rect">
            <a:avLst/>
          </a:prstGeom>
        </p:spPr>
        <p:txBody>
          <a:bodyPr vert="horz" wrap="square" lIns="0" tIns="12700" rIns="0" bIns="0" rtlCol="0">
            <a:spAutoFit/>
          </a:bodyPr>
          <a:lstStyle/>
          <a:p>
            <a:pPr marL="2446655" marR="5080" indent="-2434590">
              <a:spcBef>
                <a:spcPts val="100"/>
              </a:spcBef>
            </a:pPr>
            <a:r>
              <a:rPr sz="3600" b="1" i="0" dirty="0">
                <a:latin typeface="Arial" panose="020B0604020202020204" pitchFamily="34" charset="0"/>
                <a:cs typeface="Arial" panose="020B0604020202020204" pitchFamily="34" charset="0"/>
              </a:rPr>
              <a:t>Main</a:t>
            </a:r>
            <a:r>
              <a:rPr sz="3600" b="1" i="0" spc="-30" dirty="0">
                <a:latin typeface="Arial" panose="020B0604020202020204" pitchFamily="34" charset="0"/>
                <a:cs typeface="Arial" panose="020B0604020202020204" pitchFamily="34" charset="0"/>
              </a:rPr>
              <a:t> </a:t>
            </a:r>
            <a:r>
              <a:rPr sz="3600" b="1" i="0" dirty="0">
                <a:latin typeface="Arial" panose="020B0604020202020204" pitchFamily="34" charset="0"/>
                <a:cs typeface="Arial" panose="020B0604020202020204" pitchFamily="34" charset="0"/>
              </a:rPr>
              <a:t>Differences</a:t>
            </a:r>
            <a:r>
              <a:rPr sz="3600" b="1" i="0" spc="-45"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vs.</a:t>
            </a:r>
            <a:r>
              <a:rPr sz="3600" b="1" i="0" spc="-25" dirty="0">
                <a:latin typeface="Arial" panose="020B0604020202020204" pitchFamily="34" charset="0"/>
                <a:cs typeface="Arial" panose="020B0604020202020204" pitchFamily="34" charset="0"/>
              </a:rPr>
              <a:t> </a:t>
            </a:r>
            <a:r>
              <a:rPr sz="3600" b="1" i="0" dirty="0">
                <a:latin typeface="Arial" panose="020B0604020202020204" pitchFamily="34" charset="0"/>
                <a:cs typeface="Arial" panose="020B0604020202020204" pitchFamily="34" charset="0"/>
              </a:rPr>
              <a:t>MSC</a:t>
            </a:r>
            <a:r>
              <a:rPr sz="3600" b="1" i="0" spc="-10" dirty="0">
                <a:latin typeface="Arial" panose="020B0604020202020204" pitchFamily="34" charset="0"/>
                <a:cs typeface="Arial" panose="020B0604020202020204" pitchFamily="34" charset="0"/>
              </a:rPr>
              <a:t> </a:t>
            </a:r>
            <a:r>
              <a:rPr sz="3600" b="1" i="0" dirty="0">
                <a:latin typeface="Arial" panose="020B0604020202020204" pitchFamily="34" charset="0"/>
                <a:cs typeface="Arial" panose="020B0604020202020204" pitchFamily="34" charset="0"/>
              </a:rPr>
              <a:t>Chain</a:t>
            </a:r>
            <a:r>
              <a:rPr sz="3600" b="1" i="0" spc="-35" dirty="0">
                <a:latin typeface="Arial" panose="020B0604020202020204" pitchFamily="34" charset="0"/>
                <a:cs typeface="Arial" panose="020B0604020202020204" pitchFamily="34" charset="0"/>
              </a:rPr>
              <a:t> of </a:t>
            </a:r>
            <a:r>
              <a:rPr sz="3600" b="1" i="0" spc="-10" dirty="0">
                <a:latin typeface="Arial" panose="020B0604020202020204" pitchFamily="34" charset="0"/>
                <a:cs typeface="Arial" panose="020B0604020202020204" pitchFamily="34" charset="0"/>
              </a:rPr>
              <a:t>Custody</a:t>
            </a:r>
          </a:p>
        </p:txBody>
      </p:sp>
      <p:sp>
        <p:nvSpPr>
          <p:cNvPr id="3" name="object 3"/>
          <p:cNvSpPr txBox="1"/>
          <p:nvPr/>
        </p:nvSpPr>
        <p:spPr>
          <a:xfrm>
            <a:off x="2483965" y="2005228"/>
            <a:ext cx="7133590" cy="3716402"/>
          </a:xfrm>
          <a:prstGeom prst="rect">
            <a:avLst/>
          </a:prstGeom>
          <a:solidFill>
            <a:schemeClr val="accent3">
              <a:lumMod val="75000"/>
            </a:schemeClr>
          </a:solidFill>
        </p:spPr>
        <p:txBody>
          <a:bodyPr vert="horz" wrap="square" lIns="0" tIns="12700" rIns="0" bIns="0" rtlCol="0">
            <a:spAutoFit/>
          </a:bodyPr>
          <a:lstStyle/>
          <a:p>
            <a:pPr marL="355600" indent="-342900">
              <a:spcBef>
                <a:spcPts val="100"/>
              </a:spcBef>
              <a:buFont typeface="Arial"/>
              <a:buChar char="•"/>
              <a:tabLst>
                <a:tab pos="354965" algn="l"/>
                <a:tab pos="355600" algn="l"/>
              </a:tabLst>
            </a:pPr>
            <a:r>
              <a:rPr sz="2400" b="1" dirty="0">
                <a:latin typeface="Arial"/>
                <a:cs typeface="Arial"/>
              </a:rPr>
              <a:t>No</a:t>
            </a:r>
            <a:r>
              <a:rPr sz="2400" b="1" spc="-25" dirty="0">
                <a:latin typeface="Arial"/>
                <a:cs typeface="Arial"/>
              </a:rPr>
              <a:t> </a:t>
            </a:r>
            <a:r>
              <a:rPr lang="en-US" sz="2400" b="1" spc="-25" dirty="0">
                <a:latin typeface="Arial"/>
                <a:cs typeface="Arial"/>
              </a:rPr>
              <a:t>logo </a:t>
            </a:r>
            <a:r>
              <a:rPr sz="2400" b="1" dirty="0">
                <a:latin typeface="Arial"/>
                <a:cs typeface="Arial"/>
              </a:rPr>
              <a:t>license</a:t>
            </a:r>
            <a:r>
              <a:rPr sz="2400" b="1" spc="-30" dirty="0">
                <a:latin typeface="Arial"/>
                <a:cs typeface="Arial"/>
              </a:rPr>
              <a:t> </a:t>
            </a:r>
            <a:r>
              <a:rPr sz="2400" b="1" spc="-25" dirty="0">
                <a:latin typeface="Arial"/>
                <a:cs typeface="Arial"/>
              </a:rPr>
              <a:t>fee</a:t>
            </a:r>
            <a:endParaRPr sz="2400" dirty="0">
              <a:latin typeface="Arial"/>
              <a:cs typeface="Arial"/>
            </a:endParaRPr>
          </a:p>
          <a:p>
            <a:pPr>
              <a:spcBef>
                <a:spcPts val="45"/>
              </a:spcBef>
              <a:buFont typeface="Arial"/>
              <a:buChar char="•"/>
            </a:pPr>
            <a:endParaRPr sz="3250" dirty="0">
              <a:latin typeface="Arial"/>
              <a:cs typeface="Arial"/>
            </a:endParaRPr>
          </a:p>
          <a:p>
            <a:pPr marL="355600" marR="5080" indent="-342900">
              <a:lnSpc>
                <a:spcPts val="2590"/>
              </a:lnSpc>
              <a:buFont typeface="Arial"/>
              <a:buChar char="•"/>
              <a:tabLst>
                <a:tab pos="354965" algn="l"/>
                <a:tab pos="355600" algn="l"/>
              </a:tabLst>
            </a:pPr>
            <a:r>
              <a:rPr sz="2400" b="1" dirty="0">
                <a:latin typeface="Arial"/>
                <a:cs typeface="Arial"/>
              </a:rPr>
              <a:t>No</a:t>
            </a:r>
            <a:r>
              <a:rPr sz="2400" b="1" spc="-25" dirty="0">
                <a:latin typeface="Arial"/>
                <a:cs typeface="Arial"/>
              </a:rPr>
              <a:t> </a:t>
            </a:r>
            <a:r>
              <a:rPr sz="2400" b="1" dirty="0">
                <a:latin typeface="Arial"/>
                <a:cs typeface="Arial"/>
              </a:rPr>
              <a:t>Eligibility</a:t>
            </a:r>
            <a:r>
              <a:rPr sz="2400" b="1" spc="-40" dirty="0">
                <a:latin typeface="Arial"/>
                <a:cs typeface="Arial"/>
              </a:rPr>
              <a:t> </a:t>
            </a:r>
            <a:r>
              <a:rPr sz="2400" b="1" dirty="0">
                <a:latin typeface="Arial"/>
                <a:cs typeface="Arial"/>
              </a:rPr>
              <a:t>Date</a:t>
            </a:r>
            <a:r>
              <a:rPr lang="en-US" sz="2400" b="1" dirty="0">
                <a:latin typeface="Arial"/>
                <a:cs typeface="Arial"/>
              </a:rPr>
              <a:t> </a:t>
            </a:r>
            <a:r>
              <a:rPr sz="2400" b="1" dirty="0">
                <a:latin typeface="Arial"/>
                <a:cs typeface="Arial"/>
              </a:rPr>
              <a:t>- </a:t>
            </a:r>
            <a:r>
              <a:rPr sz="2400" dirty="0">
                <a:latin typeface="Arial"/>
                <a:cs typeface="Arial"/>
              </a:rPr>
              <a:t>if</a:t>
            </a:r>
            <a:r>
              <a:rPr sz="2400" spc="-25" dirty="0">
                <a:latin typeface="Arial"/>
                <a:cs typeface="Arial"/>
              </a:rPr>
              <a:t> </a:t>
            </a:r>
            <a:r>
              <a:rPr sz="2400" dirty="0">
                <a:latin typeface="Arial"/>
                <a:cs typeface="Arial"/>
              </a:rPr>
              <a:t>fish</a:t>
            </a:r>
            <a:r>
              <a:rPr sz="2400" spc="-10" dirty="0">
                <a:latin typeface="Arial"/>
                <a:cs typeface="Arial"/>
              </a:rPr>
              <a:t> </a:t>
            </a:r>
            <a:r>
              <a:rPr sz="2400" dirty="0">
                <a:latin typeface="Arial"/>
                <a:cs typeface="Arial"/>
              </a:rPr>
              <a:t>species</a:t>
            </a:r>
            <a:r>
              <a:rPr sz="2400" spc="-5" dirty="0">
                <a:latin typeface="Arial"/>
                <a:cs typeface="Arial"/>
              </a:rPr>
              <a:t> </a:t>
            </a:r>
            <a:r>
              <a:rPr sz="2400" dirty="0">
                <a:latin typeface="Arial"/>
                <a:cs typeface="Arial"/>
              </a:rPr>
              <a:t>is</a:t>
            </a:r>
            <a:r>
              <a:rPr sz="2400" spc="-20" dirty="0">
                <a:latin typeface="Arial"/>
                <a:cs typeface="Arial"/>
              </a:rPr>
              <a:t> </a:t>
            </a:r>
            <a:r>
              <a:rPr sz="2400" dirty="0">
                <a:latin typeface="Arial"/>
                <a:cs typeface="Arial"/>
              </a:rPr>
              <a:t>in</a:t>
            </a:r>
            <a:r>
              <a:rPr sz="2400" spc="-5" dirty="0">
                <a:latin typeface="Arial"/>
                <a:cs typeface="Arial"/>
              </a:rPr>
              <a:t> </a:t>
            </a:r>
            <a:r>
              <a:rPr sz="2400" spc="-10" dirty="0">
                <a:latin typeface="Arial"/>
                <a:cs typeface="Arial"/>
              </a:rPr>
              <a:t>company’s </a:t>
            </a:r>
            <a:r>
              <a:rPr sz="2400" dirty="0">
                <a:latin typeface="Arial"/>
                <a:cs typeface="Arial"/>
              </a:rPr>
              <a:t>scope</a:t>
            </a:r>
            <a:r>
              <a:rPr sz="2400" spc="-5" dirty="0">
                <a:latin typeface="Arial"/>
                <a:cs typeface="Arial"/>
              </a:rPr>
              <a:t> </a:t>
            </a:r>
            <a:r>
              <a:rPr sz="2400" dirty="0">
                <a:latin typeface="Arial"/>
                <a:cs typeface="Arial"/>
              </a:rPr>
              <a:t>and</a:t>
            </a:r>
            <a:r>
              <a:rPr sz="2400" spc="-15" dirty="0">
                <a:latin typeface="Arial"/>
                <a:cs typeface="Arial"/>
              </a:rPr>
              <a:t> </a:t>
            </a:r>
            <a:r>
              <a:rPr sz="2400" dirty="0">
                <a:latin typeface="Arial"/>
                <a:cs typeface="Arial"/>
              </a:rPr>
              <a:t>it</a:t>
            </a:r>
            <a:r>
              <a:rPr sz="2400" spc="-15" dirty="0">
                <a:latin typeface="Arial"/>
                <a:cs typeface="Arial"/>
              </a:rPr>
              <a:t> </a:t>
            </a:r>
            <a:r>
              <a:rPr sz="2400" dirty="0">
                <a:latin typeface="Arial"/>
                <a:cs typeface="Arial"/>
              </a:rPr>
              <a:t>is</a:t>
            </a:r>
            <a:r>
              <a:rPr sz="2400" spc="-5" dirty="0">
                <a:latin typeface="Arial"/>
                <a:cs typeface="Arial"/>
              </a:rPr>
              <a:t> </a:t>
            </a:r>
            <a:r>
              <a:rPr sz="2400" dirty="0">
                <a:latin typeface="Arial"/>
                <a:cs typeface="Arial"/>
              </a:rPr>
              <a:t>certified to</a:t>
            </a:r>
            <a:r>
              <a:rPr sz="2400" spc="-5" dirty="0">
                <a:latin typeface="Arial"/>
                <a:cs typeface="Arial"/>
              </a:rPr>
              <a:t> </a:t>
            </a:r>
            <a:r>
              <a:rPr sz="2400" dirty="0">
                <a:latin typeface="Arial"/>
                <a:cs typeface="Arial"/>
              </a:rPr>
              <a:t>the</a:t>
            </a:r>
            <a:r>
              <a:rPr sz="2400" spc="-20" dirty="0">
                <a:latin typeface="Arial"/>
                <a:cs typeface="Arial"/>
              </a:rPr>
              <a:t> </a:t>
            </a:r>
            <a:r>
              <a:rPr sz="2400" dirty="0">
                <a:latin typeface="Arial"/>
                <a:cs typeface="Arial"/>
              </a:rPr>
              <a:t>RFM</a:t>
            </a:r>
            <a:r>
              <a:rPr sz="2400" spc="-10" dirty="0">
                <a:latin typeface="Arial"/>
                <a:cs typeface="Arial"/>
              </a:rPr>
              <a:t> </a:t>
            </a:r>
            <a:r>
              <a:rPr sz="2400" dirty="0">
                <a:latin typeface="Arial"/>
                <a:cs typeface="Arial"/>
              </a:rPr>
              <a:t>program</a:t>
            </a:r>
            <a:r>
              <a:rPr sz="2400" spc="-5" dirty="0">
                <a:latin typeface="Arial"/>
                <a:cs typeface="Arial"/>
              </a:rPr>
              <a:t> </a:t>
            </a:r>
            <a:r>
              <a:rPr sz="2400" dirty="0">
                <a:latin typeface="Arial"/>
                <a:cs typeface="Arial"/>
              </a:rPr>
              <a:t>it</a:t>
            </a:r>
            <a:r>
              <a:rPr sz="2400" spc="-10" dirty="0">
                <a:latin typeface="Arial"/>
                <a:cs typeface="Arial"/>
              </a:rPr>
              <a:t> </a:t>
            </a:r>
            <a:r>
              <a:rPr sz="2400" spc="-20" dirty="0">
                <a:latin typeface="Arial"/>
                <a:cs typeface="Arial"/>
              </a:rPr>
              <a:t>will </a:t>
            </a:r>
            <a:r>
              <a:rPr sz="2400" dirty="0">
                <a:latin typeface="Arial"/>
                <a:cs typeface="Arial"/>
              </a:rPr>
              <a:t>just</a:t>
            </a:r>
            <a:r>
              <a:rPr sz="2400" spc="-20" dirty="0">
                <a:latin typeface="Arial"/>
                <a:cs typeface="Arial"/>
              </a:rPr>
              <a:t> </a:t>
            </a:r>
            <a:r>
              <a:rPr sz="2400" dirty="0">
                <a:latin typeface="Arial"/>
                <a:cs typeface="Arial"/>
              </a:rPr>
              <a:t>be</a:t>
            </a:r>
            <a:r>
              <a:rPr sz="2400" spc="-15" dirty="0">
                <a:latin typeface="Arial"/>
                <a:cs typeface="Arial"/>
              </a:rPr>
              <a:t> </a:t>
            </a:r>
            <a:r>
              <a:rPr sz="2400" dirty="0">
                <a:latin typeface="Arial"/>
                <a:cs typeface="Arial"/>
              </a:rPr>
              <a:t>added</a:t>
            </a:r>
            <a:r>
              <a:rPr sz="2400" spc="-10" dirty="0">
                <a:latin typeface="Arial"/>
                <a:cs typeface="Arial"/>
              </a:rPr>
              <a:t> </a:t>
            </a:r>
            <a:r>
              <a:rPr sz="2400" dirty="0">
                <a:latin typeface="Arial"/>
                <a:cs typeface="Arial"/>
              </a:rPr>
              <a:t>to</a:t>
            </a:r>
            <a:r>
              <a:rPr sz="2400" spc="-10" dirty="0">
                <a:latin typeface="Arial"/>
                <a:cs typeface="Arial"/>
              </a:rPr>
              <a:t> </a:t>
            </a:r>
            <a:r>
              <a:rPr sz="2400" dirty="0">
                <a:latin typeface="Arial"/>
                <a:cs typeface="Arial"/>
              </a:rPr>
              <a:t>your</a:t>
            </a:r>
            <a:r>
              <a:rPr sz="2400" spc="-15" dirty="0">
                <a:latin typeface="Arial"/>
                <a:cs typeface="Arial"/>
              </a:rPr>
              <a:t> </a:t>
            </a:r>
            <a:r>
              <a:rPr sz="2400" spc="-10" dirty="0">
                <a:latin typeface="Arial"/>
                <a:cs typeface="Arial"/>
              </a:rPr>
              <a:t>certificate</a:t>
            </a:r>
            <a:endParaRPr sz="2400" dirty="0">
              <a:latin typeface="Arial"/>
              <a:cs typeface="Arial"/>
            </a:endParaRPr>
          </a:p>
          <a:p>
            <a:pPr>
              <a:spcBef>
                <a:spcPts val="15"/>
              </a:spcBef>
              <a:buFont typeface="Arial"/>
              <a:buChar char="•"/>
            </a:pPr>
            <a:endParaRPr sz="3250" dirty="0">
              <a:latin typeface="Arial"/>
              <a:cs typeface="Arial"/>
            </a:endParaRPr>
          </a:p>
          <a:p>
            <a:pPr marL="355600" marR="371475" indent="-342900">
              <a:lnSpc>
                <a:spcPts val="2590"/>
              </a:lnSpc>
              <a:spcBef>
                <a:spcPts val="5"/>
              </a:spcBef>
              <a:buFont typeface="Arial"/>
              <a:buChar char="•"/>
              <a:tabLst>
                <a:tab pos="354965" algn="l"/>
                <a:tab pos="355600" algn="l"/>
              </a:tabLst>
            </a:pPr>
            <a:r>
              <a:rPr sz="2400" b="1" dirty="0">
                <a:latin typeface="Arial"/>
                <a:cs typeface="Arial"/>
              </a:rPr>
              <a:t>ISO</a:t>
            </a:r>
            <a:r>
              <a:rPr sz="2400" b="1" spc="-45" dirty="0">
                <a:latin typeface="Arial"/>
                <a:cs typeface="Arial"/>
              </a:rPr>
              <a:t> </a:t>
            </a:r>
            <a:r>
              <a:rPr sz="2400" b="1" dirty="0">
                <a:latin typeface="Arial"/>
                <a:cs typeface="Arial"/>
              </a:rPr>
              <a:t>17065</a:t>
            </a:r>
            <a:r>
              <a:rPr sz="2400" b="1" spc="-25" dirty="0">
                <a:latin typeface="Arial"/>
                <a:cs typeface="Arial"/>
              </a:rPr>
              <a:t> </a:t>
            </a:r>
            <a:r>
              <a:rPr sz="2400" b="1" dirty="0">
                <a:latin typeface="Arial"/>
                <a:cs typeface="Arial"/>
              </a:rPr>
              <a:t>accreditation</a:t>
            </a:r>
            <a:r>
              <a:rPr sz="2400" b="1" spc="-20" dirty="0">
                <a:latin typeface="Arial"/>
                <a:cs typeface="Arial"/>
              </a:rPr>
              <a:t> </a:t>
            </a:r>
            <a:r>
              <a:rPr sz="2400" dirty="0">
                <a:latin typeface="Arial"/>
                <a:cs typeface="Arial"/>
              </a:rPr>
              <a:t>through</a:t>
            </a:r>
            <a:r>
              <a:rPr sz="2400" spc="-20" dirty="0">
                <a:latin typeface="Arial"/>
                <a:cs typeface="Arial"/>
              </a:rPr>
              <a:t> </a:t>
            </a:r>
            <a:r>
              <a:rPr sz="2400" dirty="0">
                <a:latin typeface="Arial"/>
                <a:cs typeface="Arial"/>
              </a:rPr>
              <a:t>a</a:t>
            </a:r>
            <a:r>
              <a:rPr sz="2400" spc="-35" dirty="0">
                <a:latin typeface="Arial"/>
                <a:cs typeface="Arial"/>
              </a:rPr>
              <a:t> </a:t>
            </a:r>
            <a:r>
              <a:rPr sz="2400" spc="-10" dirty="0">
                <a:latin typeface="Arial"/>
                <a:cs typeface="Arial"/>
              </a:rPr>
              <a:t>recognised International</a:t>
            </a:r>
            <a:r>
              <a:rPr sz="2400" spc="-125" dirty="0">
                <a:latin typeface="Arial"/>
                <a:cs typeface="Arial"/>
              </a:rPr>
              <a:t> </a:t>
            </a:r>
            <a:r>
              <a:rPr sz="2400" dirty="0">
                <a:latin typeface="Arial"/>
                <a:cs typeface="Arial"/>
              </a:rPr>
              <a:t>Accreditation</a:t>
            </a:r>
            <a:r>
              <a:rPr sz="2400" spc="20" dirty="0">
                <a:latin typeface="Arial"/>
                <a:cs typeface="Arial"/>
              </a:rPr>
              <a:t> </a:t>
            </a:r>
            <a:r>
              <a:rPr sz="2400" dirty="0">
                <a:latin typeface="Arial"/>
                <a:cs typeface="Arial"/>
              </a:rPr>
              <a:t>Forum </a:t>
            </a:r>
            <a:r>
              <a:rPr sz="2400" spc="-10" dirty="0">
                <a:latin typeface="Arial"/>
                <a:cs typeface="Arial"/>
              </a:rPr>
              <a:t>member.</a:t>
            </a:r>
            <a:r>
              <a:rPr sz="2400" spc="-50" dirty="0">
                <a:latin typeface="Arial"/>
                <a:cs typeface="Arial"/>
              </a:rPr>
              <a:t> </a:t>
            </a:r>
            <a:r>
              <a:rPr sz="2400" spc="-20" dirty="0">
                <a:latin typeface="Arial"/>
                <a:cs typeface="Arial"/>
              </a:rPr>
              <a:t>This </a:t>
            </a:r>
            <a:r>
              <a:rPr sz="2400" dirty="0">
                <a:latin typeface="Arial"/>
                <a:cs typeface="Arial"/>
              </a:rPr>
              <a:t>can</a:t>
            </a:r>
            <a:r>
              <a:rPr sz="2400" spc="-15" dirty="0">
                <a:latin typeface="Arial"/>
                <a:cs typeface="Arial"/>
              </a:rPr>
              <a:t> </a:t>
            </a:r>
            <a:r>
              <a:rPr sz="2400" dirty="0">
                <a:latin typeface="Arial"/>
                <a:cs typeface="Arial"/>
              </a:rPr>
              <a:t>be</a:t>
            </a:r>
            <a:r>
              <a:rPr sz="2400" spc="-15" dirty="0">
                <a:latin typeface="Arial"/>
                <a:cs typeface="Arial"/>
              </a:rPr>
              <a:t> </a:t>
            </a:r>
            <a:r>
              <a:rPr sz="2400" dirty="0">
                <a:latin typeface="Arial"/>
                <a:cs typeface="Arial"/>
              </a:rPr>
              <a:t>a</a:t>
            </a:r>
            <a:r>
              <a:rPr sz="2400" spc="-15" dirty="0">
                <a:latin typeface="Arial"/>
                <a:cs typeface="Arial"/>
              </a:rPr>
              <a:t> </a:t>
            </a:r>
            <a:r>
              <a:rPr sz="2400" dirty="0">
                <a:latin typeface="Arial"/>
                <a:cs typeface="Arial"/>
              </a:rPr>
              <a:t>National/Regional</a:t>
            </a:r>
            <a:r>
              <a:rPr sz="2400" spc="-95" dirty="0">
                <a:latin typeface="Arial"/>
                <a:cs typeface="Arial"/>
              </a:rPr>
              <a:t> </a:t>
            </a:r>
            <a:r>
              <a:rPr sz="2400" dirty="0">
                <a:latin typeface="Arial"/>
                <a:cs typeface="Arial"/>
              </a:rPr>
              <a:t>Accreditation</a:t>
            </a:r>
            <a:r>
              <a:rPr sz="2400" spc="10" dirty="0">
                <a:latin typeface="Arial"/>
                <a:cs typeface="Arial"/>
              </a:rPr>
              <a:t> </a:t>
            </a:r>
            <a:r>
              <a:rPr sz="2400" spc="-20" dirty="0">
                <a:latin typeface="Arial"/>
                <a:cs typeface="Arial"/>
              </a:rPr>
              <a:t>body </a:t>
            </a:r>
            <a:r>
              <a:rPr sz="2400" dirty="0">
                <a:latin typeface="Arial"/>
                <a:cs typeface="Arial"/>
              </a:rPr>
              <a:t>(UKAS,</a:t>
            </a:r>
            <a:r>
              <a:rPr sz="2400" spc="-15" dirty="0">
                <a:latin typeface="Arial"/>
                <a:cs typeface="Arial"/>
              </a:rPr>
              <a:t> </a:t>
            </a:r>
            <a:r>
              <a:rPr sz="2400" dirty="0">
                <a:latin typeface="Arial"/>
                <a:cs typeface="Arial"/>
              </a:rPr>
              <a:t>INAB,</a:t>
            </a:r>
            <a:r>
              <a:rPr sz="2400" spc="-25" dirty="0">
                <a:latin typeface="Arial"/>
                <a:cs typeface="Arial"/>
              </a:rPr>
              <a:t> </a:t>
            </a:r>
            <a:r>
              <a:rPr sz="2400" spc="-10" dirty="0">
                <a:latin typeface="Arial"/>
                <a:cs typeface="Arial"/>
              </a:rPr>
              <a:t>etc).</a:t>
            </a:r>
            <a:endParaRPr sz="2400" dirty="0">
              <a:latin typeface="Arial"/>
              <a:cs typeface="Arial"/>
            </a:endParaRPr>
          </a:p>
        </p:txBody>
      </p:sp>
    </p:spTree>
    <p:extLst>
      <p:ext uri="{BB962C8B-B14F-4D97-AF65-F5344CB8AC3E}">
        <p14:creationId xmlns:p14="http://schemas.microsoft.com/office/powerpoint/2010/main" val="3281965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92665" y="5119674"/>
            <a:ext cx="8839200" cy="1826363"/>
          </a:xfrm>
        </p:spPr>
        <p:txBody>
          <a:bodyPr/>
          <a:lstStyle/>
          <a:p>
            <a:r>
              <a:rPr lang="en-US" dirty="0"/>
              <a:t>RFM CHAIN OF CUSTODY AUDITS</a:t>
            </a:r>
          </a:p>
        </p:txBody>
      </p:sp>
      <p:pic>
        <p:nvPicPr>
          <p:cNvPr id="7" name="object 4"/>
          <p:cNvPicPr/>
          <p:nvPr/>
        </p:nvPicPr>
        <p:blipFill>
          <a:blip r:embed="rId2" cstate="print"/>
          <a:stretch>
            <a:fillRect/>
          </a:stretch>
        </p:blipFill>
        <p:spPr>
          <a:xfrm>
            <a:off x="160018" y="-256477"/>
            <a:ext cx="5935981" cy="5817217"/>
          </a:xfrm>
          <a:prstGeom prst="rect">
            <a:avLst/>
          </a:prstGeom>
        </p:spPr>
      </p:pic>
    </p:spTree>
    <p:extLst>
      <p:ext uri="{BB962C8B-B14F-4D97-AF65-F5344CB8AC3E}">
        <p14:creationId xmlns:p14="http://schemas.microsoft.com/office/powerpoint/2010/main" val="399203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23387" y="49856"/>
            <a:ext cx="10309284" cy="839203"/>
          </a:xfrm>
          <a:prstGeom prst="rect">
            <a:avLst/>
          </a:prstGeom>
        </p:spPr>
        <p:txBody>
          <a:bodyPr vert="horz" wrap="square" lIns="0" tIns="282447" rIns="0" bIns="0" rtlCol="0">
            <a:spAutoFit/>
          </a:bodyPr>
          <a:lstStyle/>
          <a:p>
            <a:pPr marL="1885314">
              <a:spcBef>
                <a:spcPts val="100"/>
              </a:spcBef>
            </a:pPr>
            <a:r>
              <a:rPr sz="3600" b="1" i="0" dirty="0">
                <a:solidFill>
                  <a:srgbClr val="335B74"/>
                </a:solidFill>
                <a:latin typeface="Arial" panose="020B0604020202020204" pitchFamily="34" charset="0"/>
                <a:cs typeface="Arial" panose="020B0604020202020204" pitchFamily="34" charset="0"/>
              </a:rPr>
              <a:t>Elements</a:t>
            </a:r>
            <a:r>
              <a:rPr sz="3600" b="1" i="0" spc="-30" dirty="0">
                <a:solidFill>
                  <a:srgbClr val="335B74"/>
                </a:solidFill>
                <a:latin typeface="Arial" panose="020B0604020202020204" pitchFamily="34" charset="0"/>
                <a:cs typeface="Arial" panose="020B0604020202020204" pitchFamily="34" charset="0"/>
              </a:rPr>
              <a:t> </a:t>
            </a:r>
            <a:r>
              <a:rPr sz="3600" b="1" i="0" dirty="0">
                <a:solidFill>
                  <a:srgbClr val="335B74"/>
                </a:solidFill>
                <a:latin typeface="Arial" panose="020B0604020202020204" pitchFamily="34" charset="0"/>
                <a:cs typeface="Arial" panose="020B0604020202020204" pitchFamily="34" charset="0"/>
              </a:rPr>
              <a:t>of</a:t>
            </a:r>
            <a:r>
              <a:rPr sz="3600" b="1" i="0" spc="-20" dirty="0">
                <a:solidFill>
                  <a:srgbClr val="335B74"/>
                </a:solidFill>
                <a:latin typeface="Arial" panose="020B0604020202020204" pitchFamily="34" charset="0"/>
                <a:cs typeface="Arial" panose="020B0604020202020204" pitchFamily="34" charset="0"/>
              </a:rPr>
              <a:t> </a:t>
            </a:r>
            <a:r>
              <a:rPr sz="3600" b="1" i="0" dirty="0">
                <a:solidFill>
                  <a:srgbClr val="335B74"/>
                </a:solidFill>
                <a:latin typeface="Arial" panose="020B0604020202020204" pitchFamily="34" charset="0"/>
                <a:cs typeface="Arial" panose="020B0604020202020204" pitchFamily="34" charset="0"/>
              </a:rPr>
              <a:t>an</a:t>
            </a:r>
            <a:r>
              <a:rPr sz="3600" b="1" i="0" spc="-15" dirty="0">
                <a:solidFill>
                  <a:srgbClr val="335B74"/>
                </a:solidFill>
                <a:latin typeface="Arial" panose="020B0604020202020204" pitchFamily="34" charset="0"/>
                <a:cs typeface="Arial" panose="020B0604020202020204" pitchFamily="34" charset="0"/>
              </a:rPr>
              <a:t> </a:t>
            </a:r>
            <a:r>
              <a:rPr sz="3600" b="1" i="0" spc="-10" dirty="0">
                <a:solidFill>
                  <a:srgbClr val="335B74"/>
                </a:solidFill>
                <a:latin typeface="Arial" panose="020B0604020202020204" pitchFamily="34" charset="0"/>
                <a:cs typeface="Arial" panose="020B0604020202020204" pitchFamily="34" charset="0"/>
              </a:rPr>
              <a:t>Audit</a:t>
            </a:r>
            <a:endParaRPr sz="3600" dirty="0">
              <a:solidFill>
                <a:srgbClr val="335B74"/>
              </a:solidFill>
              <a:latin typeface="Arial" panose="020B0604020202020204" pitchFamily="34" charset="0"/>
              <a:cs typeface="Arial" panose="020B0604020202020204" pitchFamily="34" charset="0"/>
            </a:endParaRPr>
          </a:p>
        </p:txBody>
      </p:sp>
      <p:sp>
        <p:nvSpPr>
          <p:cNvPr id="3" name="object 3"/>
          <p:cNvSpPr txBox="1"/>
          <p:nvPr/>
        </p:nvSpPr>
        <p:spPr>
          <a:xfrm>
            <a:off x="1587946" y="2238933"/>
            <a:ext cx="5151755" cy="3473387"/>
          </a:xfrm>
          <a:prstGeom prst="rect">
            <a:avLst/>
          </a:prstGeom>
          <a:solidFill>
            <a:schemeClr val="accent3">
              <a:lumMod val="50000"/>
            </a:schemeClr>
          </a:solidFill>
        </p:spPr>
        <p:txBody>
          <a:bodyPr vert="horz" wrap="square" lIns="0" tIns="48895" rIns="0" bIns="0" rtlCol="0">
            <a:spAutoFit/>
          </a:bodyPr>
          <a:lstStyle/>
          <a:p>
            <a:pPr marL="355600" indent="-343535">
              <a:spcBef>
                <a:spcPts val="385"/>
              </a:spcBef>
              <a:buClr>
                <a:schemeClr val="accent4">
                  <a:lumMod val="60000"/>
                  <a:lumOff val="40000"/>
                </a:schemeClr>
              </a:buClr>
              <a:buFont typeface="Arial"/>
              <a:buChar char="•"/>
              <a:tabLst>
                <a:tab pos="355600" algn="l"/>
                <a:tab pos="356235" algn="l"/>
              </a:tabLst>
            </a:pPr>
            <a:r>
              <a:rPr sz="2000" spc="-10" dirty="0">
                <a:latin typeface="Arial" panose="020B0604020202020204" pitchFamily="34" charset="0"/>
                <a:cs typeface="Arial" panose="020B0604020202020204" pitchFamily="34" charset="0"/>
              </a:rPr>
              <a:t>Arrival</a:t>
            </a:r>
            <a:endParaRPr sz="2000" dirty="0">
              <a:latin typeface="Arial" panose="020B0604020202020204" pitchFamily="34" charset="0"/>
              <a:cs typeface="Arial" panose="020B0604020202020204" pitchFamily="34" charset="0"/>
            </a:endParaRPr>
          </a:p>
          <a:p>
            <a:pPr marL="355600" indent="-343535">
              <a:spcBef>
                <a:spcPts val="285"/>
              </a:spcBef>
              <a:buClr>
                <a:schemeClr val="accent4">
                  <a:lumMod val="60000"/>
                  <a:lumOff val="40000"/>
                </a:schemeClr>
              </a:buClr>
              <a:buFont typeface="Arial"/>
              <a:buChar char="•"/>
              <a:tabLst>
                <a:tab pos="355600" algn="l"/>
                <a:tab pos="356235" algn="l"/>
              </a:tabLst>
            </a:pPr>
            <a:r>
              <a:rPr sz="2000" dirty="0">
                <a:latin typeface="Arial" panose="020B0604020202020204" pitchFamily="34" charset="0"/>
                <a:cs typeface="Arial" panose="020B0604020202020204" pitchFamily="34" charset="0"/>
              </a:rPr>
              <a:t>Opening</a:t>
            </a:r>
            <a:r>
              <a:rPr sz="2000" spc="-30"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meeting</a:t>
            </a:r>
            <a:endParaRPr sz="2000" dirty="0">
              <a:latin typeface="Arial" panose="020B0604020202020204" pitchFamily="34" charset="0"/>
              <a:cs typeface="Arial" panose="020B0604020202020204" pitchFamily="34" charset="0"/>
            </a:endParaRPr>
          </a:p>
          <a:p>
            <a:pPr marL="355600" indent="-343535">
              <a:spcBef>
                <a:spcPts val="290"/>
              </a:spcBef>
              <a:buClr>
                <a:schemeClr val="accent4">
                  <a:lumMod val="60000"/>
                  <a:lumOff val="40000"/>
                </a:schemeClr>
              </a:buClr>
              <a:buFont typeface="Arial"/>
              <a:buChar char="•"/>
              <a:tabLst>
                <a:tab pos="355600" algn="l"/>
                <a:tab pos="356235" algn="l"/>
              </a:tabLst>
            </a:pPr>
            <a:r>
              <a:rPr sz="2000" dirty="0">
                <a:latin typeface="Arial" panose="020B0604020202020204" pitchFamily="34" charset="0"/>
                <a:cs typeface="Arial" panose="020B0604020202020204" pitchFamily="34" charset="0"/>
              </a:rPr>
              <a:t>Document</a:t>
            </a:r>
            <a:r>
              <a:rPr sz="2000" spc="-60"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review</a:t>
            </a:r>
            <a:endParaRPr sz="2000" dirty="0">
              <a:latin typeface="Arial" panose="020B0604020202020204" pitchFamily="34" charset="0"/>
              <a:cs typeface="Arial" panose="020B0604020202020204" pitchFamily="34" charset="0"/>
            </a:endParaRPr>
          </a:p>
          <a:p>
            <a:pPr marL="355600" indent="-343535">
              <a:spcBef>
                <a:spcPts val="290"/>
              </a:spcBef>
              <a:buClr>
                <a:schemeClr val="accent4">
                  <a:lumMod val="60000"/>
                  <a:lumOff val="40000"/>
                </a:schemeClr>
              </a:buClr>
              <a:buFont typeface="Arial"/>
              <a:buChar char="•"/>
              <a:tabLst>
                <a:tab pos="355600" algn="l"/>
                <a:tab pos="356235" algn="l"/>
              </a:tabLst>
            </a:pPr>
            <a:r>
              <a:rPr sz="2000" dirty="0">
                <a:latin typeface="Arial" panose="020B0604020202020204" pitchFamily="34" charset="0"/>
                <a:cs typeface="Arial" panose="020B0604020202020204" pitchFamily="34" charset="0"/>
              </a:rPr>
              <a:t>Facility</a:t>
            </a:r>
            <a:r>
              <a:rPr sz="2000" spc="-90"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inspection</a:t>
            </a:r>
            <a:endParaRPr sz="2000" dirty="0">
              <a:latin typeface="Arial" panose="020B0604020202020204" pitchFamily="34" charset="0"/>
              <a:cs typeface="Arial" panose="020B0604020202020204" pitchFamily="34" charset="0"/>
            </a:endParaRPr>
          </a:p>
          <a:p>
            <a:pPr marL="355600" indent="-343535">
              <a:spcBef>
                <a:spcPts val="290"/>
              </a:spcBef>
              <a:buClr>
                <a:schemeClr val="accent4">
                  <a:lumMod val="60000"/>
                  <a:lumOff val="40000"/>
                </a:schemeClr>
              </a:buClr>
              <a:buFont typeface="Arial"/>
              <a:buChar char="•"/>
              <a:tabLst>
                <a:tab pos="355600" algn="l"/>
                <a:tab pos="356235" algn="l"/>
              </a:tabLst>
            </a:pPr>
            <a:r>
              <a:rPr sz="2000" dirty="0">
                <a:latin typeface="Arial" panose="020B0604020202020204" pitchFamily="34" charset="0"/>
                <a:cs typeface="Arial" panose="020B0604020202020204" pitchFamily="34" charset="0"/>
              </a:rPr>
              <a:t>Recheck</a:t>
            </a:r>
            <a:r>
              <a:rPr sz="2000" spc="-5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the</a:t>
            </a:r>
            <a:r>
              <a:rPr sz="2000" spc="-15"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checklist</a:t>
            </a:r>
            <a:endParaRPr sz="2000" dirty="0">
              <a:latin typeface="Arial" panose="020B0604020202020204" pitchFamily="34" charset="0"/>
              <a:cs typeface="Arial" panose="020B0604020202020204" pitchFamily="34" charset="0"/>
            </a:endParaRPr>
          </a:p>
          <a:p>
            <a:pPr marL="355600" indent="-343535">
              <a:spcBef>
                <a:spcPts val="285"/>
              </a:spcBef>
              <a:buClr>
                <a:schemeClr val="accent4">
                  <a:lumMod val="60000"/>
                  <a:lumOff val="40000"/>
                </a:schemeClr>
              </a:buClr>
              <a:buFont typeface="Arial"/>
              <a:buChar char="•"/>
              <a:tabLst>
                <a:tab pos="355600" algn="l"/>
                <a:tab pos="356235" algn="l"/>
              </a:tabLst>
            </a:pPr>
            <a:r>
              <a:rPr sz="2000" dirty="0">
                <a:latin typeface="Arial" panose="020B0604020202020204" pitchFamily="34" charset="0"/>
                <a:cs typeface="Arial" panose="020B0604020202020204" pitchFamily="34" charset="0"/>
              </a:rPr>
              <a:t>Final</a:t>
            </a:r>
            <a:r>
              <a:rPr sz="2000" spc="-4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review</a:t>
            </a:r>
            <a:r>
              <a:rPr sz="2000" spc="-3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of</a:t>
            </a:r>
            <a:r>
              <a:rPr sz="2000" spc="-30"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findings</a:t>
            </a:r>
            <a:endParaRPr sz="2000" dirty="0">
              <a:latin typeface="Arial" panose="020B0604020202020204" pitchFamily="34" charset="0"/>
              <a:cs typeface="Arial" panose="020B0604020202020204" pitchFamily="34" charset="0"/>
            </a:endParaRPr>
          </a:p>
          <a:p>
            <a:pPr marL="355600" indent="-343535">
              <a:spcBef>
                <a:spcPts val="290"/>
              </a:spcBef>
              <a:buClr>
                <a:schemeClr val="accent4">
                  <a:lumMod val="60000"/>
                  <a:lumOff val="40000"/>
                </a:schemeClr>
              </a:buClr>
              <a:buFont typeface="Arial"/>
              <a:buChar char="•"/>
              <a:tabLst>
                <a:tab pos="355600" algn="l"/>
                <a:tab pos="356235" algn="l"/>
              </a:tabLst>
            </a:pPr>
            <a:r>
              <a:rPr sz="2000" dirty="0">
                <a:latin typeface="Arial" panose="020B0604020202020204" pitchFamily="34" charset="0"/>
                <a:cs typeface="Arial" panose="020B0604020202020204" pitchFamily="34" charset="0"/>
              </a:rPr>
              <a:t>Closing</a:t>
            </a:r>
            <a:r>
              <a:rPr sz="2000" spc="-45"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meeting</a:t>
            </a:r>
            <a:endParaRPr sz="2000" dirty="0">
              <a:latin typeface="Arial" panose="020B0604020202020204" pitchFamily="34" charset="0"/>
              <a:cs typeface="Arial" panose="020B0604020202020204" pitchFamily="34" charset="0"/>
            </a:endParaRPr>
          </a:p>
          <a:p>
            <a:pPr marL="355600" indent="-343535">
              <a:spcBef>
                <a:spcPts val="290"/>
              </a:spcBef>
              <a:buClr>
                <a:schemeClr val="accent4">
                  <a:lumMod val="60000"/>
                  <a:lumOff val="40000"/>
                </a:schemeClr>
              </a:buClr>
              <a:buFont typeface="Arial"/>
              <a:buChar char="•"/>
              <a:tabLst>
                <a:tab pos="355600" algn="l"/>
                <a:tab pos="356235" algn="l"/>
              </a:tabLst>
            </a:pPr>
            <a:r>
              <a:rPr sz="2000" dirty="0">
                <a:latin typeface="Arial" panose="020B0604020202020204" pitchFamily="34" charset="0"/>
                <a:cs typeface="Arial" panose="020B0604020202020204" pitchFamily="34" charset="0"/>
              </a:rPr>
              <a:t>Sign</a:t>
            </a:r>
            <a:r>
              <a:rPr sz="2000" spc="-4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off</a:t>
            </a:r>
            <a:r>
              <a:rPr sz="2000" spc="-15"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conformances/checklist</a:t>
            </a:r>
            <a:endParaRPr sz="2000" dirty="0">
              <a:latin typeface="Arial" panose="020B0604020202020204" pitchFamily="34" charset="0"/>
              <a:cs typeface="Arial" panose="020B0604020202020204" pitchFamily="34" charset="0"/>
            </a:endParaRPr>
          </a:p>
          <a:p>
            <a:pPr marL="355600" indent="-343535">
              <a:spcBef>
                <a:spcPts val="285"/>
              </a:spcBef>
              <a:buClr>
                <a:schemeClr val="accent4">
                  <a:lumMod val="60000"/>
                  <a:lumOff val="40000"/>
                </a:schemeClr>
              </a:buClr>
              <a:buFont typeface="Arial"/>
              <a:buChar char="•"/>
              <a:tabLst>
                <a:tab pos="355600" algn="l"/>
                <a:tab pos="356235" algn="l"/>
              </a:tabLst>
            </a:pPr>
            <a:r>
              <a:rPr sz="2000" dirty="0">
                <a:latin typeface="Arial" panose="020B0604020202020204" pitchFamily="34" charset="0"/>
                <a:cs typeface="Arial" panose="020B0604020202020204" pitchFamily="34" charset="0"/>
              </a:rPr>
              <a:t>Leave</a:t>
            </a:r>
            <a:r>
              <a:rPr sz="2000" spc="-3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a</a:t>
            </a:r>
            <a:r>
              <a:rPr sz="2000" spc="-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copy</a:t>
            </a:r>
            <a:r>
              <a:rPr sz="2000" spc="-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of</a:t>
            </a:r>
            <a:r>
              <a:rPr sz="2000" spc="-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the</a:t>
            </a:r>
            <a:r>
              <a:rPr sz="2000" spc="-2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Non</a:t>
            </a:r>
            <a:r>
              <a:rPr lang="en-US" sz="2000" spc="-25" dirty="0">
                <a:latin typeface="Arial" panose="020B0604020202020204" pitchFamily="34" charset="0"/>
                <a:cs typeface="Arial" panose="020B0604020202020204" pitchFamily="34" charset="0"/>
              </a:rPr>
              <a:t>-</a:t>
            </a:r>
            <a:r>
              <a:rPr sz="2000" spc="-10" dirty="0">
                <a:latin typeface="Arial" panose="020B0604020202020204" pitchFamily="34" charset="0"/>
                <a:cs typeface="Arial" panose="020B0604020202020204" pitchFamily="34" charset="0"/>
              </a:rPr>
              <a:t>conformances</a:t>
            </a:r>
            <a:endParaRPr sz="2000" dirty="0">
              <a:latin typeface="Arial" panose="020B0604020202020204" pitchFamily="34" charset="0"/>
              <a:cs typeface="Arial" panose="020B0604020202020204" pitchFamily="34" charset="0"/>
            </a:endParaRPr>
          </a:p>
          <a:p>
            <a:pPr marL="355600" indent="-343535">
              <a:spcBef>
                <a:spcPts val="290"/>
              </a:spcBef>
              <a:buClr>
                <a:schemeClr val="accent4">
                  <a:lumMod val="60000"/>
                  <a:lumOff val="40000"/>
                </a:schemeClr>
              </a:buClr>
              <a:buFont typeface="Arial"/>
              <a:buChar char="•"/>
              <a:tabLst>
                <a:tab pos="355600" algn="l"/>
                <a:tab pos="356235" algn="l"/>
              </a:tabLst>
            </a:pPr>
            <a:r>
              <a:rPr sz="2000" dirty="0">
                <a:latin typeface="Arial" panose="020B0604020202020204" pitchFamily="34" charset="0"/>
                <a:cs typeface="Arial" panose="020B0604020202020204" pitchFamily="34" charset="0"/>
              </a:rPr>
              <a:t>Deliver</a:t>
            </a:r>
            <a:r>
              <a:rPr sz="2000" spc="-5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a</a:t>
            </a:r>
            <a:r>
              <a:rPr sz="2000" spc="-5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report</a:t>
            </a:r>
            <a:r>
              <a:rPr sz="2000" spc="-4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to</a:t>
            </a:r>
            <a:r>
              <a:rPr sz="2000" spc="-5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Certification</a:t>
            </a:r>
            <a:r>
              <a:rPr sz="2000" spc="-70" dirty="0">
                <a:latin typeface="Arial" panose="020B0604020202020204" pitchFamily="34" charset="0"/>
                <a:cs typeface="Arial" panose="020B0604020202020204" pitchFamily="34" charset="0"/>
              </a:rPr>
              <a:t> </a:t>
            </a:r>
            <a:r>
              <a:rPr sz="2000" spc="-20" dirty="0">
                <a:latin typeface="Arial" panose="020B0604020202020204" pitchFamily="34" charset="0"/>
                <a:cs typeface="Arial" panose="020B0604020202020204" pitchFamily="34" charset="0"/>
              </a:rPr>
              <a:t>Body</a:t>
            </a:r>
            <a:endParaRPr sz="2000" dirty="0">
              <a:latin typeface="Arial" panose="020B0604020202020204" pitchFamily="34" charset="0"/>
              <a:cs typeface="Arial" panose="020B0604020202020204" pitchFamily="34" charset="0"/>
            </a:endParaRPr>
          </a:p>
        </p:txBody>
      </p:sp>
      <p:pic>
        <p:nvPicPr>
          <p:cNvPr id="4" name="object 4"/>
          <p:cNvPicPr/>
          <p:nvPr/>
        </p:nvPicPr>
        <p:blipFill>
          <a:blip r:embed="rId2" cstate="print"/>
          <a:stretch>
            <a:fillRect/>
          </a:stretch>
        </p:blipFill>
        <p:spPr>
          <a:xfrm>
            <a:off x="7061619" y="2238933"/>
            <a:ext cx="3382968" cy="2946399"/>
          </a:xfrm>
          <a:prstGeom prst="rect">
            <a:avLst/>
          </a:prstGeom>
        </p:spPr>
      </p:pic>
    </p:spTree>
    <p:extLst>
      <p:ext uri="{BB962C8B-B14F-4D97-AF65-F5344CB8AC3E}">
        <p14:creationId xmlns:p14="http://schemas.microsoft.com/office/powerpoint/2010/main" val="45212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74489" y="142891"/>
            <a:ext cx="10309284" cy="885371"/>
          </a:xfrm>
          <a:prstGeom prst="rect">
            <a:avLst/>
          </a:prstGeom>
        </p:spPr>
        <p:txBody>
          <a:bodyPr vert="horz" wrap="square" lIns="0" tIns="328168" rIns="0" bIns="0" rtlCol="0">
            <a:spAutoFit/>
          </a:bodyPr>
          <a:lstStyle/>
          <a:p>
            <a:pPr marL="71120">
              <a:spcBef>
                <a:spcPts val="100"/>
              </a:spcBef>
            </a:pPr>
            <a:r>
              <a:rPr sz="3600" b="1" i="0" dirty="0">
                <a:latin typeface="Arial" panose="020B0604020202020204" pitchFamily="34" charset="0"/>
                <a:cs typeface="Arial" panose="020B0604020202020204" pitchFamily="34" charset="0"/>
              </a:rPr>
              <a:t>Opening</a:t>
            </a:r>
            <a:r>
              <a:rPr sz="3600" b="1" i="0" spc="20" dirty="0">
                <a:latin typeface="Arial" panose="020B0604020202020204" pitchFamily="34" charset="0"/>
                <a:cs typeface="Arial" panose="020B0604020202020204" pitchFamily="34" charset="0"/>
              </a:rPr>
              <a:t> </a:t>
            </a:r>
            <a:r>
              <a:rPr sz="3600" b="1" i="0" spc="-10" dirty="0">
                <a:latin typeface="Arial" panose="020B0604020202020204" pitchFamily="34" charset="0"/>
                <a:cs typeface="Arial" panose="020B0604020202020204" pitchFamily="34" charset="0"/>
              </a:rPr>
              <a:t>Meeting</a:t>
            </a:r>
            <a:endParaRPr sz="3600" dirty="0">
              <a:latin typeface="Arial" panose="020B0604020202020204" pitchFamily="34" charset="0"/>
              <a:cs typeface="Arial" panose="020B0604020202020204" pitchFamily="34" charset="0"/>
            </a:endParaRPr>
          </a:p>
        </p:txBody>
      </p:sp>
      <p:sp>
        <p:nvSpPr>
          <p:cNvPr id="3" name="object 3"/>
          <p:cNvSpPr txBox="1"/>
          <p:nvPr/>
        </p:nvSpPr>
        <p:spPr>
          <a:xfrm>
            <a:off x="2674555" y="1795851"/>
            <a:ext cx="7228779" cy="4344779"/>
          </a:xfrm>
          <a:prstGeom prst="rect">
            <a:avLst/>
          </a:prstGeom>
          <a:solidFill>
            <a:schemeClr val="accent3">
              <a:lumMod val="50000"/>
            </a:schemeClr>
          </a:solidFill>
        </p:spPr>
        <p:txBody>
          <a:bodyPr vert="horz" wrap="square" lIns="0" tIns="73660" rIns="0" bIns="0" rtlCol="0">
            <a:spAutoFit/>
          </a:bodyPr>
          <a:lstStyle/>
          <a:p>
            <a:pPr marL="355600" indent="-342900">
              <a:spcBef>
                <a:spcPts val="580"/>
              </a:spcBef>
              <a:buClr>
                <a:schemeClr val="accent4">
                  <a:lumMod val="60000"/>
                  <a:lumOff val="40000"/>
                </a:schemeClr>
              </a:buClr>
              <a:buFont typeface="Arial" panose="020B0604020202020204" pitchFamily="34" charset="0"/>
              <a:buChar char="•"/>
              <a:tabLst>
                <a:tab pos="354965" algn="l"/>
                <a:tab pos="355600" algn="l"/>
              </a:tabLst>
            </a:pPr>
            <a:r>
              <a:rPr sz="2000" spc="-10" dirty="0">
                <a:latin typeface="Arial" panose="020B0604020202020204" pitchFamily="34" charset="0"/>
                <a:cs typeface="Arial" panose="020B0604020202020204" pitchFamily="34" charset="0"/>
              </a:rPr>
              <a:t>Introductions</a:t>
            </a:r>
            <a:endParaRPr sz="2000" dirty="0">
              <a:latin typeface="Arial" panose="020B0604020202020204" pitchFamily="34" charset="0"/>
              <a:cs typeface="Arial" panose="020B0604020202020204" pitchFamily="34" charset="0"/>
            </a:endParaRPr>
          </a:p>
          <a:p>
            <a:pPr marL="355600" indent="-342900">
              <a:spcBef>
                <a:spcPts val="480"/>
              </a:spcBef>
              <a:buClr>
                <a:schemeClr val="accent4">
                  <a:lumMod val="60000"/>
                  <a:lumOff val="40000"/>
                </a:schemeClr>
              </a:buClr>
              <a:buFont typeface="Arial" panose="020B0604020202020204" pitchFamily="34" charset="0"/>
              <a:buChar char="•"/>
              <a:tabLst>
                <a:tab pos="354965" algn="l"/>
                <a:tab pos="355600" algn="l"/>
              </a:tabLst>
            </a:pPr>
            <a:r>
              <a:rPr sz="2000" dirty="0">
                <a:latin typeface="Arial" panose="020B0604020202020204" pitchFamily="34" charset="0"/>
                <a:cs typeface="Arial" panose="020B0604020202020204" pitchFamily="34" charset="0"/>
              </a:rPr>
              <a:t>Discuss</a:t>
            </a:r>
            <a:r>
              <a:rPr sz="2000" spc="-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the</a:t>
            </a:r>
            <a:r>
              <a:rPr sz="2000" spc="-1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audit</a:t>
            </a:r>
            <a:r>
              <a:rPr sz="2000" spc="-3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objectives and</a:t>
            </a:r>
            <a:r>
              <a:rPr sz="2000" spc="-15"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scope</a:t>
            </a:r>
            <a:endParaRPr sz="2000" dirty="0">
              <a:latin typeface="Arial" panose="020B0604020202020204" pitchFamily="34" charset="0"/>
              <a:cs typeface="Arial" panose="020B0604020202020204" pitchFamily="34" charset="0"/>
            </a:endParaRPr>
          </a:p>
          <a:p>
            <a:pPr marL="355600" indent="-342900">
              <a:spcBef>
                <a:spcPts val="480"/>
              </a:spcBef>
              <a:buClr>
                <a:schemeClr val="accent4">
                  <a:lumMod val="60000"/>
                  <a:lumOff val="40000"/>
                </a:schemeClr>
              </a:buClr>
              <a:buFont typeface="Arial" panose="020B0604020202020204" pitchFamily="34" charset="0"/>
              <a:buChar char="•"/>
              <a:tabLst>
                <a:tab pos="354965" algn="l"/>
                <a:tab pos="355600" algn="l"/>
              </a:tabLst>
            </a:pPr>
            <a:r>
              <a:rPr sz="2000" dirty="0">
                <a:latin typeface="Arial" panose="020B0604020202020204" pitchFamily="34" charset="0"/>
                <a:cs typeface="Arial" panose="020B0604020202020204" pitchFamily="34" charset="0"/>
              </a:rPr>
              <a:t>Review</a:t>
            </a:r>
            <a:r>
              <a:rPr sz="2000" spc="-3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the</a:t>
            </a:r>
            <a:r>
              <a:rPr sz="2000" spc="-2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Audit</a:t>
            </a:r>
            <a:r>
              <a:rPr sz="2000" spc="-30" dirty="0">
                <a:latin typeface="Arial" panose="020B0604020202020204" pitchFamily="34" charset="0"/>
                <a:cs typeface="Arial" panose="020B0604020202020204" pitchFamily="34" charset="0"/>
              </a:rPr>
              <a:t> </a:t>
            </a:r>
            <a:r>
              <a:rPr sz="2000" spc="-20" dirty="0">
                <a:latin typeface="Arial" panose="020B0604020202020204" pitchFamily="34" charset="0"/>
                <a:cs typeface="Arial" panose="020B0604020202020204" pitchFamily="34" charset="0"/>
              </a:rPr>
              <a:t>Plan</a:t>
            </a:r>
            <a:endParaRPr sz="2000" dirty="0">
              <a:latin typeface="Arial" panose="020B0604020202020204" pitchFamily="34" charset="0"/>
              <a:cs typeface="Arial" panose="020B0604020202020204" pitchFamily="34" charset="0"/>
            </a:endParaRPr>
          </a:p>
          <a:p>
            <a:pPr marL="355600" indent="-342900">
              <a:spcBef>
                <a:spcPts val="480"/>
              </a:spcBef>
              <a:buClr>
                <a:schemeClr val="accent4">
                  <a:lumMod val="60000"/>
                  <a:lumOff val="40000"/>
                </a:schemeClr>
              </a:buClr>
              <a:buFont typeface="Arial" panose="020B0604020202020204" pitchFamily="34" charset="0"/>
              <a:buChar char="•"/>
              <a:tabLst>
                <a:tab pos="354965" algn="l"/>
                <a:tab pos="355600" algn="l"/>
              </a:tabLst>
            </a:pPr>
            <a:r>
              <a:rPr sz="2000" dirty="0">
                <a:latin typeface="Arial" panose="020B0604020202020204" pitchFamily="34" charset="0"/>
                <a:cs typeface="Arial" panose="020B0604020202020204" pitchFamily="34" charset="0"/>
              </a:rPr>
              <a:t>Confirm</a:t>
            </a:r>
            <a:r>
              <a:rPr sz="2000" spc="43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that</a:t>
            </a:r>
            <a:r>
              <a:rPr sz="2000" spc="44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all</a:t>
            </a:r>
            <a:r>
              <a:rPr sz="2000" spc="44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processes</a:t>
            </a:r>
            <a:r>
              <a:rPr sz="2000" spc="46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covered</a:t>
            </a:r>
            <a:r>
              <a:rPr sz="2000" spc="44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by</a:t>
            </a:r>
            <a:r>
              <a:rPr sz="2000" spc="45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the</a:t>
            </a:r>
            <a:r>
              <a:rPr sz="2000" spc="45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scope</a:t>
            </a:r>
            <a:r>
              <a:rPr sz="2000" spc="44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of</a:t>
            </a:r>
            <a:r>
              <a:rPr sz="2000" spc="450" dirty="0">
                <a:latin typeface="Arial" panose="020B0604020202020204" pitchFamily="34" charset="0"/>
                <a:cs typeface="Arial" panose="020B0604020202020204" pitchFamily="34" charset="0"/>
              </a:rPr>
              <a:t> </a:t>
            </a:r>
            <a:r>
              <a:rPr sz="2000" spc="-25" dirty="0">
                <a:latin typeface="Arial" panose="020B0604020202020204" pitchFamily="34" charset="0"/>
                <a:cs typeface="Arial" panose="020B0604020202020204" pitchFamily="34" charset="0"/>
              </a:rPr>
              <a:t>the</a:t>
            </a:r>
            <a:endParaRPr sz="2000" dirty="0">
              <a:latin typeface="Arial" panose="020B0604020202020204" pitchFamily="34" charset="0"/>
              <a:cs typeface="Arial" panose="020B0604020202020204" pitchFamily="34" charset="0"/>
            </a:endParaRPr>
          </a:p>
          <a:p>
            <a:pPr marL="354965">
              <a:buClr>
                <a:schemeClr val="accent4">
                  <a:lumMod val="60000"/>
                  <a:lumOff val="40000"/>
                </a:schemeClr>
              </a:buClr>
            </a:pPr>
            <a:r>
              <a:rPr sz="2000" dirty="0">
                <a:latin typeface="Arial" panose="020B0604020202020204" pitchFamily="34" charset="0"/>
                <a:cs typeface="Arial" panose="020B0604020202020204" pitchFamily="34" charset="0"/>
              </a:rPr>
              <a:t>standard</a:t>
            </a:r>
            <a:r>
              <a:rPr sz="2000" spc="-3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that</a:t>
            </a:r>
            <a:r>
              <a:rPr sz="2000" spc="-1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can</a:t>
            </a:r>
            <a:r>
              <a:rPr sz="2000" spc="-4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be</a:t>
            </a:r>
            <a:r>
              <a:rPr sz="2000" spc="-25"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witnessed</a:t>
            </a:r>
            <a:endParaRPr sz="2000" dirty="0">
              <a:latin typeface="Arial" panose="020B0604020202020204" pitchFamily="34" charset="0"/>
              <a:cs typeface="Arial" panose="020B0604020202020204" pitchFamily="34" charset="0"/>
            </a:endParaRPr>
          </a:p>
          <a:p>
            <a:pPr marL="354965" marR="5080" indent="-342900">
              <a:spcBef>
                <a:spcPts val="480"/>
              </a:spcBef>
              <a:buClr>
                <a:schemeClr val="accent4">
                  <a:lumMod val="60000"/>
                  <a:lumOff val="40000"/>
                </a:schemeClr>
              </a:buClr>
              <a:buFont typeface="Arial" panose="020B0604020202020204" pitchFamily="34" charset="0"/>
              <a:buChar char="•"/>
              <a:tabLst>
                <a:tab pos="354965" algn="l"/>
                <a:tab pos="355600" algn="l"/>
                <a:tab pos="1405890" algn="l"/>
                <a:tab pos="2726690" algn="l"/>
                <a:tab pos="3158490" algn="l"/>
                <a:tab pos="3728720" algn="l"/>
                <a:tab pos="4449445" algn="l"/>
                <a:tab pos="5333365" algn="l"/>
                <a:tab pos="6112510" algn="l"/>
              </a:tabLst>
            </a:pPr>
            <a:r>
              <a:rPr sz="2000" spc="-10" dirty="0">
                <a:latin typeface="Arial" panose="020B0604020202020204" pitchFamily="34" charset="0"/>
                <a:cs typeface="Arial" panose="020B0604020202020204" pitchFamily="34" charset="0"/>
              </a:rPr>
              <a:t>Confirm</a:t>
            </a:r>
            <a:r>
              <a:rPr sz="2000"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availability</a:t>
            </a:r>
            <a:r>
              <a:rPr sz="2000" dirty="0">
                <a:latin typeface="Arial" panose="020B0604020202020204" pitchFamily="34" charset="0"/>
                <a:cs typeface="Arial" panose="020B0604020202020204" pitchFamily="34" charset="0"/>
              </a:rPr>
              <a:t>	</a:t>
            </a:r>
            <a:r>
              <a:rPr sz="2000" spc="-25" dirty="0">
                <a:latin typeface="Arial" panose="020B0604020202020204" pitchFamily="34" charset="0"/>
                <a:cs typeface="Arial" panose="020B0604020202020204" pitchFamily="34" charset="0"/>
              </a:rPr>
              <a:t>of</a:t>
            </a:r>
            <a:r>
              <a:rPr sz="2000" dirty="0">
                <a:latin typeface="Arial" panose="020B0604020202020204" pitchFamily="34" charset="0"/>
                <a:cs typeface="Arial" panose="020B0604020202020204" pitchFamily="34" charset="0"/>
              </a:rPr>
              <a:t>	</a:t>
            </a:r>
            <a:r>
              <a:rPr sz="2000" spc="-25" dirty="0">
                <a:latin typeface="Arial" panose="020B0604020202020204" pitchFamily="34" charset="0"/>
                <a:cs typeface="Arial" panose="020B0604020202020204" pitchFamily="34" charset="0"/>
              </a:rPr>
              <a:t>key</a:t>
            </a:r>
            <a:r>
              <a:rPr sz="2000"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staff,</a:t>
            </a:r>
            <a:r>
              <a:rPr sz="2000"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access</a:t>
            </a:r>
            <a:r>
              <a:rPr sz="2000"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areas</a:t>
            </a:r>
            <a:r>
              <a:rPr sz="2000" dirty="0">
                <a:latin typeface="Arial" panose="020B0604020202020204" pitchFamily="34" charset="0"/>
                <a:cs typeface="Arial" panose="020B0604020202020204" pitchFamily="34" charset="0"/>
              </a:rPr>
              <a:t>	</a:t>
            </a:r>
            <a:r>
              <a:rPr sz="2000" spc="-25" dirty="0">
                <a:latin typeface="Arial" panose="020B0604020202020204" pitchFamily="34" charset="0"/>
                <a:cs typeface="Arial" panose="020B0604020202020204" pitchFamily="34" charset="0"/>
              </a:rPr>
              <a:t>and </a:t>
            </a:r>
            <a:r>
              <a:rPr sz="2000" dirty="0">
                <a:latin typeface="Arial" panose="020B0604020202020204" pitchFamily="34" charset="0"/>
                <a:cs typeface="Arial" panose="020B0604020202020204" pitchFamily="34" charset="0"/>
              </a:rPr>
              <a:t>communication</a:t>
            </a:r>
            <a:r>
              <a:rPr sz="2000" spc="-80"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routes</a:t>
            </a:r>
            <a:endParaRPr sz="2000" dirty="0">
              <a:latin typeface="Arial" panose="020B0604020202020204" pitchFamily="34" charset="0"/>
              <a:cs typeface="Arial" panose="020B0604020202020204" pitchFamily="34" charset="0"/>
            </a:endParaRPr>
          </a:p>
          <a:p>
            <a:pPr marL="355600" indent="-342900">
              <a:spcBef>
                <a:spcPts val="480"/>
              </a:spcBef>
              <a:buClr>
                <a:schemeClr val="accent4">
                  <a:lumMod val="60000"/>
                  <a:lumOff val="40000"/>
                </a:schemeClr>
              </a:buClr>
              <a:buFont typeface="Arial" panose="020B0604020202020204" pitchFamily="34" charset="0"/>
              <a:buChar char="•"/>
              <a:tabLst>
                <a:tab pos="354965" algn="l"/>
                <a:tab pos="355600" algn="l"/>
              </a:tabLst>
            </a:pPr>
            <a:r>
              <a:rPr sz="2000" dirty="0">
                <a:latin typeface="Arial" panose="020B0604020202020204" pitchFamily="34" charset="0"/>
                <a:cs typeface="Arial" panose="020B0604020202020204" pitchFamily="34" charset="0"/>
              </a:rPr>
              <a:t>Confirm</a:t>
            </a:r>
            <a:r>
              <a:rPr sz="2000" spc="-55"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Confidentiality</a:t>
            </a:r>
            <a:endParaRPr sz="2000" dirty="0">
              <a:latin typeface="Arial" panose="020B0604020202020204" pitchFamily="34" charset="0"/>
              <a:cs typeface="Arial" panose="020B0604020202020204" pitchFamily="34" charset="0"/>
            </a:endParaRPr>
          </a:p>
          <a:p>
            <a:pPr marL="355600" indent="-342900">
              <a:spcBef>
                <a:spcPts val="484"/>
              </a:spcBef>
              <a:buClr>
                <a:schemeClr val="accent4">
                  <a:lumMod val="60000"/>
                  <a:lumOff val="40000"/>
                </a:schemeClr>
              </a:buClr>
              <a:buFont typeface="Arial" panose="020B0604020202020204" pitchFamily="34" charset="0"/>
              <a:buChar char="•"/>
              <a:tabLst>
                <a:tab pos="354965" algn="l"/>
                <a:tab pos="355600" algn="l"/>
              </a:tabLst>
            </a:pPr>
            <a:r>
              <a:rPr sz="2000" dirty="0">
                <a:latin typeface="Arial" panose="020B0604020202020204" pitchFamily="34" charset="0"/>
                <a:cs typeface="Arial" panose="020B0604020202020204" pitchFamily="34" charset="0"/>
              </a:rPr>
              <a:t>Explain</a:t>
            </a:r>
            <a:r>
              <a:rPr sz="2000" spc="-2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the</a:t>
            </a:r>
            <a:r>
              <a:rPr sz="2000" spc="-1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purpose</a:t>
            </a:r>
            <a:r>
              <a:rPr sz="2000" spc="-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of</a:t>
            </a:r>
            <a:r>
              <a:rPr sz="2000" spc="-2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note</a:t>
            </a:r>
            <a:r>
              <a:rPr sz="2000" spc="-10" dirty="0">
                <a:latin typeface="Arial" panose="020B0604020202020204" pitchFamily="34" charset="0"/>
                <a:cs typeface="Arial" panose="020B0604020202020204" pitchFamily="34" charset="0"/>
              </a:rPr>
              <a:t> taking</a:t>
            </a:r>
            <a:endParaRPr sz="2000" dirty="0">
              <a:latin typeface="Arial" panose="020B0604020202020204" pitchFamily="34" charset="0"/>
              <a:cs typeface="Arial" panose="020B0604020202020204" pitchFamily="34" charset="0"/>
            </a:endParaRPr>
          </a:p>
          <a:p>
            <a:pPr marL="355600" indent="-342900">
              <a:spcBef>
                <a:spcPts val="480"/>
              </a:spcBef>
              <a:buClr>
                <a:schemeClr val="accent4">
                  <a:lumMod val="60000"/>
                  <a:lumOff val="40000"/>
                </a:schemeClr>
              </a:buClr>
              <a:buFont typeface="Arial" panose="020B0604020202020204" pitchFamily="34" charset="0"/>
              <a:buChar char="•"/>
              <a:tabLst>
                <a:tab pos="354965" algn="l"/>
                <a:tab pos="355600" algn="l"/>
              </a:tabLst>
            </a:pPr>
            <a:r>
              <a:rPr sz="2000" dirty="0">
                <a:latin typeface="Arial" panose="020B0604020202020204" pitchFamily="34" charset="0"/>
                <a:cs typeface="Arial" panose="020B0604020202020204" pitchFamily="34" charset="0"/>
              </a:rPr>
              <a:t>Explain</a:t>
            </a:r>
            <a:r>
              <a:rPr sz="2000" spc="-1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how</a:t>
            </a:r>
            <a:r>
              <a:rPr sz="2000" spc="-3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the</a:t>
            </a:r>
            <a:r>
              <a:rPr sz="2000" spc="-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audit</a:t>
            </a:r>
            <a:r>
              <a:rPr sz="2000" spc="-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will</a:t>
            </a:r>
            <a:r>
              <a:rPr sz="2000" spc="-1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be</a:t>
            </a:r>
            <a:r>
              <a:rPr sz="2000" spc="-5"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reported</a:t>
            </a:r>
            <a:endParaRPr sz="2000" dirty="0">
              <a:latin typeface="Arial" panose="020B0604020202020204" pitchFamily="34" charset="0"/>
              <a:cs typeface="Arial" panose="020B0604020202020204" pitchFamily="34" charset="0"/>
            </a:endParaRPr>
          </a:p>
          <a:p>
            <a:pPr marL="355600" indent="-342900">
              <a:spcBef>
                <a:spcPts val="480"/>
              </a:spcBef>
              <a:buClr>
                <a:schemeClr val="accent4">
                  <a:lumMod val="60000"/>
                  <a:lumOff val="40000"/>
                </a:schemeClr>
              </a:buClr>
              <a:buFont typeface="Arial" panose="020B0604020202020204" pitchFamily="34" charset="0"/>
              <a:buChar char="•"/>
              <a:tabLst>
                <a:tab pos="354965" algn="l"/>
                <a:tab pos="355600" algn="l"/>
              </a:tabLst>
            </a:pPr>
            <a:r>
              <a:rPr sz="2000" dirty="0">
                <a:latin typeface="Arial" panose="020B0604020202020204" pitchFamily="34" charset="0"/>
                <a:cs typeface="Arial" panose="020B0604020202020204" pitchFamily="34" charset="0"/>
              </a:rPr>
              <a:t>Define</a:t>
            </a:r>
            <a:r>
              <a:rPr sz="2000" spc="-6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the</a:t>
            </a:r>
            <a:r>
              <a:rPr sz="2000" spc="-4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definitions</a:t>
            </a:r>
            <a:r>
              <a:rPr sz="2000" spc="-4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of</a:t>
            </a:r>
            <a:r>
              <a:rPr sz="2000" spc="-4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conformances/non</a:t>
            </a:r>
            <a:r>
              <a:rPr lang="en-US" sz="2000" spc="-55" dirty="0">
                <a:latin typeface="Arial" panose="020B0604020202020204" pitchFamily="34" charset="0"/>
                <a:cs typeface="Arial" panose="020B0604020202020204" pitchFamily="34" charset="0"/>
              </a:rPr>
              <a:t>-</a:t>
            </a:r>
            <a:r>
              <a:rPr sz="2000" spc="-10" dirty="0">
                <a:latin typeface="Arial" panose="020B0604020202020204" pitchFamily="34" charset="0"/>
                <a:cs typeface="Arial" panose="020B0604020202020204" pitchFamily="34" charset="0"/>
              </a:rPr>
              <a:t>conformances</a:t>
            </a:r>
            <a:endParaRPr sz="2000" dirty="0">
              <a:latin typeface="Arial" panose="020B0604020202020204" pitchFamily="34" charset="0"/>
              <a:cs typeface="Arial" panose="020B0604020202020204" pitchFamily="34" charset="0"/>
            </a:endParaRPr>
          </a:p>
          <a:p>
            <a:pPr marL="355600" indent="-342900">
              <a:spcBef>
                <a:spcPts val="490"/>
              </a:spcBef>
              <a:buClr>
                <a:schemeClr val="accent4">
                  <a:lumMod val="60000"/>
                  <a:lumOff val="40000"/>
                </a:schemeClr>
              </a:buClr>
              <a:buFont typeface="Arial" panose="020B0604020202020204" pitchFamily="34" charset="0"/>
              <a:buChar char="•"/>
              <a:tabLst>
                <a:tab pos="354965" algn="l"/>
                <a:tab pos="355600" algn="l"/>
              </a:tabLst>
            </a:pPr>
            <a:r>
              <a:rPr sz="2000" dirty="0">
                <a:latin typeface="Arial" panose="020B0604020202020204" pitchFamily="34" charset="0"/>
                <a:cs typeface="Arial" panose="020B0604020202020204" pitchFamily="34" charset="0"/>
              </a:rPr>
              <a:t>Remove</a:t>
            </a:r>
            <a:r>
              <a:rPr sz="2000" spc="-6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management</a:t>
            </a:r>
            <a:r>
              <a:rPr sz="2000" spc="-65"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anxiety</a:t>
            </a:r>
            <a:endParaRPr sz="2000" dirty="0">
              <a:latin typeface="Arial" panose="020B0604020202020204" pitchFamily="34" charset="0"/>
              <a:cs typeface="Arial" panose="020B0604020202020204" pitchFamily="34" charset="0"/>
            </a:endParaRPr>
          </a:p>
        </p:txBody>
      </p:sp>
      <p:sp>
        <p:nvSpPr>
          <p:cNvPr id="4" name="object 4"/>
          <p:cNvSpPr txBox="1"/>
          <p:nvPr/>
        </p:nvSpPr>
        <p:spPr>
          <a:xfrm>
            <a:off x="9707119" y="6369507"/>
            <a:ext cx="196215" cy="197490"/>
          </a:xfrm>
          <a:prstGeom prst="rect">
            <a:avLst/>
          </a:prstGeom>
        </p:spPr>
        <p:txBody>
          <a:bodyPr vert="horz" wrap="square" lIns="0" tIns="12700" rIns="0" bIns="0" rtlCol="0">
            <a:spAutoFit/>
          </a:bodyPr>
          <a:lstStyle/>
          <a:p>
            <a:pPr marL="12700">
              <a:spcBef>
                <a:spcPts val="100"/>
              </a:spcBef>
            </a:pPr>
            <a:r>
              <a:rPr sz="1200" spc="-25" dirty="0">
                <a:solidFill>
                  <a:srgbClr val="888888"/>
                </a:solidFill>
                <a:latin typeface="Arial"/>
                <a:cs typeface="Arial"/>
              </a:rPr>
              <a:t>45</a:t>
            </a:r>
            <a:endParaRPr sz="1200" dirty="0">
              <a:latin typeface="Arial"/>
              <a:cs typeface="Arial"/>
            </a:endParaRPr>
          </a:p>
        </p:txBody>
      </p:sp>
    </p:spTree>
    <p:extLst>
      <p:ext uri="{BB962C8B-B14F-4D97-AF65-F5344CB8AC3E}">
        <p14:creationId xmlns:p14="http://schemas.microsoft.com/office/powerpoint/2010/main" val="344951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882716" y="165193"/>
            <a:ext cx="10309284" cy="1085809"/>
          </a:xfrm>
          <a:prstGeom prst="rect">
            <a:avLst/>
          </a:prstGeom>
        </p:spPr>
        <p:txBody>
          <a:bodyPr vert="horz" wrap="square" lIns="0" tIns="526668" rIns="0" bIns="0" rtlCol="0">
            <a:spAutoFit/>
          </a:bodyPr>
          <a:lstStyle/>
          <a:p>
            <a:pPr marL="1289685">
              <a:spcBef>
                <a:spcPts val="100"/>
              </a:spcBef>
            </a:pPr>
            <a:r>
              <a:rPr sz="3600" b="1" i="0" dirty="0">
                <a:latin typeface="Arial" panose="020B0604020202020204" pitchFamily="34" charset="0"/>
                <a:cs typeface="Arial" panose="020B0604020202020204" pitchFamily="34" charset="0"/>
              </a:rPr>
              <a:t>Audit</a:t>
            </a:r>
            <a:r>
              <a:rPr sz="3600" b="1" i="0" spc="-25" dirty="0">
                <a:latin typeface="Arial" panose="020B0604020202020204" pitchFamily="34" charset="0"/>
                <a:cs typeface="Arial" panose="020B0604020202020204" pitchFamily="34" charset="0"/>
              </a:rPr>
              <a:t> </a:t>
            </a:r>
            <a:r>
              <a:rPr sz="3600" b="1" i="0" dirty="0">
                <a:latin typeface="Arial" panose="020B0604020202020204" pitchFamily="34" charset="0"/>
                <a:cs typeface="Arial" panose="020B0604020202020204" pitchFamily="34" charset="0"/>
              </a:rPr>
              <a:t>Criteria</a:t>
            </a:r>
            <a:r>
              <a:rPr sz="3600" b="1" i="0" spc="-35" dirty="0">
                <a:latin typeface="Arial" panose="020B0604020202020204" pitchFamily="34" charset="0"/>
                <a:cs typeface="Arial" panose="020B0604020202020204" pitchFamily="34" charset="0"/>
              </a:rPr>
              <a:t> </a:t>
            </a:r>
            <a:r>
              <a:rPr sz="3600" b="1" i="0" dirty="0">
                <a:latin typeface="Arial" panose="020B0604020202020204" pitchFamily="34" charset="0"/>
                <a:cs typeface="Arial" panose="020B0604020202020204" pitchFamily="34" charset="0"/>
              </a:rPr>
              <a:t>and</a:t>
            </a:r>
            <a:r>
              <a:rPr sz="3600" b="1" i="0" spc="-20" dirty="0">
                <a:latin typeface="Arial" panose="020B0604020202020204" pitchFamily="34" charset="0"/>
                <a:cs typeface="Arial" panose="020B0604020202020204" pitchFamily="34" charset="0"/>
              </a:rPr>
              <a:t> </a:t>
            </a:r>
            <a:r>
              <a:rPr sz="3600" b="1" i="0" spc="-10" dirty="0">
                <a:latin typeface="Arial" panose="020B0604020202020204" pitchFamily="34" charset="0"/>
                <a:cs typeface="Arial" panose="020B0604020202020204" pitchFamily="34" charset="0"/>
              </a:rPr>
              <a:t>Evidence</a:t>
            </a:r>
            <a:endParaRPr sz="3600" dirty="0">
              <a:latin typeface="Arial" panose="020B0604020202020204" pitchFamily="34" charset="0"/>
              <a:cs typeface="Arial" panose="020B0604020202020204" pitchFamily="34" charset="0"/>
            </a:endParaRPr>
          </a:p>
        </p:txBody>
      </p:sp>
      <p:sp>
        <p:nvSpPr>
          <p:cNvPr id="2" name="object 2"/>
          <p:cNvSpPr txBox="1">
            <a:spLocks noGrp="1"/>
          </p:cNvSpPr>
          <p:nvPr>
            <p:ph type="body" idx="1"/>
          </p:nvPr>
        </p:nvSpPr>
        <p:spPr>
          <a:xfrm>
            <a:off x="2521085" y="2146758"/>
            <a:ext cx="7210213" cy="3466077"/>
          </a:xfrm>
          <a:prstGeom prst="rect">
            <a:avLst/>
          </a:prstGeom>
          <a:solidFill>
            <a:schemeClr val="accent3">
              <a:lumMod val="50000"/>
            </a:schemeClr>
          </a:solidFill>
        </p:spPr>
        <p:txBody>
          <a:bodyPr vert="horz" wrap="square" lIns="0" tIns="12700" rIns="0" bIns="0" rtlCol="0">
            <a:spAutoFit/>
          </a:bodyPr>
          <a:lstStyle/>
          <a:p>
            <a:pPr marL="355600" indent="-343535">
              <a:spcBef>
                <a:spcPts val="100"/>
              </a:spcBef>
              <a:buClr>
                <a:schemeClr val="accent4">
                  <a:lumMod val="60000"/>
                  <a:lumOff val="40000"/>
                </a:schemeClr>
              </a:buClr>
              <a:buFont typeface="Arial"/>
              <a:buChar char="•"/>
              <a:tabLst>
                <a:tab pos="355600" algn="l"/>
                <a:tab pos="356235" algn="l"/>
              </a:tabLst>
            </a:pPr>
            <a:r>
              <a:rPr sz="2200" dirty="0">
                <a:solidFill>
                  <a:schemeClr val="tx1"/>
                </a:solidFill>
                <a:latin typeface="Arial" panose="020B0604020202020204" pitchFamily="34" charset="0"/>
                <a:cs typeface="Arial" panose="020B0604020202020204" pitchFamily="34" charset="0"/>
              </a:rPr>
              <a:t>Audit</a:t>
            </a:r>
            <a:r>
              <a:rPr sz="2200" spc="-55" dirty="0">
                <a:solidFill>
                  <a:schemeClr val="tx1"/>
                </a:solidFill>
                <a:latin typeface="Arial" panose="020B0604020202020204" pitchFamily="34" charset="0"/>
                <a:cs typeface="Arial" panose="020B0604020202020204" pitchFamily="34" charset="0"/>
              </a:rPr>
              <a:t> </a:t>
            </a:r>
            <a:r>
              <a:rPr sz="2200" dirty="0">
                <a:solidFill>
                  <a:schemeClr val="tx1"/>
                </a:solidFill>
                <a:latin typeface="Arial" panose="020B0604020202020204" pitchFamily="34" charset="0"/>
                <a:cs typeface="Arial" panose="020B0604020202020204" pitchFamily="34" charset="0"/>
              </a:rPr>
              <a:t>criteria</a:t>
            </a:r>
            <a:r>
              <a:rPr sz="2200" spc="-55" dirty="0">
                <a:solidFill>
                  <a:schemeClr val="tx1"/>
                </a:solidFill>
                <a:latin typeface="Arial" panose="020B0604020202020204" pitchFamily="34" charset="0"/>
                <a:cs typeface="Arial" panose="020B0604020202020204" pitchFamily="34" charset="0"/>
              </a:rPr>
              <a:t> </a:t>
            </a:r>
            <a:r>
              <a:rPr sz="2200" dirty="0">
                <a:solidFill>
                  <a:schemeClr val="tx1"/>
                </a:solidFill>
                <a:latin typeface="Arial" panose="020B0604020202020204" pitchFamily="34" charset="0"/>
                <a:cs typeface="Arial" panose="020B0604020202020204" pitchFamily="34" charset="0"/>
              </a:rPr>
              <a:t>include</a:t>
            </a:r>
            <a:r>
              <a:rPr sz="2200" spc="-25" dirty="0">
                <a:solidFill>
                  <a:schemeClr val="tx1"/>
                </a:solidFill>
                <a:latin typeface="Arial" panose="020B0604020202020204" pitchFamily="34" charset="0"/>
                <a:cs typeface="Arial" panose="020B0604020202020204" pitchFamily="34" charset="0"/>
              </a:rPr>
              <a:t> </a:t>
            </a:r>
            <a:r>
              <a:rPr sz="2200" dirty="0">
                <a:solidFill>
                  <a:schemeClr val="tx1"/>
                </a:solidFill>
                <a:latin typeface="Arial" panose="020B0604020202020204" pitchFamily="34" charset="0"/>
                <a:cs typeface="Arial" panose="020B0604020202020204" pitchFamily="34" charset="0"/>
              </a:rPr>
              <a:t>policies,</a:t>
            </a:r>
            <a:r>
              <a:rPr sz="2200" spc="-45" dirty="0">
                <a:solidFill>
                  <a:schemeClr val="tx1"/>
                </a:solidFill>
                <a:latin typeface="Arial" panose="020B0604020202020204" pitchFamily="34" charset="0"/>
                <a:cs typeface="Arial" panose="020B0604020202020204" pitchFamily="34" charset="0"/>
              </a:rPr>
              <a:t> </a:t>
            </a:r>
            <a:r>
              <a:rPr sz="2200" dirty="0">
                <a:solidFill>
                  <a:schemeClr val="tx1"/>
                </a:solidFill>
                <a:latin typeface="Arial" panose="020B0604020202020204" pitchFamily="34" charset="0"/>
                <a:cs typeface="Arial" panose="020B0604020202020204" pitchFamily="34" charset="0"/>
              </a:rPr>
              <a:t>procedures,</a:t>
            </a:r>
            <a:r>
              <a:rPr sz="2200" spc="-30" dirty="0">
                <a:solidFill>
                  <a:schemeClr val="tx1"/>
                </a:solidFill>
                <a:latin typeface="Arial" panose="020B0604020202020204" pitchFamily="34" charset="0"/>
                <a:cs typeface="Arial" panose="020B0604020202020204" pitchFamily="34" charset="0"/>
              </a:rPr>
              <a:t> </a:t>
            </a:r>
            <a:r>
              <a:rPr sz="2200" dirty="0">
                <a:solidFill>
                  <a:schemeClr val="tx1"/>
                </a:solidFill>
                <a:latin typeface="Arial" panose="020B0604020202020204" pitchFamily="34" charset="0"/>
                <a:cs typeface="Arial" panose="020B0604020202020204" pitchFamily="34" charset="0"/>
              </a:rPr>
              <a:t>and</a:t>
            </a:r>
            <a:r>
              <a:rPr sz="2200" spc="-35" dirty="0">
                <a:solidFill>
                  <a:schemeClr val="tx1"/>
                </a:solidFill>
                <a:latin typeface="Arial" panose="020B0604020202020204" pitchFamily="34" charset="0"/>
                <a:cs typeface="Arial" panose="020B0604020202020204" pitchFamily="34" charset="0"/>
              </a:rPr>
              <a:t> </a:t>
            </a:r>
            <a:r>
              <a:rPr sz="2200" spc="-10" dirty="0">
                <a:solidFill>
                  <a:schemeClr val="tx1"/>
                </a:solidFill>
                <a:latin typeface="Arial" panose="020B0604020202020204" pitchFamily="34" charset="0"/>
                <a:cs typeface="Arial" panose="020B0604020202020204" pitchFamily="34" charset="0"/>
              </a:rPr>
              <a:t>requirements</a:t>
            </a:r>
          </a:p>
          <a:p>
            <a:pPr>
              <a:spcBef>
                <a:spcPts val="5"/>
              </a:spcBef>
              <a:buClr>
                <a:schemeClr val="accent4">
                  <a:lumMod val="60000"/>
                  <a:lumOff val="40000"/>
                </a:schemeClr>
              </a:buClr>
              <a:buFont typeface="Arial"/>
              <a:buChar char="•"/>
            </a:pPr>
            <a:endParaRPr sz="2200" dirty="0">
              <a:solidFill>
                <a:schemeClr val="tx1"/>
              </a:solidFill>
              <a:latin typeface="Arial" panose="020B0604020202020204" pitchFamily="34" charset="0"/>
              <a:cs typeface="Arial" panose="020B0604020202020204" pitchFamily="34" charset="0"/>
            </a:endParaRPr>
          </a:p>
          <a:p>
            <a:pPr marL="355600" marR="505459" indent="-343535">
              <a:spcBef>
                <a:spcPts val="5"/>
              </a:spcBef>
              <a:buClr>
                <a:schemeClr val="accent4">
                  <a:lumMod val="60000"/>
                  <a:lumOff val="40000"/>
                </a:schemeClr>
              </a:buClr>
              <a:buFont typeface="Arial"/>
              <a:buChar char="•"/>
              <a:tabLst>
                <a:tab pos="355600" algn="l"/>
                <a:tab pos="356235" algn="l"/>
              </a:tabLst>
            </a:pPr>
            <a:r>
              <a:rPr sz="2200" dirty="0">
                <a:solidFill>
                  <a:schemeClr val="tx1"/>
                </a:solidFill>
                <a:latin typeface="Arial" panose="020B0604020202020204" pitchFamily="34" charset="0"/>
                <a:cs typeface="Arial" panose="020B0604020202020204" pitchFamily="34" charset="0"/>
              </a:rPr>
              <a:t>Audit</a:t>
            </a:r>
            <a:r>
              <a:rPr sz="2200" spc="-35" dirty="0">
                <a:solidFill>
                  <a:schemeClr val="tx1"/>
                </a:solidFill>
                <a:latin typeface="Arial" panose="020B0604020202020204" pitchFamily="34" charset="0"/>
                <a:cs typeface="Arial" panose="020B0604020202020204" pitchFamily="34" charset="0"/>
              </a:rPr>
              <a:t> </a:t>
            </a:r>
            <a:r>
              <a:rPr sz="2200" dirty="0">
                <a:solidFill>
                  <a:schemeClr val="tx1"/>
                </a:solidFill>
                <a:latin typeface="Arial" panose="020B0604020202020204" pitchFamily="34" charset="0"/>
                <a:cs typeface="Arial" panose="020B0604020202020204" pitchFamily="34" charset="0"/>
              </a:rPr>
              <a:t>evidence</a:t>
            </a:r>
            <a:r>
              <a:rPr sz="2200" spc="-20" dirty="0">
                <a:solidFill>
                  <a:schemeClr val="tx1"/>
                </a:solidFill>
                <a:latin typeface="Arial" panose="020B0604020202020204" pitchFamily="34" charset="0"/>
                <a:cs typeface="Arial" panose="020B0604020202020204" pitchFamily="34" charset="0"/>
              </a:rPr>
              <a:t> </a:t>
            </a:r>
            <a:r>
              <a:rPr sz="2200" dirty="0">
                <a:solidFill>
                  <a:schemeClr val="tx1"/>
                </a:solidFill>
                <a:latin typeface="Arial" panose="020B0604020202020204" pitchFamily="34" charset="0"/>
                <a:cs typeface="Arial" panose="020B0604020202020204" pitchFamily="34" charset="0"/>
              </a:rPr>
              <a:t>is</a:t>
            </a:r>
            <a:r>
              <a:rPr sz="2200" spc="-20" dirty="0">
                <a:solidFill>
                  <a:schemeClr val="tx1"/>
                </a:solidFill>
                <a:latin typeface="Arial" panose="020B0604020202020204" pitchFamily="34" charset="0"/>
                <a:cs typeface="Arial" panose="020B0604020202020204" pitchFamily="34" charset="0"/>
              </a:rPr>
              <a:t> </a:t>
            </a:r>
            <a:r>
              <a:rPr sz="2200" dirty="0">
                <a:solidFill>
                  <a:schemeClr val="tx1"/>
                </a:solidFill>
                <a:latin typeface="Arial" panose="020B0604020202020204" pitchFamily="34" charset="0"/>
                <a:cs typeface="Arial" panose="020B0604020202020204" pitchFamily="34" charset="0"/>
              </a:rPr>
              <a:t>used</a:t>
            </a:r>
            <a:r>
              <a:rPr sz="2200" spc="-15" dirty="0">
                <a:solidFill>
                  <a:schemeClr val="tx1"/>
                </a:solidFill>
                <a:latin typeface="Arial" panose="020B0604020202020204" pitchFamily="34" charset="0"/>
                <a:cs typeface="Arial" panose="020B0604020202020204" pitchFamily="34" charset="0"/>
              </a:rPr>
              <a:t> </a:t>
            </a:r>
            <a:r>
              <a:rPr sz="2200" dirty="0">
                <a:solidFill>
                  <a:schemeClr val="tx1"/>
                </a:solidFill>
                <a:latin typeface="Arial" panose="020B0604020202020204" pitchFamily="34" charset="0"/>
                <a:cs typeface="Arial" panose="020B0604020202020204" pitchFamily="34" charset="0"/>
              </a:rPr>
              <a:t>to</a:t>
            </a:r>
            <a:r>
              <a:rPr sz="2200" spc="-40" dirty="0">
                <a:solidFill>
                  <a:schemeClr val="tx1"/>
                </a:solidFill>
                <a:latin typeface="Arial" panose="020B0604020202020204" pitchFamily="34" charset="0"/>
                <a:cs typeface="Arial" panose="020B0604020202020204" pitchFamily="34" charset="0"/>
              </a:rPr>
              <a:t> </a:t>
            </a:r>
            <a:r>
              <a:rPr sz="2200" dirty="0">
                <a:solidFill>
                  <a:schemeClr val="tx1"/>
                </a:solidFill>
                <a:latin typeface="Arial" panose="020B0604020202020204" pitchFamily="34" charset="0"/>
                <a:cs typeface="Arial" panose="020B0604020202020204" pitchFamily="34" charset="0"/>
              </a:rPr>
              <a:t>determine</a:t>
            </a:r>
            <a:r>
              <a:rPr sz="2200" spc="-30" dirty="0">
                <a:solidFill>
                  <a:schemeClr val="tx1"/>
                </a:solidFill>
                <a:latin typeface="Arial" panose="020B0604020202020204" pitchFamily="34" charset="0"/>
                <a:cs typeface="Arial" panose="020B0604020202020204" pitchFamily="34" charset="0"/>
              </a:rPr>
              <a:t> </a:t>
            </a:r>
            <a:r>
              <a:rPr sz="2200" dirty="0">
                <a:solidFill>
                  <a:schemeClr val="tx1"/>
                </a:solidFill>
                <a:latin typeface="Arial" panose="020B0604020202020204" pitchFamily="34" charset="0"/>
                <a:cs typeface="Arial" panose="020B0604020202020204" pitchFamily="34" charset="0"/>
              </a:rPr>
              <a:t>how</a:t>
            </a:r>
            <a:r>
              <a:rPr sz="2200" spc="-15" dirty="0">
                <a:solidFill>
                  <a:schemeClr val="tx1"/>
                </a:solidFill>
                <a:latin typeface="Arial" panose="020B0604020202020204" pitchFamily="34" charset="0"/>
                <a:cs typeface="Arial" panose="020B0604020202020204" pitchFamily="34" charset="0"/>
              </a:rPr>
              <a:t> </a:t>
            </a:r>
            <a:r>
              <a:rPr sz="2200" dirty="0">
                <a:solidFill>
                  <a:schemeClr val="tx1"/>
                </a:solidFill>
                <a:latin typeface="Arial" panose="020B0604020202020204" pitchFamily="34" charset="0"/>
                <a:cs typeface="Arial" panose="020B0604020202020204" pitchFamily="34" charset="0"/>
              </a:rPr>
              <a:t>well</a:t>
            </a:r>
            <a:r>
              <a:rPr sz="2200" spc="-30" dirty="0">
                <a:solidFill>
                  <a:schemeClr val="tx1"/>
                </a:solidFill>
                <a:latin typeface="Arial" panose="020B0604020202020204" pitchFamily="34" charset="0"/>
                <a:cs typeface="Arial" panose="020B0604020202020204" pitchFamily="34" charset="0"/>
              </a:rPr>
              <a:t> </a:t>
            </a:r>
            <a:r>
              <a:rPr sz="2200" dirty="0">
                <a:solidFill>
                  <a:schemeClr val="tx1"/>
                </a:solidFill>
                <a:latin typeface="Arial" panose="020B0604020202020204" pitchFamily="34" charset="0"/>
                <a:cs typeface="Arial" panose="020B0604020202020204" pitchFamily="34" charset="0"/>
              </a:rPr>
              <a:t>such</a:t>
            </a:r>
            <a:r>
              <a:rPr sz="2200" spc="-20" dirty="0">
                <a:solidFill>
                  <a:schemeClr val="tx1"/>
                </a:solidFill>
                <a:latin typeface="Arial" panose="020B0604020202020204" pitchFamily="34" charset="0"/>
                <a:cs typeface="Arial" panose="020B0604020202020204" pitchFamily="34" charset="0"/>
              </a:rPr>
              <a:t> </a:t>
            </a:r>
            <a:r>
              <a:rPr sz="2200" spc="-10" dirty="0">
                <a:solidFill>
                  <a:schemeClr val="tx1"/>
                </a:solidFill>
                <a:latin typeface="Arial" panose="020B0604020202020204" pitchFamily="34" charset="0"/>
                <a:cs typeface="Arial" panose="020B0604020202020204" pitchFamily="34" charset="0"/>
              </a:rPr>
              <a:t>audit </a:t>
            </a:r>
            <a:r>
              <a:rPr sz="2200" dirty="0">
                <a:solidFill>
                  <a:schemeClr val="tx1"/>
                </a:solidFill>
                <a:latin typeface="Arial" panose="020B0604020202020204" pitchFamily="34" charset="0"/>
                <a:cs typeface="Arial" panose="020B0604020202020204" pitchFamily="34" charset="0"/>
              </a:rPr>
              <a:t>criteria</a:t>
            </a:r>
            <a:r>
              <a:rPr sz="2200" spc="-45" dirty="0">
                <a:solidFill>
                  <a:schemeClr val="tx1"/>
                </a:solidFill>
                <a:latin typeface="Arial" panose="020B0604020202020204" pitchFamily="34" charset="0"/>
                <a:cs typeface="Arial" panose="020B0604020202020204" pitchFamily="34" charset="0"/>
              </a:rPr>
              <a:t> </a:t>
            </a:r>
            <a:r>
              <a:rPr sz="2200" dirty="0">
                <a:solidFill>
                  <a:schemeClr val="tx1"/>
                </a:solidFill>
                <a:latin typeface="Arial" panose="020B0604020202020204" pitchFamily="34" charset="0"/>
                <a:cs typeface="Arial" panose="020B0604020202020204" pitchFamily="34" charset="0"/>
              </a:rPr>
              <a:t>are</a:t>
            </a:r>
            <a:r>
              <a:rPr sz="2200" spc="-20" dirty="0">
                <a:solidFill>
                  <a:schemeClr val="tx1"/>
                </a:solidFill>
                <a:latin typeface="Arial" panose="020B0604020202020204" pitchFamily="34" charset="0"/>
                <a:cs typeface="Arial" panose="020B0604020202020204" pitchFamily="34" charset="0"/>
              </a:rPr>
              <a:t> </a:t>
            </a:r>
            <a:r>
              <a:rPr sz="2200" dirty="0">
                <a:solidFill>
                  <a:schemeClr val="tx1"/>
                </a:solidFill>
                <a:latin typeface="Arial" panose="020B0604020202020204" pitchFamily="34" charset="0"/>
                <a:cs typeface="Arial" panose="020B0604020202020204" pitchFamily="34" charset="0"/>
              </a:rPr>
              <a:t>being</a:t>
            </a:r>
            <a:r>
              <a:rPr sz="2200" spc="-35" dirty="0">
                <a:solidFill>
                  <a:schemeClr val="tx1"/>
                </a:solidFill>
                <a:latin typeface="Arial" panose="020B0604020202020204" pitchFamily="34" charset="0"/>
                <a:cs typeface="Arial" panose="020B0604020202020204" pitchFamily="34" charset="0"/>
              </a:rPr>
              <a:t> </a:t>
            </a:r>
            <a:r>
              <a:rPr sz="2200" spc="-25" dirty="0">
                <a:solidFill>
                  <a:schemeClr val="tx1"/>
                </a:solidFill>
                <a:latin typeface="Arial" panose="020B0604020202020204" pitchFamily="34" charset="0"/>
                <a:cs typeface="Arial" panose="020B0604020202020204" pitchFamily="34" charset="0"/>
              </a:rPr>
              <a:t>met</a:t>
            </a:r>
          </a:p>
          <a:p>
            <a:pPr>
              <a:lnSpc>
                <a:spcPct val="100000"/>
              </a:lnSpc>
              <a:buClr>
                <a:schemeClr val="accent4">
                  <a:lumMod val="60000"/>
                  <a:lumOff val="40000"/>
                </a:schemeClr>
              </a:buClr>
              <a:buFont typeface="Arial"/>
              <a:buChar char="•"/>
            </a:pPr>
            <a:endParaRPr sz="2200" dirty="0">
              <a:solidFill>
                <a:schemeClr val="tx1"/>
              </a:solidFill>
              <a:latin typeface="Arial" panose="020B0604020202020204" pitchFamily="34" charset="0"/>
              <a:cs typeface="Arial" panose="020B0604020202020204" pitchFamily="34" charset="0"/>
            </a:endParaRPr>
          </a:p>
          <a:p>
            <a:pPr marL="355600" marR="215900" indent="-343535">
              <a:spcBef>
                <a:spcPts val="5"/>
              </a:spcBef>
              <a:buClr>
                <a:schemeClr val="accent4">
                  <a:lumMod val="60000"/>
                  <a:lumOff val="40000"/>
                </a:schemeClr>
              </a:buClr>
              <a:buFont typeface="Arial"/>
              <a:buChar char="•"/>
              <a:tabLst>
                <a:tab pos="355600" algn="l"/>
                <a:tab pos="356235" algn="l"/>
                <a:tab pos="6563995" algn="l"/>
                <a:tab pos="6692900" algn="l"/>
              </a:tabLst>
            </a:pPr>
            <a:r>
              <a:rPr sz="2200" dirty="0">
                <a:solidFill>
                  <a:schemeClr val="tx1"/>
                </a:solidFill>
                <a:latin typeface="Arial" panose="020B0604020202020204" pitchFamily="34" charset="0"/>
                <a:cs typeface="Arial" panose="020B0604020202020204" pitchFamily="34" charset="0"/>
              </a:rPr>
              <a:t>Audit</a:t>
            </a:r>
            <a:r>
              <a:rPr sz="2200" spc="-40" dirty="0">
                <a:solidFill>
                  <a:schemeClr val="tx1"/>
                </a:solidFill>
                <a:latin typeface="Arial" panose="020B0604020202020204" pitchFamily="34" charset="0"/>
                <a:cs typeface="Arial" panose="020B0604020202020204" pitchFamily="34" charset="0"/>
              </a:rPr>
              <a:t> </a:t>
            </a:r>
            <a:r>
              <a:rPr sz="2200" dirty="0">
                <a:solidFill>
                  <a:schemeClr val="tx1"/>
                </a:solidFill>
                <a:latin typeface="Arial" panose="020B0604020202020204" pitchFamily="34" charset="0"/>
                <a:cs typeface="Arial" panose="020B0604020202020204" pitchFamily="34" charset="0"/>
              </a:rPr>
              <a:t>evidence</a:t>
            </a:r>
            <a:r>
              <a:rPr sz="2200" spc="-15" dirty="0">
                <a:solidFill>
                  <a:schemeClr val="tx1"/>
                </a:solidFill>
                <a:latin typeface="Arial" panose="020B0604020202020204" pitchFamily="34" charset="0"/>
                <a:cs typeface="Arial" panose="020B0604020202020204" pitchFamily="34" charset="0"/>
              </a:rPr>
              <a:t> </a:t>
            </a:r>
            <a:r>
              <a:rPr sz="2200" dirty="0">
                <a:solidFill>
                  <a:schemeClr val="tx1"/>
                </a:solidFill>
                <a:latin typeface="Arial" panose="020B0604020202020204" pitchFamily="34" charset="0"/>
                <a:cs typeface="Arial" panose="020B0604020202020204" pitchFamily="34" charset="0"/>
              </a:rPr>
              <a:t>is</a:t>
            </a:r>
            <a:r>
              <a:rPr sz="2200" spc="-25" dirty="0">
                <a:solidFill>
                  <a:schemeClr val="tx1"/>
                </a:solidFill>
                <a:latin typeface="Arial" panose="020B0604020202020204" pitchFamily="34" charset="0"/>
                <a:cs typeface="Arial" panose="020B0604020202020204" pitchFamily="34" charset="0"/>
              </a:rPr>
              <a:t> </a:t>
            </a:r>
            <a:r>
              <a:rPr sz="2200" dirty="0">
                <a:solidFill>
                  <a:schemeClr val="tx1"/>
                </a:solidFill>
                <a:latin typeface="Arial" panose="020B0604020202020204" pitchFamily="34" charset="0"/>
                <a:cs typeface="Arial" panose="020B0604020202020204" pitchFamily="34" charset="0"/>
              </a:rPr>
              <a:t>also</a:t>
            </a:r>
            <a:r>
              <a:rPr sz="2200" spc="-25" dirty="0">
                <a:solidFill>
                  <a:schemeClr val="tx1"/>
                </a:solidFill>
                <a:latin typeface="Arial" panose="020B0604020202020204" pitchFamily="34" charset="0"/>
                <a:cs typeface="Arial" panose="020B0604020202020204" pitchFamily="34" charset="0"/>
              </a:rPr>
              <a:t> </a:t>
            </a:r>
            <a:r>
              <a:rPr sz="2200" dirty="0">
                <a:solidFill>
                  <a:schemeClr val="tx1"/>
                </a:solidFill>
                <a:latin typeface="Arial" panose="020B0604020202020204" pitchFamily="34" charset="0"/>
                <a:cs typeface="Arial" panose="020B0604020202020204" pitchFamily="34" charset="0"/>
              </a:rPr>
              <a:t>used</a:t>
            </a:r>
            <a:r>
              <a:rPr sz="2200" spc="-20" dirty="0">
                <a:solidFill>
                  <a:schemeClr val="tx1"/>
                </a:solidFill>
                <a:latin typeface="Arial" panose="020B0604020202020204" pitchFamily="34" charset="0"/>
                <a:cs typeface="Arial" panose="020B0604020202020204" pitchFamily="34" charset="0"/>
              </a:rPr>
              <a:t> </a:t>
            </a:r>
            <a:r>
              <a:rPr sz="2200" dirty="0">
                <a:solidFill>
                  <a:schemeClr val="tx1"/>
                </a:solidFill>
                <a:latin typeface="Arial" panose="020B0604020202020204" pitchFamily="34" charset="0"/>
                <a:cs typeface="Arial" panose="020B0604020202020204" pitchFamily="34" charset="0"/>
              </a:rPr>
              <a:t>to</a:t>
            </a:r>
            <a:r>
              <a:rPr sz="2200" spc="-25" dirty="0">
                <a:solidFill>
                  <a:schemeClr val="tx1"/>
                </a:solidFill>
                <a:latin typeface="Arial" panose="020B0604020202020204" pitchFamily="34" charset="0"/>
                <a:cs typeface="Arial" panose="020B0604020202020204" pitchFamily="34" charset="0"/>
              </a:rPr>
              <a:t> </a:t>
            </a:r>
            <a:r>
              <a:rPr sz="2200" dirty="0">
                <a:solidFill>
                  <a:schemeClr val="tx1"/>
                </a:solidFill>
                <a:latin typeface="Arial" panose="020B0604020202020204" pitchFamily="34" charset="0"/>
                <a:cs typeface="Arial" panose="020B0604020202020204" pitchFamily="34" charset="0"/>
              </a:rPr>
              <a:t>determine</a:t>
            </a:r>
            <a:r>
              <a:rPr sz="2200" spc="-25" dirty="0">
                <a:solidFill>
                  <a:schemeClr val="tx1"/>
                </a:solidFill>
                <a:latin typeface="Arial" panose="020B0604020202020204" pitchFamily="34" charset="0"/>
                <a:cs typeface="Arial" panose="020B0604020202020204" pitchFamily="34" charset="0"/>
              </a:rPr>
              <a:t> </a:t>
            </a:r>
            <a:r>
              <a:rPr sz="2200" dirty="0">
                <a:solidFill>
                  <a:schemeClr val="tx1"/>
                </a:solidFill>
                <a:latin typeface="Arial" panose="020B0604020202020204" pitchFamily="34" charset="0"/>
                <a:cs typeface="Arial" panose="020B0604020202020204" pitchFamily="34" charset="0"/>
              </a:rPr>
              <a:t>how</a:t>
            </a:r>
            <a:r>
              <a:rPr sz="2200" spc="-15" dirty="0">
                <a:solidFill>
                  <a:schemeClr val="tx1"/>
                </a:solidFill>
                <a:latin typeface="Arial" panose="020B0604020202020204" pitchFamily="34" charset="0"/>
                <a:cs typeface="Arial" panose="020B0604020202020204" pitchFamily="34" charset="0"/>
              </a:rPr>
              <a:t> </a:t>
            </a:r>
            <a:r>
              <a:rPr sz="2200" spc="-20" dirty="0">
                <a:solidFill>
                  <a:schemeClr val="tx1"/>
                </a:solidFill>
                <a:latin typeface="Arial" panose="020B0604020202020204" pitchFamily="34" charset="0"/>
                <a:cs typeface="Arial" panose="020B0604020202020204" pitchFamily="34" charset="0"/>
              </a:rPr>
              <a:t>well</a:t>
            </a:r>
            <a:r>
              <a:rPr sz="2200" dirty="0">
                <a:solidFill>
                  <a:schemeClr val="tx1"/>
                </a:solidFill>
                <a:latin typeface="Arial" panose="020B0604020202020204" pitchFamily="34" charset="0"/>
                <a:cs typeface="Arial" panose="020B0604020202020204" pitchFamily="34" charset="0"/>
              </a:rPr>
              <a:t>		</a:t>
            </a:r>
            <a:r>
              <a:rPr sz="2200" spc="-10" dirty="0">
                <a:solidFill>
                  <a:schemeClr val="tx1"/>
                </a:solidFill>
                <a:latin typeface="Arial" panose="020B0604020202020204" pitchFamily="34" charset="0"/>
                <a:cs typeface="Arial" panose="020B0604020202020204" pitchFamily="34" charset="0"/>
              </a:rPr>
              <a:t>policies </a:t>
            </a:r>
            <a:r>
              <a:rPr sz="2200" dirty="0">
                <a:solidFill>
                  <a:schemeClr val="tx1"/>
                </a:solidFill>
                <a:latin typeface="Arial" panose="020B0604020202020204" pitchFamily="34" charset="0"/>
                <a:cs typeface="Arial" panose="020B0604020202020204" pitchFamily="34" charset="0"/>
              </a:rPr>
              <a:t>are</a:t>
            </a:r>
            <a:r>
              <a:rPr sz="2200" spc="-55" dirty="0">
                <a:solidFill>
                  <a:schemeClr val="tx1"/>
                </a:solidFill>
                <a:latin typeface="Arial" panose="020B0604020202020204" pitchFamily="34" charset="0"/>
                <a:cs typeface="Arial" panose="020B0604020202020204" pitchFamily="34" charset="0"/>
              </a:rPr>
              <a:t> </a:t>
            </a:r>
            <a:r>
              <a:rPr sz="2200" dirty="0">
                <a:solidFill>
                  <a:schemeClr val="tx1"/>
                </a:solidFill>
                <a:latin typeface="Arial" panose="020B0604020202020204" pitchFamily="34" charset="0"/>
                <a:cs typeface="Arial" panose="020B0604020202020204" pitchFamily="34" charset="0"/>
              </a:rPr>
              <a:t>being</a:t>
            </a:r>
            <a:r>
              <a:rPr sz="2200" spc="-45" dirty="0">
                <a:solidFill>
                  <a:schemeClr val="tx1"/>
                </a:solidFill>
                <a:latin typeface="Arial" panose="020B0604020202020204" pitchFamily="34" charset="0"/>
                <a:cs typeface="Arial" panose="020B0604020202020204" pitchFamily="34" charset="0"/>
              </a:rPr>
              <a:t> </a:t>
            </a:r>
            <a:r>
              <a:rPr sz="2200" dirty="0">
                <a:solidFill>
                  <a:schemeClr val="tx1"/>
                </a:solidFill>
                <a:latin typeface="Arial" panose="020B0604020202020204" pitchFamily="34" charset="0"/>
                <a:cs typeface="Arial" panose="020B0604020202020204" pitchFamily="34" charset="0"/>
              </a:rPr>
              <a:t>implemented,</a:t>
            </a:r>
            <a:r>
              <a:rPr sz="2200" spc="-60" dirty="0">
                <a:solidFill>
                  <a:schemeClr val="tx1"/>
                </a:solidFill>
                <a:latin typeface="Arial" panose="020B0604020202020204" pitchFamily="34" charset="0"/>
                <a:cs typeface="Arial" panose="020B0604020202020204" pitchFamily="34" charset="0"/>
              </a:rPr>
              <a:t> </a:t>
            </a:r>
            <a:r>
              <a:rPr sz="2200" dirty="0">
                <a:solidFill>
                  <a:schemeClr val="tx1"/>
                </a:solidFill>
                <a:latin typeface="Arial" panose="020B0604020202020204" pitchFamily="34" charset="0"/>
                <a:cs typeface="Arial" panose="020B0604020202020204" pitchFamily="34" charset="0"/>
              </a:rPr>
              <a:t>how</a:t>
            </a:r>
            <a:r>
              <a:rPr sz="2200" spc="-40" dirty="0">
                <a:solidFill>
                  <a:schemeClr val="tx1"/>
                </a:solidFill>
                <a:latin typeface="Arial" panose="020B0604020202020204" pitchFamily="34" charset="0"/>
                <a:cs typeface="Arial" panose="020B0604020202020204" pitchFamily="34" charset="0"/>
              </a:rPr>
              <a:t> </a:t>
            </a:r>
            <a:r>
              <a:rPr sz="2200" dirty="0">
                <a:solidFill>
                  <a:schemeClr val="tx1"/>
                </a:solidFill>
                <a:latin typeface="Arial" panose="020B0604020202020204" pitchFamily="34" charset="0"/>
                <a:cs typeface="Arial" panose="020B0604020202020204" pitchFamily="34" charset="0"/>
              </a:rPr>
              <a:t>well</a:t>
            </a:r>
            <a:r>
              <a:rPr sz="2200" spc="-45" dirty="0">
                <a:solidFill>
                  <a:schemeClr val="tx1"/>
                </a:solidFill>
                <a:latin typeface="Arial" panose="020B0604020202020204" pitchFamily="34" charset="0"/>
                <a:cs typeface="Arial" panose="020B0604020202020204" pitchFamily="34" charset="0"/>
              </a:rPr>
              <a:t> </a:t>
            </a:r>
            <a:r>
              <a:rPr sz="2200" dirty="0">
                <a:solidFill>
                  <a:schemeClr val="tx1"/>
                </a:solidFill>
                <a:latin typeface="Arial" panose="020B0604020202020204" pitchFamily="34" charset="0"/>
                <a:cs typeface="Arial" panose="020B0604020202020204" pitchFamily="34" charset="0"/>
              </a:rPr>
              <a:t>procedures</a:t>
            </a:r>
            <a:r>
              <a:rPr sz="2200" spc="-50" dirty="0">
                <a:solidFill>
                  <a:schemeClr val="tx1"/>
                </a:solidFill>
                <a:latin typeface="Arial" panose="020B0604020202020204" pitchFamily="34" charset="0"/>
                <a:cs typeface="Arial" panose="020B0604020202020204" pitchFamily="34" charset="0"/>
              </a:rPr>
              <a:t> </a:t>
            </a:r>
            <a:r>
              <a:rPr sz="2200" spc="-25" dirty="0">
                <a:solidFill>
                  <a:schemeClr val="tx1"/>
                </a:solidFill>
                <a:latin typeface="Arial" panose="020B0604020202020204" pitchFamily="34" charset="0"/>
                <a:cs typeface="Arial" panose="020B0604020202020204" pitchFamily="34" charset="0"/>
              </a:rPr>
              <a:t>are</a:t>
            </a:r>
            <a:r>
              <a:rPr lang="en-US" sz="2200" spc="-25" dirty="0">
                <a:solidFill>
                  <a:schemeClr val="tx1"/>
                </a:solidFill>
                <a:latin typeface="Arial" panose="020B0604020202020204" pitchFamily="34" charset="0"/>
                <a:cs typeface="Arial" panose="020B0604020202020204" pitchFamily="34" charset="0"/>
              </a:rPr>
              <a:t> </a:t>
            </a:r>
            <a:r>
              <a:rPr sz="2200" spc="-10" dirty="0">
                <a:solidFill>
                  <a:schemeClr val="tx1"/>
                </a:solidFill>
                <a:latin typeface="Arial" panose="020B0604020202020204" pitchFamily="34" charset="0"/>
                <a:cs typeface="Arial" panose="020B0604020202020204" pitchFamily="34" charset="0"/>
              </a:rPr>
              <a:t>being </a:t>
            </a:r>
            <a:r>
              <a:rPr sz="2200" dirty="0">
                <a:solidFill>
                  <a:schemeClr val="tx1"/>
                </a:solidFill>
                <a:latin typeface="Arial" panose="020B0604020202020204" pitchFamily="34" charset="0"/>
                <a:cs typeface="Arial" panose="020B0604020202020204" pitchFamily="34" charset="0"/>
              </a:rPr>
              <a:t>applied,</a:t>
            </a:r>
            <a:r>
              <a:rPr sz="2200" spc="-30" dirty="0">
                <a:solidFill>
                  <a:schemeClr val="tx1"/>
                </a:solidFill>
                <a:latin typeface="Arial" panose="020B0604020202020204" pitchFamily="34" charset="0"/>
                <a:cs typeface="Arial" panose="020B0604020202020204" pitchFamily="34" charset="0"/>
              </a:rPr>
              <a:t> </a:t>
            </a:r>
            <a:r>
              <a:rPr sz="2200" dirty="0">
                <a:solidFill>
                  <a:schemeClr val="tx1"/>
                </a:solidFill>
                <a:latin typeface="Arial" panose="020B0604020202020204" pitchFamily="34" charset="0"/>
                <a:cs typeface="Arial" panose="020B0604020202020204" pitchFamily="34" charset="0"/>
              </a:rPr>
              <a:t>and</a:t>
            </a:r>
            <a:r>
              <a:rPr sz="2200" spc="-30" dirty="0">
                <a:solidFill>
                  <a:schemeClr val="tx1"/>
                </a:solidFill>
                <a:latin typeface="Arial" panose="020B0604020202020204" pitchFamily="34" charset="0"/>
                <a:cs typeface="Arial" panose="020B0604020202020204" pitchFamily="34" charset="0"/>
              </a:rPr>
              <a:t> </a:t>
            </a:r>
            <a:r>
              <a:rPr sz="2200" dirty="0">
                <a:solidFill>
                  <a:schemeClr val="tx1"/>
                </a:solidFill>
                <a:latin typeface="Arial" panose="020B0604020202020204" pitchFamily="34" charset="0"/>
                <a:cs typeface="Arial" panose="020B0604020202020204" pitchFamily="34" charset="0"/>
              </a:rPr>
              <a:t>how</a:t>
            </a:r>
            <a:r>
              <a:rPr sz="2200" spc="-30" dirty="0">
                <a:solidFill>
                  <a:schemeClr val="tx1"/>
                </a:solidFill>
                <a:latin typeface="Arial" panose="020B0604020202020204" pitchFamily="34" charset="0"/>
                <a:cs typeface="Arial" panose="020B0604020202020204" pitchFamily="34" charset="0"/>
              </a:rPr>
              <a:t> </a:t>
            </a:r>
            <a:r>
              <a:rPr sz="2200" dirty="0">
                <a:solidFill>
                  <a:schemeClr val="tx1"/>
                </a:solidFill>
                <a:latin typeface="Arial" panose="020B0604020202020204" pitchFamily="34" charset="0"/>
                <a:cs typeface="Arial" panose="020B0604020202020204" pitchFamily="34" charset="0"/>
              </a:rPr>
              <a:t>well</a:t>
            </a:r>
            <a:r>
              <a:rPr sz="2200" spc="-25" dirty="0">
                <a:solidFill>
                  <a:schemeClr val="tx1"/>
                </a:solidFill>
                <a:latin typeface="Arial" panose="020B0604020202020204" pitchFamily="34" charset="0"/>
                <a:cs typeface="Arial" panose="020B0604020202020204" pitchFamily="34" charset="0"/>
              </a:rPr>
              <a:t> </a:t>
            </a:r>
            <a:r>
              <a:rPr sz="2200" dirty="0">
                <a:solidFill>
                  <a:schemeClr val="tx1"/>
                </a:solidFill>
                <a:latin typeface="Arial" panose="020B0604020202020204" pitchFamily="34" charset="0"/>
                <a:cs typeface="Arial" panose="020B0604020202020204" pitchFamily="34" charset="0"/>
              </a:rPr>
              <a:t>requirements</a:t>
            </a:r>
            <a:r>
              <a:rPr sz="2200" spc="-50" dirty="0">
                <a:solidFill>
                  <a:schemeClr val="tx1"/>
                </a:solidFill>
                <a:latin typeface="Arial" panose="020B0604020202020204" pitchFamily="34" charset="0"/>
                <a:cs typeface="Arial" panose="020B0604020202020204" pitchFamily="34" charset="0"/>
              </a:rPr>
              <a:t> </a:t>
            </a:r>
            <a:r>
              <a:rPr sz="2200" dirty="0">
                <a:solidFill>
                  <a:schemeClr val="tx1"/>
                </a:solidFill>
                <a:latin typeface="Arial" panose="020B0604020202020204" pitchFamily="34" charset="0"/>
                <a:cs typeface="Arial" panose="020B0604020202020204" pitchFamily="34" charset="0"/>
              </a:rPr>
              <a:t>are</a:t>
            </a:r>
            <a:r>
              <a:rPr sz="2200" spc="-25" dirty="0">
                <a:solidFill>
                  <a:schemeClr val="tx1"/>
                </a:solidFill>
                <a:latin typeface="Arial" panose="020B0604020202020204" pitchFamily="34" charset="0"/>
                <a:cs typeface="Arial" panose="020B0604020202020204" pitchFamily="34" charset="0"/>
              </a:rPr>
              <a:t> </a:t>
            </a:r>
            <a:r>
              <a:rPr sz="2200" dirty="0">
                <a:solidFill>
                  <a:schemeClr val="tx1"/>
                </a:solidFill>
                <a:latin typeface="Arial" panose="020B0604020202020204" pitchFamily="34" charset="0"/>
                <a:cs typeface="Arial" panose="020B0604020202020204" pitchFamily="34" charset="0"/>
              </a:rPr>
              <a:t>being</a:t>
            </a:r>
            <a:r>
              <a:rPr sz="2200" spc="-30" dirty="0">
                <a:solidFill>
                  <a:schemeClr val="tx1"/>
                </a:solidFill>
                <a:latin typeface="Arial" panose="020B0604020202020204" pitchFamily="34" charset="0"/>
                <a:cs typeface="Arial" panose="020B0604020202020204" pitchFamily="34" charset="0"/>
              </a:rPr>
              <a:t> </a:t>
            </a:r>
            <a:r>
              <a:rPr sz="2200" spc="-20" dirty="0">
                <a:solidFill>
                  <a:schemeClr val="tx1"/>
                </a:solidFill>
                <a:latin typeface="Arial" panose="020B0604020202020204" pitchFamily="34" charset="0"/>
                <a:cs typeface="Arial" panose="020B0604020202020204" pitchFamily="34" charset="0"/>
              </a:rPr>
              <a:t>met.</a:t>
            </a:r>
          </a:p>
        </p:txBody>
      </p:sp>
    </p:spTree>
    <p:extLst>
      <p:ext uri="{BB962C8B-B14F-4D97-AF65-F5344CB8AC3E}">
        <p14:creationId xmlns:p14="http://schemas.microsoft.com/office/powerpoint/2010/main" val="314141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24424" y="1963894"/>
            <a:ext cx="8299450" cy="3783087"/>
          </a:xfrm>
          <a:prstGeom prst="rect">
            <a:avLst/>
          </a:prstGeom>
          <a:solidFill>
            <a:schemeClr val="accent3">
              <a:lumMod val="50000"/>
            </a:schemeClr>
          </a:solidFill>
        </p:spPr>
        <p:txBody>
          <a:bodyPr vert="horz" wrap="square" lIns="0" tIns="12700" rIns="0" bIns="0" rtlCol="0">
            <a:spAutoFit/>
          </a:bodyPr>
          <a:lstStyle/>
          <a:p>
            <a:pPr marL="355600" marR="5080" indent="-343535">
              <a:spcBef>
                <a:spcPts val="100"/>
              </a:spcBef>
              <a:buClr>
                <a:schemeClr val="accent4">
                  <a:lumMod val="60000"/>
                  <a:lumOff val="40000"/>
                </a:schemeClr>
              </a:buClr>
              <a:buFont typeface="Arial"/>
              <a:buChar char="•"/>
              <a:tabLst>
                <a:tab pos="355600" algn="l"/>
                <a:tab pos="356235" algn="l"/>
              </a:tabLst>
            </a:pPr>
            <a:r>
              <a:rPr sz="2200" dirty="0">
                <a:latin typeface="Arial" panose="020B0604020202020204" pitchFamily="34" charset="0"/>
                <a:cs typeface="Arial" panose="020B0604020202020204" pitchFamily="34" charset="0"/>
              </a:rPr>
              <a:t>Fishery</a:t>
            </a:r>
            <a:r>
              <a:rPr sz="2200" spc="1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records</a:t>
            </a:r>
            <a:r>
              <a:rPr sz="2200" spc="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t>
            </a:r>
            <a:r>
              <a:rPr sz="2200" spc="1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depends</a:t>
            </a:r>
            <a:r>
              <a:rPr sz="2200" spc="1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on</a:t>
            </a:r>
            <a:r>
              <a:rPr sz="2200" spc="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a:t>
            </a:r>
            <a:r>
              <a:rPr sz="2200" spc="1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applicant’s</a:t>
            </a:r>
            <a:r>
              <a:rPr sz="2200" spc="1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place</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in</a:t>
            </a:r>
            <a:r>
              <a:rPr sz="2200" spc="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a:t>
            </a:r>
            <a:r>
              <a:rPr sz="2200" spc="15"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supply chain</a:t>
            </a:r>
            <a:endParaRPr sz="2200" dirty="0">
              <a:latin typeface="Arial" panose="020B0604020202020204" pitchFamily="34" charset="0"/>
              <a:cs typeface="Arial" panose="020B0604020202020204" pitchFamily="34" charset="0"/>
            </a:endParaRPr>
          </a:p>
          <a:p>
            <a:pPr marL="355600" indent="-343535">
              <a:buClr>
                <a:schemeClr val="accent4">
                  <a:lumMod val="60000"/>
                  <a:lumOff val="40000"/>
                </a:schemeClr>
              </a:buClr>
              <a:buFont typeface="Arial"/>
              <a:buChar char="•"/>
              <a:tabLst>
                <a:tab pos="355600" algn="l"/>
                <a:tab pos="356235" algn="l"/>
              </a:tabLst>
            </a:pPr>
            <a:r>
              <a:rPr sz="2200" dirty="0">
                <a:latin typeface="Arial" panose="020B0604020202020204" pitchFamily="34" charset="0"/>
                <a:cs typeface="Arial" panose="020B0604020202020204" pitchFamily="34" charset="0"/>
              </a:rPr>
              <a:t>Procedural</a:t>
            </a:r>
            <a:r>
              <a:rPr sz="2200" spc="-6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documents</a:t>
            </a:r>
            <a:r>
              <a:rPr sz="2200" spc="-6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t>
            </a:r>
            <a:r>
              <a:rPr sz="2200" spc="-60"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e.g.)</a:t>
            </a:r>
            <a:endParaRPr sz="2200" dirty="0">
              <a:latin typeface="Arial" panose="020B0604020202020204" pitchFamily="34" charset="0"/>
              <a:cs typeface="Arial" panose="020B0604020202020204" pitchFamily="34" charset="0"/>
            </a:endParaRPr>
          </a:p>
          <a:p>
            <a:pPr marL="355600" indent="-343535">
              <a:spcBef>
                <a:spcPts val="505"/>
              </a:spcBef>
              <a:buClr>
                <a:schemeClr val="accent4">
                  <a:lumMod val="60000"/>
                  <a:lumOff val="40000"/>
                </a:schemeClr>
              </a:buClr>
              <a:buFont typeface="Arial"/>
              <a:buChar char="•"/>
              <a:tabLst>
                <a:tab pos="355600" algn="l"/>
                <a:tab pos="356235" algn="l"/>
              </a:tabLst>
            </a:pPr>
            <a:r>
              <a:rPr sz="2200" dirty="0">
                <a:latin typeface="Arial" panose="020B0604020202020204" pitchFamily="34" charset="0"/>
                <a:cs typeface="Arial" panose="020B0604020202020204" pitchFamily="34" charset="0"/>
              </a:rPr>
              <a:t>Quality</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Management</a:t>
            </a:r>
            <a:r>
              <a:rPr sz="2200" spc="-30"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Systems</a:t>
            </a:r>
            <a:endParaRPr sz="2200" dirty="0">
              <a:latin typeface="Arial" panose="020B0604020202020204" pitchFamily="34" charset="0"/>
              <a:cs typeface="Arial" panose="020B0604020202020204" pitchFamily="34" charset="0"/>
            </a:endParaRPr>
          </a:p>
          <a:p>
            <a:pPr marL="355600" indent="-343535">
              <a:spcBef>
                <a:spcPts val="484"/>
              </a:spcBef>
              <a:buClr>
                <a:schemeClr val="accent4">
                  <a:lumMod val="60000"/>
                  <a:lumOff val="40000"/>
                </a:schemeClr>
              </a:buClr>
              <a:buFont typeface="Arial"/>
              <a:buChar char="•"/>
              <a:tabLst>
                <a:tab pos="355600" algn="l"/>
                <a:tab pos="356235" algn="l"/>
              </a:tabLst>
            </a:pPr>
            <a:r>
              <a:rPr sz="2200" spc="-10" dirty="0">
                <a:latin typeface="Arial" panose="020B0604020202020204" pitchFamily="34" charset="0"/>
                <a:cs typeface="Arial" panose="020B0604020202020204" pitchFamily="34" charset="0"/>
              </a:rPr>
              <a:t>Traceability</a:t>
            </a:r>
            <a:r>
              <a:rPr sz="2200" spc="-50"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systems</a:t>
            </a:r>
            <a:endParaRPr sz="2200" dirty="0">
              <a:latin typeface="Arial" panose="020B0604020202020204" pitchFamily="34" charset="0"/>
              <a:cs typeface="Arial" panose="020B0604020202020204" pitchFamily="34" charset="0"/>
            </a:endParaRPr>
          </a:p>
          <a:p>
            <a:pPr marL="355600" indent="-343535">
              <a:spcBef>
                <a:spcPts val="480"/>
              </a:spcBef>
              <a:buClr>
                <a:schemeClr val="accent4">
                  <a:lumMod val="60000"/>
                  <a:lumOff val="40000"/>
                </a:schemeClr>
              </a:buClr>
              <a:buFont typeface="Arial"/>
              <a:buChar char="•"/>
              <a:tabLst>
                <a:tab pos="355600" algn="l"/>
                <a:tab pos="356235" algn="l"/>
              </a:tabLst>
            </a:pPr>
            <a:r>
              <a:rPr sz="2200" dirty="0">
                <a:latin typeface="Arial" panose="020B0604020202020204" pitchFamily="34" charset="0"/>
                <a:cs typeface="Arial" panose="020B0604020202020204" pitchFamily="34" charset="0"/>
              </a:rPr>
              <a:t>Internal</a:t>
            </a:r>
            <a:r>
              <a:rPr sz="2200" spc="-55"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Audit/Assessments</a:t>
            </a:r>
            <a:endParaRPr sz="2200" dirty="0">
              <a:latin typeface="Arial" panose="020B0604020202020204" pitchFamily="34" charset="0"/>
              <a:cs typeface="Arial" panose="020B0604020202020204" pitchFamily="34" charset="0"/>
            </a:endParaRPr>
          </a:p>
          <a:p>
            <a:pPr marL="355600" indent="-343535">
              <a:spcBef>
                <a:spcPts val="480"/>
              </a:spcBef>
              <a:buClr>
                <a:schemeClr val="accent4">
                  <a:lumMod val="60000"/>
                  <a:lumOff val="40000"/>
                </a:schemeClr>
              </a:buClr>
              <a:buFont typeface="Arial"/>
              <a:buChar char="•"/>
              <a:tabLst>
                <a:tab pos="355600" algn="l"/>
                <a:tab pos="356235" algn="l"/>
              </a:tabLst>
            </a:pPr>
            <a:r>
              <a:rPr sz="2200" dirty="0">
                <a:latin typeface="Arial" panose="020B0604020202020204" pitchFamily="34" charset="0"/>
                <a:cs typeface="Arial" panose="020B0604020202020204" pitchFamily="34" charset="0"/>
              </a:rPr>
              <a:t>Product</a:t>
            </a:r>
            <a:r>
              <a:rPr sz="2200" spc="-55"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Retrieval</a:t>
            </a:r>
            <a:endParaRPr sz="2200" dirty="0">
              <a:latin typeface="Arial" panose="020B0604020202020204" pitchFamily="34" charset="0"/>
              <a:cs typeface="Arial" panose="020B0604020202020204" pitchFamily="34" charset="0"/>
            </a:endParaRPr>
          </a:p>
          <a:p>
            <a:pPr marL="355600" indent="-343535">
              <a:buClr>
                <a:schemeClr val="accent4">
                  <a:lumMod val="60000"/>
                  <a:lumOff val="40000"/>
                </a:schemeClr>
              </a:buClr>
              <a:buFont typeface="Arial"/>
              <a:buChar char="•"/>
              <a:tabLst>
                <a:tab pos="355600" algn="l"/>
                <a:tab pos="356235" algn="l"/>
              </a:tabLst>
            </a:pPr>
            <a:r>
              <a:rPr sz="2200" spc="-10" dirty="0">
                <a:latin typeface="Arial" panose="020B0604020202020204" pitchFamily="34" charset="0"/>
                <a:cs typeface="Arial" panose="020B0604020202020204" pitchFamily="34" charset="0"/>
              </a:rPr>
              <a:t>Intake</a:t>
            </a:r>
            <a:r>
              <a:rPr sz="2200" spc="-7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and</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Despatch</a:t>
            </a:r>
            <a:r>
              <a:rPr sz="2200" spc="-50"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records</a:t>
            </a:r>
            <a:endParaRPr sz="2200" dirty="0">
              <a:latin typeface="Arial" panose="020B0604020202020204" pitchFamily="34" charset="0"/>
              <a:cs typeface="Arial" panose="020B0604020202020204" pitchFamily="34" charset="0"/>
            </a:endParaRPr>
          </a:p>
          <a:p>
            <a:pPr marL="355600" indent="-343535">
              <a:spcBef>
                <a:spcPts val="505"/>
              </a:spcBef>
              <a:buClr>
                <a:schemeClr val="accent4">
                  <a:lumMod val="60000"/>
                  <a:lumOff val="40000"/>
                </a:schemeClr>
              </a:buClr>
              <a:buFont typeface="Arial"/>
              <a:buChar char="•"/>
              <a:tabLst>
                <a:tab pos="355600" algn="l"/>
                <a:tab pos="356235" algn="l"/>
              </a:tabLst>
            </a:pPr>
            <a:r>
              <a:rPr sz="2200" dirty="0">
                <a:latin typeface="Arial" panose="020B0604020202020204" pitchFamily="34" charset="0"/>
                <a:cs typeface="Arial" panose="020B0604020202020204" pitchFamily="34" charset="0"/>
              </a:rPr>
              <a:t>Delivery</a:t>
            </a:r>
            <a:r>
              <a:rPr sz="2200" spc="-8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invoices/Purchase</a:t>
            </a:r>
            <a:r>
              <a:rPr sz="2200" spc="-70"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orders</a:t>
            </a:r>
            <a:endParaRPr sz="2200" dirty="0">
              <a:latin typeface="Arial" panose="020B0604020202020204" pitchFamily="34" charset="0"/>
              <a:cs typeface="Arial" panose="020B0604020202020204" pitchFamily="34" charset="0"/>
            </a:endParaRPr>
          </a:p>
          <a:p>
            <a:pPr marL="355600" indent="-343535">
              <a:spcBef>
                <a:spcPts val="480"/>
              </a:spcBef>
              <a:buClr>
                <a:schemeClr val="accent4">
                  <a:lumMod val="60000"/>
                  <a:lumOff val="40000"/>
                </a:schemeClr>
              </a:buClr>
              <a:buFont typeface="Arial"/>
              <a:buChar char="•"/>
              <a:tabLst>
                <a:tab pos="355600" algn="l"/>
                <a:tab pos="356235" algn="l"/>
              </a:tabLst>
            </a:pPr>
            <a:r>
              <a:rPr sz="2200" dirty="0">
                <a:latin typeface="Arial" panose="020B0604020202020204" pitchFamily="34" charset="0"/>
                <a:cs typeface="Arial" panose="020B0604020202020204" pitchFamily="34" charset="0"/>
              </a:rPr>
              <a:t>Customers</a:t>
            </a:r>
            <a:r>
              <a:rPr sz="2200" spc="-105"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Invoices</a:t>
            </a:r>
            <a:endParaRPr sz="2200" dirty="0">
              <a:latin typeface="Arial" panose="020B0604020202020204" pitchFamily="34" charset="0"/>
              <a:cs typeface="Arial" panose="020B0604020202020204" pitchFamily="34" charset="0"/>
            </a:endParaRPr>
          </a:p>
        </p:txBody>
      </p:sp>
      <p:sp>
        <p:nvSpPr>
          <p:cNvPr id="3" name="object 3"/>
          <p:cNvSpPr txBox="1">
            <a:spLocks noGrp="1"/>
          </p:cNvSpPr>
          <p:nvPr>
            <p:ph type="title"/>
          </p:nvPr>
        </p:nvSpPr>
        <p:spPr>
          <a:xfrm>
            <a:off x="2808822" y="337046"/>
            <a:ext cx="6954086" cy="566822"/>
          </a:xfrm>
          <a:prstGeom prst="rect">
            <a:avLst/>
          </a:prstGeom>
        </p:spPr>
        <p:txBody>
          <a:bodyPr vert="horz" wrap="square" lIns="0" tIns="12700" rIns="0" bIns="0" rtlCol="0">
            <a:spAutoFit/>
          </a:bodyPr>
          <a:lstStyle/>
          <a:p>
            <a:pPr marL="12700">
              <a:spcBef>
                <a:spcPts val="100"/>
              </a:spcBef>
            </a:pPr>
            <a:r>
              <a:rPr sz="3600" b="1" i="0" dirty="0">
                <a:latin typeface="Arial" panose="020B0604020202020204" pitchFamily="34" charset="0"/>
                <a:cs typeface="Arial" panose="020B0604020202020204" pitchFamily="34" charset="0"/>
              </a:rPr>
              <a:t>Main</a:t>
            </a:r>
            <a:r>
              <a:rPr sz="3600" b="1" i="0" spc="-40" dirty="0">
                <a:latin typeface="Arial" panose="020B0604020202020204" pitchFamily="34" charset="0"/>
                <a:cs typeface="Arial" panose="020B0604020202020204" pitchFamily="34" charset="0"/>
              </a:rPr>
              <a:t> </a:t>
            </a:r>
            <a:r>
              <a:rPr sz="3600" b="1" i="0" dirty="0">
                <a:latin typeface="Arial" panose="020B0604020202020204" pitchFamily="34" charset="0"/>
                <a:cs typeface="Arial" panose="020B0604020202020204" pitchFamily="34" charset="0"/>
              </a:rPr>
              <a:t>Documents</a:t>
            </a:r>
            <a:r>
              <a:rPr sz="3600" b="1" i="0" spc="-15" dirty="0">
                <a:latin typeface="Arial" panose="020B0604020202020204" pitchFamily="34" charset="0"/>
                <a:cs typeface="Arial" panose="020B0604020202020204" pitchFamily="34" charset="0"/>
              </a:rPr>
              <a:t> </a:t>
            </a:r>
            <a:r>
              <a:rPr sz="3600" b="1" i="0" dirty="0">
                <a:latin typeface="Arial" panose="020B0604020202020204" pitchFamily="34" charset="0"/>
                <a:cs typeface="Arial" panose="020B0604020202020204" pitchFamily="34" charset="0"/>
              </a:rPr>
              <a:t>to</a:t>
            </a:r>
            <a:r>
              <a:rPr sz="3600" b="1" i="0" spc="-30" dirty="0">
                <a:latin typeface="Arial" panose="020B0604020202020204" pitchFamily="34" charset="0"/>
                <a:cs typeface="Arial" panose="020B0604020202020204" pitchFamily="34" charset="0"/>
              </a:rPr>
              <a:t> </a:t>
            </a:r>
            <a:r>
              <a:rPr sz="3600" b="1" i="0" spc="-10" dirty="0">
                <a:latin typeface="Arial" panose="020B0604020202020204" pitchFamily="34" charset="0"/>
                <a:cs typeface="Arial" panose="020B0604020202020204" pitchFamily="34" charset="0"/>
              </a:rPr>
              <a:t>Review</a:t>
            </a:r>
            <a:endParaRPr sz="3600" dirty="0">
              <a:latin typeface="Arial" panose="020B0604020202020204" pitchFamily="34" charset="0"/>
              <a:cs typeface="Arial" panose="020B0604020202020204" pitchFamily="34" charset="0"/>
            </a:endParaRPr>
          </a:p>
        </p:txBody>
      </p:sp>
      <p:pic>
        <p:nvPicPr>
          <p:cNvPr id="4" name="object 4"/>
          <p:cNvPicPr/>
          <p:nvPr/>
        </p:nvPicPr>
        <p:blipFill>
          <a:blip r:embed="rId2" cstate="print"/>
          <a:stretch>
            <a:fillRect/>
          </a:stretch>
        </p:blipFill>
        <p:spPr>
          <a:xfrm>
            <a:off x="6646126" y="2676293"/>
            <a:ext cx="4561220" cy="2872257"/>
          </a:xfrm>
          <a:prstGeom prst="rect">
            <a:avLst/>
          </a:prstGeom>
        </p:spPr>
      </p:pic>
    </p:spTree>
    <p:extLst>
      <p:ext uri="{BB962C8B-B14F-4D97-AF65-F5344CB8AC3E}">
        <p14:creationId xmlns:p14="http://schemas.microsoft.com/office/powerpoint/2010/main" val="300700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97755" y="1643037"/>
            <a:ext cx="7444332" cy="2721258"/>
          </a:xfrm>
          <a:prstGeom prst="rect">
            <a:avLst/>
          </a:prstGeom>
          <a:solidFill>
            <a:schemeClr val="accent3">
              <a:lumMod val="50000"/>
            </a:schemeClr>
          </a:solidFill>
        </p:spPr>
        <p:txBody>
          <a:bodyPr vert="horz" wrap="square" lIns="0" tIns="12700" rIns="0" bIns="0" rtlCol="0">
            <a:spAutoFit/>
          </a:bodyPr>
          <a:lstStyle/>
          <a:p>
            <a:pPr marL="355600" marR="5080" indent="-342900">
              <a:spcBef>
                <a:spcPts val="100"/>
              </a:spcBef>
              <a:buClr>
                <a:schemeClr val="accent4">
                  <a:lumMod val="60000"/>
                  <a:lumOff val="40000"/>
                </a:schemeClr>
              </a:buClr>
              <a:buFont typeface="Arial"/>
              <a:buChar char="•"/>
              <a:tabLst>
                <a:tab pos="354965" algn="l"/>
                <a:tab pos="355600" algn="l"/>
              </a:tabLst>
            </a:pPr>
            <a:r>
              <a:rPr sz="2200" b="1" i="1" dirty="0">
                <a:latin typeface="Arial" panose="020B0604020202020204" pitchFamily="34" charset="0"/>
                <a:cs typeface="Arial" panose="020B0604020202020204" pitchFamily="34" charset="0"/>
              </a:rPr>
              <a:t>Audit</a:t>
            </a:r>
            <a:r>
              <a:rPr sz="2200" b="1" i="1" spc="-55" dirty="0">
                <a:latin typeface="Arial" panose="020B0604020202020204" pitchFamily="34" charset="0"/>
                <a:cs typeface="Arial" panose="020B0604020202020204" pitchFamily="34" charset="0"/>
              </a:rPr>
              <a:t> </a:t>
            </a:r>
            <a:r>
              <a:rPr sz="2200" b="1" i="1" dirty="0">
                <a:latin typeface="Arial" panose="020B0604020202020204" pitchFamily="34" charset="0"/>
                <a:cs typeface="Arial" panose="020B0604020202020204" pitchFamily="34" charset="0"/>
              </a:rPr>
              <a:t>evidence</a:t>
            </a:r>
            <a:r>
              <a:rPr sz="2200" b="1" i="1" spc="-9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includes</a:t>
            </a:r>
            <a:r>
              <a:rPr sz="2200" spc="-6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records,</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factual</a:t>
            </a:r>
            <a:r>
              <a:rPr sz="2200" spc="-45"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statements,</a:t>
            </a:r>
            <a:r>
              <a:rPr sz="2200" spc="-80" dirty="0">
                <a:latin typeface="Arial" panose="020B0604020202020204" pitchFamily="34" charset="0"/>
                <a:cs typeface="Arial" panose="020B0604020202020204" pitchFamily="34" charset="0"/>
              </a:rPr>
              <a:t> </a:t>
            </a:r>
            <a:r>
              <a:rPr sz="2200" spc="-25" dirty="0">
                <a:latin typeface="Arial" panose="020B0604020202020204" pitchFamily="34" charset="0"/>
                <a:cs typeface="Arial" panose="020B0604020202020204" pitchFamily="34" charset="0"/>
              </a:rPr>
              <a:t>and</a:t>
            </a:r>
            <a:r>
              <a:rPr sz="2200" spc="60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other</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verifiable</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information</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that</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is</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related</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to</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audit</a:t>
            </a:r>
            <a:r>
              <a:rPr sz="2200" spc="-25"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criteria </a:t>
            </a:r>
            <a:r>
              <a:rPr sz="2200" dirty="0">
                <a:latin typeface="Arial" panose="020B0604020202020204" pitchFamily="34" charset="0"/>
                <a:cs typeface="Arial" panose="020B0604020202020204" pitchFamily="34" charset="0"/>
              </a:rPr>
              <a:t>being</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used;</a:t>
            </a:r>
            <a:r>
              <a:rPr sz="2200" spc="-1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and</a:t>
            </a:r>
            <a:r>
              <a:rPr sz="2200" spc="-1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can</a:t>
            </a:r>
            <a:r>
              <a:rPr sz="2200" spc="-1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be</a:t>
            </a:r>
            <a:r>
              <a:rPr sz="2200" spc="-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either</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qualitative</a:t>
            </a:r>
            <a:r>
              <a:rPr sz="2200" spc="-1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or</a:t>
            </a:r>
            <a:r>
              <a:rPr sz="2200" spc="-15"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quantitative</a:t>
            </a:r>
            <a:endParaRPr sz="2200" dirty="0">
              <a:latin typeface="Arial" panose="020B0604020202020204" pitchFamily="34" charset="0"/>
              <a:cs typeface="Arial" panose="020B0604020202020204" pitchFamily="34" charset="0"/>
            </a:endParaRPr>
          </a:p>
          <a:p>
            <a:pPr>
              <a:spcBef>
                <a:spcPts val="5"/>
              </a:spcBef>
              <a:buClr>
                <a:schemeClr val="accent4">
                  <a:lumMod val="60000"/>
                  <a:lumOff val="40000"/>
                </a:schemeClr>
              </a:buClr>
              <a:buFont typeface="Arial"/>
              <a:buChar char="•"/>
            </a:pPr>
            <a:endParaRPr sz="2200" dirty="0">
              <a:latin typeface="Arial" panose="020B0604020202020204" pitchFamily="34" charset="0"/>
              <a:cs typeface="Arial" panose="020B0604020202020204" pitchFamily="34" charset="0"/>
            </a:endParaRPr>
          </a:p>
          <a:p>
            <a:pPr marL="355600" marR="1171575" indent="-342900">
              <a:buClr>
                <a:schemeClr val="accent4">
                  <a:lumMod val="60000"/>
                  <a:lumOff val="40000"/>
                </a:schemeClr>
              </a:buClr>
              <a:buFont typeface="Arial"/>
              <a:buChar char="•"/>
              <a:tabLst>
                <a:tab pos="354965" algn="l"/>
                <a:tab pos="355600" algn="l"/>
                <a:tab pos="2856865" algn="l"/>
              </a:tabLst>
            </a:pPr>
            <a:r>
              <a:rPr sz="2200" b="1" i="1" dirty="0">
                <a:latin typeface="Arial" panose="020B0604020202020204" pitchFamily="34" charset="0"/>
                <a:cs typeface="Arial" panose="020B0604020202020204" pitchFamily="34" charset="0"/>
              </a:rPr>
              <a:t>Objective</a:t>
            </a:r>
            <a:r>
              <a:rPr sz="2200" b="1" i="1" spc="-40" dirty="0">
                <a:latin typeface="Arial" panose="020B0604020202020204" pitchFamily="34" charset="0"/>
                <a:cs typeface="Arial" panose="020B0604020202020204" pitchFamily="34" charset="0"/>
              </a:rPr>
              <a:t> </a:t>
            </a:r>
            <a:r>
              <a:rPr sz="2200" b="1" i="1" spc="-10" dirty="0">
                <a:latin typeface="Arial" panose="020B0604020202020204" pitchFamily="34" charset="0"/>
                <a:cs typeface="Arial" panose="020B0604020202020204" pitchFamily="34" charset="0"/>
              </a:rPr>
              <a:t>evidence</a:t>
            </a:r>
            <a:r>
              <a:rPr lang="en-US" sz="2200" b="1" i="1"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is</a:t>
            </a:r>
            <a:r>
              <a:rPr sz="2200" spc="-6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data</a:t>
            </a:r>
            <a:r>
              <a:rPr sz="2200" spc="-5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that</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shows</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or</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proves</a:t>
            </a:r>
            <a:r>
              <a:rPr sz="2200" spc="-35" dirty="0">
                <a:latin typeface="Arial" panose="020B0604020202020204" pitchFamily="34" charset="0"/>
                <a:cs typeface="Arial" panose="020B0604020202020204" pitchFamily="34" charset="0"/>
              </a:rPr>
              <a:t> </a:t>
            </a:r>
            <a:r>
              <a:rPr sz="2200" spc="-20" dirty="0">
                <a:latin typeface="Arial" panose="020B0604020202020204" pitchFamily="34" charset="0"/>
                <a:cs typeface="Arial" panose="020B0604020202020204" pitchFamily="34" charset="0"/>
              </a:rPr>
              <a:t>that </a:t>
            </a:r>
            <a:r>
              <a:rPr sz="2200" dirty="0">
                <a:latin typeface="Arial" panose="020B0604020202020204" pitchFamily="34" charset="0"/>
                <a:cs typeface="Arial" panose="020B0604020202020204" pitchFamily="34" charset="0"/>
              </a:rPr>
              <a:t>something</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exists</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or</a:t>
            </a:r>
            <a:r>
              <a:rPr sz="2200" spc="-1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is</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true</a:t>
            </a:r>
            <a:r>
              <a:rPr sz="2200" spc="-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and</a:t>
            </a:r>
            <a:r>
              <a:rPr sz="2200" spc="-7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can</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be</a:t>
            </a:r>
            <a:r>
              <a:rPr sz="2200" spc="-10" dirty="0">
                <a:latin typeface="Arial" panose="020B0604020202020204" pitchFamily="34" charset="0"/>
                <a:cs typeface="Arial" panose="020B0604020202020204" pitchFamily="34" charset="0"/>
              </a:rPr>
              <a:t> verified</a:t>
            </a:r>
            <a:endParaRPr sz="2200" dirty="0">
              <a:latin typeface="Arial" panose="020B0604020202020204" pitchFamily="34" charset="0"/>
              <a:cs typeface="Arial" panose="020B0604020202020204" pitchFamily="34" charset="0"/>
            </a:endParaRPr>
          </a:p>
        </p:txBody>
      </p:sp>
      <p:sp>
        <p:nvSpPr>
          <p:cNvPr id="3" name="object 3"/>
          <p:cNvSpPr txBox="1">
            <a:spLocks noGrp="1"/>
          </p:cNvSpPr>
          <p:nvPr>
            <p:ph type="title"/>
          </p:nvPr>
        </p:nvSpPr>
        <p:spPr>
          <a:xfrm>
            <a:off x="4305197" y="493808"/>
            <a:ext cx="3580716" cy="566822"/>
          </a:xfrm>
          <a:prstGeom prst="rect">
            <a:avLst/>
          </a:prstGeom>
        </p:spPr>
        <p:txBody>
          <a:bodyPr vert="horz" wrap="square" lIns="0" tIns="12700" rIns="0" bIns="0" rtlCol="0">
            <a:spAutoFit/>
          </a:bodyPr>
          <a:lstStyle/>
          <a:p>
            <a:pPr marL="12700">
              <a:spcBef>
                <a:spcPts val="100"/>
              </a:spcBef>
            </a:pPr>
            <a:r>
              <a:rPr sz="3600" b="1" i="0" dirty="0">
                <a:latin typeface="Arial" panose="020B0604020202020204" pitchFamily="34" charset="0"/>
                <a:cs typeface="Arial" panose="020B0604020202020204" pitchFamily="34" charset="0"/>
              </a:rPr>
              <a:t>Audit</a:t>
            </a:r>
            <a:r>
              <a:rPr sz="3600" b="1" i="0" spc="10" dirty="0">
                <a:latin typeface="Arial" panose="020B0604020202020204" pitchFamily="34" charset="0"/>
                <a:cs typeface="Arial" panose="020B0604020202020204" pitchFamily="34" charset="0"/>
              </a:rPr>
              <a:t> </a:t>
            </a:r>
            <a:r>
              <a:rPr sz="3600" b="1" i="0" spc="-10" dirty="0">
                <a:latin typeface="Arial" panose="020B0604020202020204" pitchFamily="34" charset="0"/>
                <a:cs typeface="Arial" panose="020B0604020202020204" pitchFamily="34" charset="0"/>
              </a:rPr>
              <a:t>Evidence</a:t>
            </a:r>
            <a:endParaRPr sz="3600" dirty="0">
              <a:latin typeface="Arial" panose="020B0604020202020204" pitchFamily="34" charset="0"/>
              <a:cs typeface="Arial" panose="020B0604020202020204" pitchFamily="34" charset="0"/>
            </a:endParaRPr>
          </a:p>
        </p:txBody>
      </p:sp>
      <p:pic>
        <p:nvPicPr>
          <p:cNvPr id="4" name="object 4"/>
          <p:cNvPicPr/>
          <p:nvPr/>
        </p:nvPicPr>
        <p:blipFill>
          <a:blip r:embed="rId2" cstate="print"/>
          <a:stretch>
            <a:fillRect/>
          </a:stretch>
        </p:blipFill>
        <p:spPr>
          <a:xfrm>
            <a:off x="4072164" y="4503595"/>
            <a:ext cx="3383279" cy="2218944"/>
          </a:xfrm>
          <a:prstGeom prst="rect">
            <a:avLst/>
          </a:prstGeom>
        </p:spPr>
      </p:pic>
    </p:spTree>
    <p:extLst>
      <p:ext uri="{BB962C8B-B14F-4D97-AF65-F5344CB8AC3E}">
        <p14:creationId xmlns:p14="http://schemas.microsoft.com/office/powerpoint/2010/main" val="83789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60356" y="248497"/>
            <a:ext cx="7084519" cy="566822"/>
          </a:xfrm>
          <a:prstGeom prst="rect">
            <a:avLst/>
          </a:prstGeom>
        </p:spPr>
        <p:txBody>
          <a:bodyPr vert="horz" wrap="square" lIns="0" tIns="12700" rIns="0" bIns="0" rtlCol="0">
            <a:spAutoFit/>
          </a:bodyPr>
          <a:lstStyle/>
          <a:p>
            <a:pPr marL="12700">
              <a:spcBef>
                <a:spcPts val="100"/>
              </a:spcBef>
            </a:pPr>
            <a:r>
              <a:rPr sz="3600" b="1" i="0" dirty="0">
                <a:latin typeface="Arial" panose="020B0604020202020204" pitchFamily="34" charset="0"/>
                <a:cs typeface="Arial" panose="020B0604020202020204" pitchFamily="34" charset="0"/>
              </a:rPr>
              <a:t>Collecting</a:t>
            </a:r>
            <a:r>
              <a:rPr sz="3600" b="1" i="0" spc="-25" dirty="0">
                <a:latin typeface="Arial" panose="020B0604020202020204" pitchFamily="34" charset="0"/>
                <a:cs typeface="Arial" panose="020B0604020202020204" pitchFamily="34" charset="0"/>
              </a:rPr>
              <a:t> </a:t>
            </a:r>
            <a:r>
              <a:rPr sz="3600" b="1" i="0" dirty="0">
                <a:latin typeface="Arial" panose="020B0604020202020204" pitchFamily="34" charset="0"/>
                <a:cs typeface="Arial" panose="020B0604020202020204" pitchFamily="34" charset="0"/>
              </a:rPr>
              <a:t>Objective</a:t>
            </a:r>
            <a:r>
              <a:rPr sz="3600" b="1" i="0" spc="-25" dirty="0">
                <a:latin typeface="Arial" panose="020B0604020202020204" pitchFamily="34" charset="0"/>
                <a:cs typeface="Arial" panose="020B0604020202020204" pitchFamily="34" charset="0"/>
              </a:rPr>
              <a:t> </a:t>
            </a:r>
            <a:r>
              <a:rPr sz="3600" b="1" i="0" spc="-10" dirty="0">
                <a:latin typeface="Arial" panose="020B0604020202020204" pitchFamily="34" charset="0"/>
                <a:cs typeface="Arial" panose="020B0604020202020204" pitchFamily="34" charset="0"/>
              </a:rPr>
              <a:t>Evidence</a:t>
            </a:r>
            <a:endParaRPr sz="3600" dirty="0">
              <a:latin typeface="Arial" panose="020B0604020202020204" pitchFamily="34" charset="0"/>
              <a:cs typeface="Arial" panose="020B0604020202020204" pitchFamily="34" charset="0"/>
            </a:endParaRPr>
          </a:p>
        </p:txBody>
      </p:sp>
      <p:sp>
        <p:nvSpPr>
          <p:cNvPr id="3" name="object 3"/>
          <p:cNvSpPr txBox="1"/>
          <p:nvPr/>
        </p:nvSpPr>
        <p:spPr>
          <a:xfrm>
            <a:off x="1959018" y="1621823"/>
            <a:ext cx="7846695" cy="4414029"/>
          </a:xfrm>
          <a:prstGeom prst="rect">
            <a:avLst/>
          </a:prstGeom>
          <a:solidFill>
            <a:schemeClr val="accent3">
              <a:lumMod val="50000"/>
            </a:schemeClr>
          </a:solidFill>
        </p:spPr>
        <p:txBody>
          <a:bodyPr vert="horz" wrap="square" lIns="0" tIns="12700" rIns="0" bIns="0" rtlCol="0">
            <a:spAutoFit/>
          </a:bodyPr>
          <a:lstStyle/>
          <a:p>
            <a:pPr marL="355600" indent="-342900">
              <a:spcBef>
                <a:spcPts val="100"/>
              </a:spcBef>
              <a:buClr>
                <a:schemeClr val="accent4">
                  <a:lumMod val="60000"/>
                  <a:lumOff val="40000"/>
                </a:schemeClr>
              </a:buClr>
              <a:buFont typeface="Arial" panose="020B0604020202020204" pitchFamily="34" charset="0"/>
              <a:buChar char="•"/>
              <a:tabLst>
                <a:tab pos="354965" algn="l"/>
                <a:tab pos="355600" algn="l"/>
              </a:tabLst>
            </a:pPr>
            <a:r>
              <a:rPr sz="2200" dirty="0">
                <a:latin typeface="Arial" panose="020B0604020202020204" pitchFamily="34" charset="0"/>
                <a:cs typeface="Arial" panose="020B0604020202020204" pitchFamily="34" charset="0"/>
              </a:rPr>
              <a:t>Qualitative</a:t>
            </a:r>
            <a:r>
              <a:rPr sz="2200" spc="-8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information,</a:t>
            </a:r>
            <a:r>
              <a:rPr sz="2200" spc="-7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records</a:t>
            </a:r>
            <a:r>
              <a:rPr sz="2200" spc="-5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or</a:t>
            </a:r>
            <a:r>
              <a:rPr sz="2200" spc="-70"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statements</a:t>
            </a:r>
            <a:r>
              <a:rPr sz="2200" spc="-8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of</a:t>
            </a:r>
            <a:r>
              <a:rPr sz="2200" spc="-55" dirty="0">
                <a:latin typeface="Arial" panose="020B0604020202020204" pitchFamily="34" charset="0"/>
                <a:cs typeface="Arial" panose="020B0604020202020204" pitchFamily="34" charset="0"/>
              </a:rPr>
              <a:t> </a:t>
            </a:r>
            <a:r>
              <a:rPr sz="2200" spc="-20" dirty="0">
                <a:latin typeface="Arial" panose="020B0604020202020204" pitchFamily="34" charset="0"/>
                <a:cs typeface="Arial" panose="020B0604020202020204" pitchFamily="34" charset="0"/>
              </a:rPr>
              <a:t>fact</a:t>
            </a:r>
            <a:endParaRPr sz="2200" dirty="0">
              <a:latin typeface="Arial" panose="020B0604020202020204" pitchFamily="34" charset="0"/>
              <a:cs typeface="Arial" panose="020B0604020202020204" pitchFamily="34" charset="0"/>
            </a:endParaRPr>
          </a:p>
          <a:p>
            <a:pPr marL="342900" indent="-342900">
              <a:spcBef>
                <a:spcPts val="5"/>
              </a:spcBef>
              <a:buClr>
                <a:schemeClr val="accent4">
                  <a:lumMod val="60000"/>
                  <a:lumOff val="40000"/>
                </a:schemeClr>
              </a:buClr>
              <a:buFont typeface="Arial" panose="020B0604020202020204" pitchFamily="34" charset="0"/>
              <a:buChar char="•"/>
            </a:pPr>
            <a:endParaRPr sz="2200" dirty="0">
              <a:latin typeface="Arial" panose="020B0604020202020204" pitchFamily="34" charset="0"/>
              <a:cs typeface="Arial" panose="020B0604020202020204" pitchFamily="34" charset="0"/>
            </a:endParaRPr>
          </a:p>
          <a:p>
            <a:pPr marL="355600" marR="5080" indent="-342900">
              <a:buClr>
                <a:schemeClr val="accent4">
                  <a:lumMod val="60000"/>
                  <a:lumOff val="40000"/>
                </a:schemeClr>
              </a:buClr>
              <a:buFont typeface="Arial" panose="020B0604020202020204" pitchFamily="34" charset="0"/>
              <a:buChar char="•"/>
              <a:tabLst>
                <a:tab pos="354965" algn="l"/>
                <a:tab pos="355600" algn="l"/>
              </a:tabLst>
            </a:pPr>
            <a:r>
              <a:rPr sz="2200" dirty="0">
                <a:latin typeface="Arial" panose="020B0604020202020204" pitchFamily="34" charset="0"/>
                <a:cs typeface="Arial" panose="020B0604020202020204" pitchFamily="34" charset="0"/>
              </a:rPr>
              <a:t>Information</a:t>
            </a:r>
            <a:r>
              <a:rPr sz="2200" spc="-7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based</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on</a:t>
            </a:r>
            <a:r>
              <a:rPr sz="2200" spc="-5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observation,</a:t>
            </a:r>
            <a:r>
              <a:rPr sz="2200" spc="-5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measurement</a:t>
            </a:r>
            <a:r>
              <a:rPr sz="2200" spc="-6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or</a:t>
            </a:r>
            <a:r>
              <a:rPr sz="2200" spc="-5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test</a:t>
            </a:r>
            <a:r>
              <a:rPr sz="2200" spc="-60" dirty="0">
                <a:latin typeface="Arial" panose="020B0604020202020204" pitchFamily="34" charset="0"/>
                <a:cs typeface="Arial" panose="020B0604020202020204" pitchFamily="34" charset="0"/>
              </a:rPr>
              <a:t> </a:t>
            </a:r>
            <a:r>
              <a:rPr sz="2200" spc="-25" dirty="0">
                <a:latin typeface="Arial" panose="020B0604020202020204" pitchFamily="34" charset="0"/>
                <a:cs typeface="Arial" panose="020B0604020202020204" pitchFamily="34" charset="0"/>
              </a:rPr>
              <a:t>and </a:t>
            </a:r>
            <a:r>
              <a:rPr sz="2200" dirty="0">
                <a:latin typeface="Arial" panose="020B0604020202020204" pitchFamily="34" charset="0"/>
                <a:cs typeface="Arial" panose="020B0604020202020204" pitchFamily="34" charset="0"/>
              </a:rPr>
              <a:t>which</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can</a:t>
            </a:r>
            <a:r>
              <a:rPr sz="2200" spc="-1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be</a:t>
            </a:r>
            <a:r>
              <a:rPr sz="2200" spc="-5"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verified</a:t>
            </a:r>
            <a:endParaRPr sz="2200" dirty="0">
              <a:latin typeface="Arial" panose="020B0604020202020204" pitchFamily="34" charset="0"/>
              <a:cs typeface="Arial" panose="020B0604020202020204" pitchFamily="34" charset="0"/>
            </a:endParaRPr>
          </a:p>
          <a:p>
            <a:pPr marL="342900" indent="-342900">
              <a:spcBef>
                <a:spcPts val="5"/>
              </a:spcBef>
              <a:buClr>
                <a:schemeClr val="accent4">
                  <a:lumMod val="60000"/>
                  <a:lumOff val="40000"/>
                </a:schemeClr>
              </a:buClr>
              <a:buFont typeface="Arial" panose="020B0604020202020204" pitchFamily="34" charset="0"/>
              <a:buChar char="•"/>
            </a:pPr>
            <a:endParaRPr sz="2200" dirty="0">
              <a:latin typeface="Arial" panose="020B0604020202020204" pitchFamily="34" charset="0"/>
              <a:cs typeface="Arial" panose="020B0604020202020204" pitchFamily="34" charset="0"/>
            </a:endParaRPr>
          </a:p>
          <a:p>
            <a:pPr marL="355600" indent="-342900">
              <a:buClr>
                <a:schemeClr val="accent4">
                  <a:lumMod val="60000"/>
                  <a:lumOff val="40000"/>
                </a:schemeClr>
              </a:buClr>
              <a:buFont typeface="Arial" panose="020B0604020202020204" pitchFamily="34" charset="0"/>
              <a:buChar char="•"/>
              <a:tabLst>
                <a:tab pos="354965" algn="l"/>
                <a:tab pos="355600" algn="l"/>
              </a:tabLst>
            </a:pPr>
            <a:r>
              <a:rPr sz="2200" dirty="0">
                <a:latin typeface="Arial" panose="020B0604020202020204" pitchFamily="34" charset="0"/>
                <a:cs typeface="Arial" panose="020B0604020202020204" pitchFamily="34" charset="0"/>
              </a:rPr>
              <a:t>Can</a:t>
            </a:r>
            <a:r>
              <a:rPr sz="2200" spc="-6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be</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physical</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(activity</a:t>
            </a:r>
            <a:r>
              <a:rPr sz="2200" spc="-60"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observed)</a:t>
            </a:r>
            <a:endParaRPr sz="2200" dirty="0">
              <a:latin typeface="Arial" panose="020B0604020202020204" pitchFamily="34" charset="0"/>
              <a:cs typeface="Arial" panose="020B0604020202020204" pitchFamily="34" charset="0"/>
            </a:endParaRPr>
          </a:p>
          <a:p>
            <a:pPr marL="342900" indent="-342900">
              <a:spcBef>
                <a:spcPts val="5"/>
              </a:spcBef>
              <a:buClr>
                <a:schemeClr val="accent4">
                  <a:lumMod val="60000"/>
                  <a:lumOff val="40000"/>
                </a:schemeClr>
              </a:buClr>
              <a:buFont typeface="Arial" panose="020B0604020202020204" pitchFamily="34" charset="0"/>
              <a:buChar char="•"/>
            </a:pPr>
            <a:endParaRPr sz="2200" dirty="0">
              <a:latin typeface="Arial" panose="020B0604020202020204" pitchFamily="34" charset="0"/>
              <a:cs typeface="Arial" panose="020B0604020202020204" pitchFamily="34" charset="0"/>
            </a:endParaRPr>
          </a:p>
          <a:p>
            <a:pPr marL="355600" indent="-342900">
              <a:buClr>
                <a:schemeClr val="accent4">
                  <a:lumMod val="60000"/>
                  <a:lumOff val="40000"/>
                </a:schemeClr>
              </a:buClr>
              <a:buFont typeface="Arial" panose="020B0604020202020204" pitchFamily="34" charset="0"/>
              <a:buChar char="•"/>
              <a:tabLst>
                <a:tab pos="354965" algn="l"/>
                <a:tab pos="355600" algn="l"/>
              </a:tabLst>
            </a:pPr>
            <a:r>
              <a:rPr sz="2200" dirty="0">
                <a:latin typeface="Arial" panose="020B0604020202020204" pitchFamily="34" charset="0"/>
                <a:cs typeface="Arial" panose="020B0604020202020204" pitchFamily="34" charset="0"/>
              </a:rPr>
              <a:t>Can</a:t>
            </a:r>
            <a:r>
              <a:rPr sz="2200" spc="-6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be</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documented</a:t>
            </a:r>
            <a:r>
              <a:rPr sz="2200" spc="-5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e.g.</a:t>
            </a:r>
            <a:r>
              <a:rPr sz="2200" spc="-5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record/flow</a:t>
            </a:r>
            <a:r>
              <a:rPr sz="2200" spc="-25"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chart</a:t>
            </a:r>
            <a:endParaRPr sz="2200" dirty="0">
              <a:latin typeface="Arial" panose="020B0604020202020204" pitchFamily="34" charset="0"/>
              <a:cs typeface="Arial" panose="020B0604020202020204" pitchFamily="34" charset="0"/>
            </a:endParaRPr>
          </a:p>
          <a:p>
            <a:pPr marL="342900" indent="-342900">
              <a:spcBef>
                <a:spcPts val="5"/>
              </a:spcBef>
              <a:buClr>
                <a:schemeClr val="accent4">
                  <a:lumMod val="60000"/>
                  <a:lumOff val="40000"/>
                </a:schemeClr>
              </a:buClr>
              <a:buFont typeface="Arial" panose="020B0604020202020204" pitchFamily="34" charset="0"/>
              <a:buChar char="•"/>
            </a:pPr>
            <a:endParaRPr sz="2200" dirty="0">
              <a:latin typeface="Arial" panose="020B0604020202020204" pitchFamily="34" charset="0"/>
              <a:cs typeface="Arial" panose="020B0604020202020204" pitchFamily="34" charset="0"/>
            </a:endParaRPr>
          </a:p>
          <a:p>
            <a:pPr marL="355600" indent="-342900">
              <a:buClr>
                <a:schemeClr val="accent4">
                  <a:lumMod val="60000"/>
                  <a:lumOff val="40000"/>
                </a:schemeClr>
              </a:buClr>
              <a:buFont typeface="Arial" panose="020B0604020202020204" pitchFamily="34" charset="0"/>
              <a:buChar char="•"/>
              <a:tabLst>
                <a:tab pos="354965" algn="l"/>
                <a:tab pos="355600" algn="l"/>
              </a:tabLst>
            </a:pPr>
            <a:r>
              <a:rPr sz="2200" dirty="0">
                <a:latin typeface="Arial" panose="020B0604020202020204" pitchFamily="34" charset="0"/>
                <a:cs typeface="Arial" panose="020B0604020202020204" pitchFamily="34" charset="0"/>
              </a:rPr>
              <a:t>Can</a:t>
            </a:r>
            <a:r>
              <a:rPr sz="2200" spc="-5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be</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verbally</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stated</a:t>
            </a:r>
            <a:r>
              <a:rPr sz="2200" spc="-5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confirmed</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(don’t</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use</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a:t>
            </a:r>
            <a:r>
              <a:rPr sz="2200" spc="-30"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leading</a:t>
            </a:r>
            <a:endParaRPr sz="2200" dirty="0">
              <a:latin typeface="Arial" panose="020B0604020202020204" pitchFamily="34" charset="0"/>
              <a:cs typeface="Arial" panose="020B0604020202020204" pitchFamily="34" charset="0"/>
            </a:endParaRPr>
          </a:p>
          <a:p>
            <a:pPr marL="698500" indent="-342900">
              <a:buClr>
                <a:schemeClr val="accent4">
                  <a:lumMod val="60000"/>
                  <a:lumOff val="40000"/>
                </a:schemeClr>
              </a:buClr>
              <a:buFont typeface="Arial" panose="020B0604020202020204" pitchFamily="34" charset="0"/>
              <a:buChar char="•"/>
            </a:pPr>
            <a:r>
              <a:rPr sz="2200" dirty="0">
                <a:latin typeface="Arial" panose="020B0604020202020204" pitchFamily="34" charset="0"/>
                <a:cs typeface="Arial" panose="020B0604020202020204" pitchFamily="34" charset="0"/>
              </a:rPr>
              <a:t>question</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or</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closed</a:t>
            </a:r>
            <a:r>
              <a:rPr sz="2200" spc="-30"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question)</a:t>
            </a:r>
            <a:endParaRPr sz="2200" dirty="0">
              <a:latin typeface="Arial" panose="020B0604020202020204" pitchFamily="34" charset="0"/>
              <a:cs typeface="Arial" panose="020B0604020202020204" pitchFamily="34" charset="0"/>
            </a:endParaRPr>
          </a:p>
          <a:p>
            <a:pPr marL="342900" indent="-342900">
              <a:spcBef>
                <a:spcPts val="5"/>
              </a:spcBef>
              <a:buClr>
                <a:schemeClr val="accent4">
                  <a:lumMod val="60000"/>
                  <a:lumOff val="40000"/>
                </a:schemeClr>
              </a:buClr>
              <a:buFont typeface="Arial" panose="020B0604020202020204" pitchFamily="34" charset="0"/>
              <a:buChar char="•"/>
            </a:pPr>
            <a:endParaRPr sz="2200" dirty="0">
              <a:latin typeface="Arial" panose="020B0604020202020204" pitchFamily="34" charset="0"/>
              <a:cs typeface="Arial" panose="020B0604020202020204" pitchFamily="34" charset="0"/>
            </a:endParaRPr>
          </a:p>
          <a:p>
            <a:pPr marL="355600" indent="-342900">
              <a:buClr>
                <a:schemeClr val="accent4">
                  <a:lumMod val="60000"/>
                  <a:lumOff val="40000"/>
                </a:schemeClr>
              </a:buClr>
              <a:buFont typeface="Arial" panose="020B0604020202020204" pitchFamily="34" charset="0"/>
              <a:buChar char="•"/>
              <a:tabLst>
                <a:tab pos="354965" algn="l"/>
                <a:tab pos="355600" algn="l"/>
              </a:tabLst>
            </a:pPr>
            <a:r>
              <a:rPr sz="2200" dirty="0">
                <a:latin typeface="Arial" panose="020B0604020202020204" pitchFamily="34" charset="0"/>
                <a:cs typeface="Arial" panose="020B0604020202020204" pitchFamily="34" charset="0"/>
              </a:rPr>
              <a:t>Based</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on</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facts</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not</a:t>
            </a:r>
            <a:r>
              <a:rPr sz="2200" spc="-15"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opinion</a:t>
            </a:r>
            <a:endParaRPr sz="2200" dirty="0">
              <a:latin typeface="Arial" panose="020B0604020202020204" pitchFamily="34" charset="0"/>
              <a:cs typeface="Arial" panose="020B0604020202020204" pitchFamily="34" charset="0"/>
            </a:endParaRPr>
          </a:p>
        </p:txBody>
      </p:sp>
      <p:grpSp>
        <p:nvGrpSpPr>
          <p:cNvPr id="4" name="object 4"/>
          <p:cNvGrpSpPr/>
          <p:nvPr/>
        </p:nvGrpSpPr>
        <p:grpSpPr>
          <a:xfrm>
            <a:off x="8868937" y="4028316"/>
            <a:ext cx="2557853" cy="2528607"/>
            <a:chOff x="7097267" y="4737137"/>
            <a:chExt cx="2047239" cy="2058670"/>
          </a:xfrm>
        </p:grpSpPr>
        <p:sp>
          <p:nvSpPr>
            <p:cNvPr id="5" name="object 5"/>
            <p:cNvSpPr/>
            <p:nvPr/>
          </p:nvSpPr>
          <p:spPr>
            <a:xfrm>
              <a:off x="7117245" y="5643958"/>
              <a:ext cx="1409065" cy="498475"/>
            </a:xfrm>
            <a:custGeom>
              <a:avLst/>
              <a:gdLst/>
              <a:ahLst/>
              <a:cxnLst/>
              <a:rect l="l" t="t" r="r" b="b"/>
              <a:pathLst>
                <a:path w="1409065" h="498475">
                  <a:moveTo>
                    <a:pt x="151654" y="0"/>
                  </a:moveTo>
                  <a:lnTo>
                    <a:pt x="0" y="56345"/>
                  </a:lnTo>
                  <a:lnTo>
                    <a:pt x="79007" y="352563"/>
                  </a:lnTo>
                  <a:lnTo>
                    <a:pt x="108061" y="497965"/>
                  </a:lnTo>
                  <a:lnTo>
                    <a:pt x="133488" y="80877"/>
                  </a:lnTo>
                  <a:lnTo>
                    <a:pt x="1343977" y="394343"/>
                  </a:lnTo>
                  <a:lnTo>
                    <a:pt x="1408483" y="239871"/>
                  </a:lnTo>
                  <a:lnTo>
                    <a:pt x="151654" y="0"/>
                  </a:lnTo>
                  <a:close/>
                </a:path>
              </a:pathLst>
            </a:custGeom>
            <a:solidFill>
              <a:srgbClr val="FFCC7E"/>
            </a:solidFill>
          </p:spPr>
          <p:txBody>
            <a:bodyPr wrap="square" lIns="0" tIns="0" rIns="0" bIns="0" rtlCol="0"/>
            <a:lstStyle/>
            <a:p>
              <a:endParaRPr dirty="0"/>
            </a:p>
          </p:txBody>
        </p:sp>
        <p:sp>
          <p:nvSpPr>
            <p:cNvPr id="6" name="object 6"/>
            <p:cNvSpPr/>
            <p:nvPr/>
          </p:nvSpPr>
          <p:spPr>
            <a:xfrm>
              <a:off x="8497570" y="5593539"/>
              <a:ext cx="646430" cy="944244"/>
            </a:xfrm>
            <a:custGeom>
              <a:avLst/>
              <a:gdLst/>
              <a:ahLst/>
              <a:cxnLst/>
              <a:rect l="l" t="t" r="r" b="b"/>
              <a:pathLst>
                <a:path w="646429" h="944245">
                  <a:moveTo>
                    <a:pt x="646428" y="0"/>
                  </a:moveTo>
                  <a:lnTo>
                    <a:pt x="0" y="602001"/>
                  </a:lnTo>
                  <a:lnTo>
                    <a:pt x="4514" y="943663"/>
                  </a:lnTo>
                  <a:lnTo>
                    <a:pt x="646428" y="177300"/>
                  </a:lnTo>
                  <a:lnTo>
                    <a:pt x="646428" y="0"/>
                  </a:lnTo>
                  <a:close/>
                </a:path>
              </a:pathLst>
            </a:custGeom>
            <a:solidFill>
              <a:srgbClr val="CCCCFF"/>
            </a:solidFill>
          </p:spPr>
          <p:txBody>
            <a:bodyPr wrap="square" lIns="0" tIns="0" rIns="0" bIns="0" rtlCol="0"/>
            <a:lstStyle/>
            <a:p>
              <a:endParaRPr dirty="0"/>
            </a:p>
          </p:txBody>
        </p:sp>
        <p:sp>
          <p:nvSpPr>
            <p:cNvPr id="7" name="object 7"/>
            <p:cNvSpPr/>
            <p:nvPr/>
          </p:nvSpPr>
          <p:spPr>
            <a:xfrm>
              <a:off x="7186259" y="5709427"/>
              <a:ext cx="1280795" cy="1085850"/>
            </a:xfrm>
            <a:custGeom>
              <a:avLst/>
              <a:gdLst/>
              <a:ahLst/>
              <a:cxnLst/>
              <a:rect l="l" t="t" r="r" b="b"/>
              <a:pathLst>
                <a:path w="1280795" h="1085850">
                  <a:moveTo>
                    <a:pt x="0" y="0"/>
                  </a:moveTo>
                  <a:lnTo>
                    <a:pt x="88999" y="792335"/>
                  </a:lnTo>
                  <a:lnTo>
                    <a:pt x="125323" y="825958"/>
                  </a:lnTo>
                  <a:lnTo>
                    <a:pt x="1245963" y="1085840"/>
                  </a:lnTo>
                  <a:lnTo>
                    <a:pt x="1280397" y="1024050"/>
                  </a:lnTo>
                  <a:lnTo>
                    <a:pt x="1257747" y="264403"/>
                  </a:lnTo>
                  <a:lnTo>
                    <a:pt x="0" y="0"/>
                  </a:lnTo>
                  <a:close/>
                </a:path>
              </a:pathLst>
            </a:custGeom>
            <a:solidFill>
              <a:srgbClr val="E2A980"/>
            </a:solidFill>
          </p:spPr>
          <p:txBody>
            <a:bodyPr wrap="square" lIns="0" tIns="0" rIns="0" bIns="0" rtlCol="0"/>
            <a:lstStyle/>
            <a:p>
              <a:endParaRPr dirty="0"/>
            </a:p>
          </p:txBody>
        </p:sp>
        <p:sp>
          <p:nvSpPr>
            <p:cNvPr id="8" name="object 8"/>
            <p:cNvSpPr/>
            <p:nvPr/>
          </p:nvSpPr>
          <p:spPr>
            <a:xfrm>
              <a:off x="7346085" y="5827561"/>
              <a:ext cx="883919" cy="471805"/>
            </a:xfrm>
            <a:custGeom>
              <a:avLst/>
              <a:gdLst/>
              <a:ahLst/>
              <a:cxnLst/>
              <a:rect l="l" t="t" r="r" b="b"/>
              <a:pathLst>
                <a:path w="883920" h="471804">
                  <a:moveTo>
                    <a:pt x="98082" y="0"/>
                  </a:moveTo>
                  <a:lnTo>
                    <a:pt x="0" y="26294"/>
                  </a:lnTo>
                  <a:lnTo>
                    <a:pt x="49041" y="338902"/>
                  </a:lnTo>
                  <a:lnTo>
                    <a:pt x="831864" y="471563"/>
                  </a:lnTo>
                  <a:lnTo>
                    <a:pt x="883591" y="252574"/>
                  </a:lnTo>
                  <a:lnTo>
                    <a:pt x="868134" y="186209"/>
                  </a:lnTo>
                  <a:lnTo>
                    <a:pt x="98082" y="0"/>
                  </a:lnTo>
                  <a:close/>
                </a:path>
              </a:pathLst>
            </a:custGeom>
            <a:solidFill>
              <a:srgbClr val="FFF9EB"/>
            </a:solidFill>
          </p:spPr>
          <p:txBody>
            <a:bodyPr wrap="square" lIns="0" tIns="0" rIns="0" bIns="0" rtlCol="0"/>
            <a:lstStyle/>
            <a:p>
              <a:endParaRPr dirty="0"/>
            </a:p>
          </p:txBody>
        </p:sp>
        <p:sp>
          <p:nvSpPr>
            <p:cNvPr id="9" name="object 9"/>
            <p:cNvSpPr/>
            <p:nvPr/>
          </p:nvSpPr>
          <p:spPr>
            <a:xfrm>
              <a:off x="7486842" y="4775238"/>
              <a:ext cx="1656714" cy="1365885"/>
            </a:xfrm>
            <a:custGeom>
              <a:avLst/>
              <a:gdLst/>
              <a:ahLst/>
              <a:cxnLst/>
              <a:rect l="l" t="t" r="r" b="b"/>
              <a:pathLst>
                <a:path w="1656715" h="1365885">
                  <a:moveTo>
                    <a:pt x="196156" y="0"/>
                  </a:moveTo>
                  <a:lnTo>
                    <a:pt x="146205" y="25451"/>
                  </a:lnTo>
                  <a:lnTo>
                    <a:pt x="13628" y="515237"/>
                  </a:lnTo>
                  <a:lnTo>
                    <a:pt x="0" y="573422"/>
                  </a:lnTo>
                  <a:lnTo>
                    <a:pt x="450453" y="769674"/>
                  </a:lnTo>
                  <a:lnTo>
                    <a:pt x="150750" y="908737"/>
                  </a:lnTo>
                  <a:lnTo>
                    <a:pt x="1011646" y="1094103"/>
                  </a:lnTo>
                  <a:lnTo>
                    <a:pt x="1013482" y="1365781"/>
                  </a:lnTo>
                  <a:lnTo>
                    <a:pt x="1648209" y="776037"/>
                  </a:lnTo>
                  <a:lnTo>
                    <a:pt x="1656397" y="626088"/>
                  </a:lnTo>
                  <a:lnTo>
                    <a:pt x="1551030" y="596114"/>
                  </a:lnTo>
                  <a:lnTo>
                    <a:pt x="1535573" y="549811"/>
                  </a:lnTo>
                  <a:lnTo>
                    <a:pt x="1323079" y="507111"/>
                  </a:lnTo>
                  <a:lnTo>
                    <a:pt x="1296756" y="550731"/>
                  </a:lnTo>
                  <a:lnTo>
                    <a:pt x="1161470" y="546131"/>
                  </a:lnTo>
                  <a:lnTo>
                    <a:pt x="1223221" y="378934"/>
                  </a:lnTo>
                  <a:lnTo>
                    <a:pt x="1099719" y="285331"/>
                  </a:lnTo>
                  <a:lnTo>
                    <a:pt x="1099719" y="226302"/>
                  </a:lnTo>
                  <a:lnTo>
                    <a:pt x="808181" y="94522"/>
                  </a:lnTo>
                  <a:lnTo>
                    <a:pt x="735564" y="152708"/>
                  </a:lnTo>
                  <a:lnTo>
                    <a:pt x="196156" y="0"/>
                  </a:lnTo>
                  <a:close/>
                </a:path>
              </a:pathLst>
            </a:custGeom>
            <a:solidFill>
              <a:srgbClr val="FFF7DF"/>
            </a:solidFill>
          </p:spPr>
          <p:txBody>
            <a:bodyPr wrap="square" lIns="0" tIns="0" rIns="0" bIns="0" rtlCol="0"/>
            <a:lstStyle/>
            <a:p>
              <a:endParaRPr dirty="0"/>
            </a:p>
          </p:txBody>
        </p:sp>
        <p:sp>
          <p:nvSpPr>
            <p:cNvPr id="10" name="object 10"/>
            <p:cNvSpPr/>
            <p:nvPr/>
          </p:nvSpPr>
          <p:spPr>
            <a:xfrm>
              <a:off x="8497570" y="5429641"/>
              <a:ext cx="646430" cy="766445"/>
            </a:xfrm>
            <a:custGeom>
              <a:avLst/>
              <a:gdLst/>
              <a:ahLst/>
              <a:cxnLst/>
              <a:rect l="l" t="t" r="r" b="b"/>
              <a:pathLst>
                <a:path w="646429" h="766445">
                  <a:moveTo>
                    <a:pt x="106208" y="356982"/>
                  </a:moveTo>
                  <a:lnTo>
                    <a:pt x="68102" y="403362"/>
                  </a:lnTo>
                  <a:lnTo>
                    <a:pt x="28158" y="454188"/>
                  </a:lnTo>
                  <a:lnTo>
                    <a:pt x="0" y="765898"/>
                  </a:lnTo>
                  <a:lnTo>
                    <a:pt x="341848" y="429657"/>
                  </a:lnTo>
                  <a:lnTo>
                    <a:pt x="177065" y="429657"/>
                  </a:lnTo>
                  <a:lnTo>
                    <a:pt x="106208" y="356982"/>
                  </a:lnTo>
                  <a:close/>
                </a:path>
                <a:path w="646429" h="766445">
                  <a:moveTo>
                    <a:pt x="215248" y="290670"/>
                  </a:moveTo>
                  <a:lnTo>
                    <a:pt x="154339" y="303396"/>
                  </a:lnTo>
                  <a:lnTo>
                    <a:pt x="177065" y="429657"/>
                  </a:lnTo>
                  <a:lnTo>
                    <a:pt x="341848" y="429657"/>
                  </a:lnTo>
                  <a:lnTo>
                    <a:pt x="406459" y="366105"/>
                  </a:lnTo>
                  <a:lnTo>
                    <a:pt x="241571" y="366105"/>
                  </a:lnTo>
                  <a:lnTo>
                    <a:pt x="215248" y="290670"/>
                  </a:lnTo>
                  <a:close/>
                </a:path>
                <a:path w="646429" h="766445">
                  <a:moveTo>
                    <a:pt x="312351" y="227962"/>
                  </a:moveTo>
                  <a:lnTo>
                    <a:pt x="267893" y="256096"/>
                  </a:lnTo>
                  <a:lnTo>
                    <a:pt x="241571" y="366105"/>
                  </a:lnTo>
                  <a:lnTo>
                    <a:pt x="406459" y="366105"/>
                  </a:lnTo>
                  <a:lnTo>
                    <a:pt x="525628" y="248890"/>
                  </a:lnTo>
                  <a:lnTo>
                    <a:pt x="375020" y="248890"/>
                  </a:lnTo>
                  <a:lnTo>
                    <a:pt x="312351" y="227962"/>
                  </a:lnTo>
                  <a:close/>
                </a:path>
                <a:path w="646429" h="766445">
                  <a:moveTo>
                    <a:pt x="136204" y="90739"/>
                  </a:moveTo>
                  <a:lnTo>
                    <a:pt x="359640" y="168013"/>
                  </a:lnTo>
                  <a:lnTo>
                    <a:pt x="375020" y="248890"/>
                  </a:lnTo>
                  <a:lnTo>
                    <a:pt x="525628" y="248890"/>
                  </a:lnTo>
                  <a:lnTo>
                    <a:pt x="533033" y="241608"/>
                  </a:lnTo>
                  <a:lnTo>
                    <a:pt x="614207" y="148005"/>
                  </a:lnTo>
                  <a:lnTo>
                    <a:pt x="424987" y="148005"/>
                  </a:lnTo>
                  <a:lnTo>
                    <a:pt x="136204" y="90739"/>
                  </a:lnTo>
                  <a:close/>
                </a:path>
                <a:path w="646429" h="766445">
                  <a:moveTo>
                    <a:pt x="502195" y="61685"/>
                  </a:moveTo>
                  <a:lnTo>
                    <a:pt x="454983" y="95262"/>
                  </a:lnTo>
                  <a:lnTo>
                    <a:pt x="424987" y="148005"/>
                  </a:lnTo>
                  <a:lnTo>
                    <a:pt x="614207" y="148005"/>
                  </a:lnTo>
                  <a:lnTo>
                    <a:pt x="646428" y="110849"/>
                  </a:lnTo>
                  <a:lnTo>
                    <a:pt x="646428" y="78013"/>
                  </a:lnTo>
                  <a:lnTo>
                    <a:pt x="545735" y="78013"/>
                  </a:lnTo>
                  <a:lnTo>
                    <a:pt x="502195" y="61685"/>
                  </a:lnTo>
                  <a:close/>
                </a:path>
                <a:path w="646429" h="766445">
                  <a:moveTo>
                    <a:pt x="646428" y="0"/>
                  </a:moveTo>
                  <a:lnTo>
                    <a:pt x="545735" y="78013"/>
                  </a:lnTo>
                  <a:lnTo>
                    <a:pt x="646428" y="78013"/>
                  </a:lnTo>
                  <a:lnTo>
                    <a:pt x="646428" y="0"/>
                  </a:lnTo>
                  <a:close/>
                </a:path>
              </a:pathLst>
            </a:custGeom>
            <a:solidFill>
              <a:srgbClr val="CCC480"/>
            </a:solidFill>
          </p:spPr>
          <p:txBody>
            <a:bodyPr wrap="square" lIns="0" tIns="0" rIns="0" bIns="0" rtlCol="0"/>
            <a:lstStyle/>
            <a:p>
              <a:endParaRPr dirty="0"/>
            </a:p>
          </p:txBody>
        </p:sp>
        <p:sp>
          <p:nvSpPr>
            <p:cNvPr id="11" name="object 11"/>
            <p:cNvSpPr/>
            <p:nvPr/>
          </p:nvSpPr>
          <p:spPr>
            <a:xfrm>
              <a:off x="7410568" y="5891113"/>
              <a:ext cx="713740" cy="231140"/>
            </a:xfrm>
            <a:custGeom>
              <a:avLst/>
              <a:gdLst/>
              <a:ahLst/>
              <a:cxnLst/>
              <a:rect l="l" t="t" r="r" b="b"/>
              <a:pathLst>
                <a:path w="713740" h="231139">
                  <a:moveTo>
                    <a:pt x="37226" y="0"/>
                  </a:moveTo>
                  <a:lnTo>
                    <a:pt x="0" y="17248"/>
                  </a:lnTo>
                  <a:lnTo>
                    <a:pt x="7261" y="230825"/>
                  </a:lnTo>
                  <a:lnTo>
                    <a:pt x="70826" y="182659"/>
                  </a:lnTo>
                  <a:lnTo>
                    <a:pt x="94440" y="56345"/>
                  </a:lnTo>
                  <a:lnTo>
                    <a:pt x="676552" y="197202"/>
                  </a:lnTo>
                  <a:lnTo>
                    <a:pt x="713741" y="152708"/>
                  </a:lnTo>
                  <a:lnTo>
                    <a:pt x="37226" y="0"/>
                  </a:lnTo>
                  <a:close/>
                </a:path>
              </a:pathLst>
            </a:custGeom>
            <a:solidFill>
              <a:srgbClr val="FFA64D"/>
            </a:solidFill>
          </p:spPr>
          <p:txBody>
            <a:bodyPr wrap="square" lIns="0" tIns="0" rIns="0" bIns="0" rtlCol="0"/>
            <a:lstStyle/>
            <a:p>
              <a:endParaRPr dirty="0"/>
            </a:p>
          </p:txBody>
        </p:sp>
        <p:sp>
          <p:nvSpPr>
            <p:cNvPr id="12" name="object 12"/>
            <p:cNvSpPr/>
            <p:nvPr/>
          </p:nvSpPr>
          <p:spPr>
            <a:xfrm>
              <a:off x="7455967" y="6196445"/>
              <a:ext cx="472440" cy="307340"/>
            </a:xfrm>
            <a:custGeom>
              <a:avLst/>
              <a:gdLst/>
              <a:ahLst/>
              <a:cxnLst/>
              <a:rect l="l" t="t" r="r" b="b"/>
              <a:pathLst>
                <a:path w="472440" h="307340">
                  <a:moveTo>
                    <a:pt x="58124" y="0"/>
                  </a:moveTo>
                  <a:lnTo>
                    <a:pt x="0" y="67246"/>
                  </a:lnTo>
                  <a:lnTo>
                    <a:pt x="0" y="199003"/>
                  </a:lnTo>
                  <a:lnTo>
                    <a:pt x="141667" y="250795"/>
                  </a:lnTo>
                  <a:lnTo>
                    <a:pt x="248825" y="307133"/>
                  </a:lnTo>
                  <a:lnTo>
                    <a:pt x="370514" y="304412"/>
                  </a:lnTo>
                  <a:lnTo>
                    <a:pt x="451333" y="288965"/>
                  </a:lnTo>
                  <a:lnTo>
                    <a:pt x="472223" y="101774"/>
                  </a:lnTo>
                  <a:lnTo>
                    <a:pt x="58124" y="0"/>
                  </a:lnTo>
                  <a:close/>
                </a:path>
              </a:pathLst>
            </a:custGeom>
            <a:solidFill>
              <a:srgbClr val="FFF1CC"/>
            </a:solidFill>
          </p:spPr>
          <p:txBody>
            <a:bodyPr wrap="square" lIns="0" tIns="0" rIns="0" bIns="0" rtlCol="0"/>
            <a:lstStyle/>
            <a:p>
              <a:endParaRPr dirty="0"/>
            </a:p>
          </p:txBody>
        </p:sp>
        <p:sp>
          <p:nvSpPr>
            <p:cNvPr id="13" name="object 13"/>
            <p:cNvSpPr/>
            <p:nvPr/>
          </p:nvSpPr>
          <p:spPr>
            <a:xfrm>
              <a:off x="7459601" y="5989239"/>
              <a:ext cx="972819" cy="806450"/>
            </a:xfrm>
            <a:custGeom>
              <a:avLst/>
              <a:gdLst/>
              <a:ahLst/>
              <a:cxnLst/>
              <a:rect l="l" t="t" r="r" b="b"/>
              <a:pathLst>
                <a:path w="972820" h="806450">
                  <a:moveTo>
                    <a:pt x="966193" y="0"/>
                  </a:moveTo>
                  <a:lnTo>
                    <a:pt x="924490" y="71815"/>
                  </a:lnTo>
                  <a:lnTo>
                    <a:pt x="911711" y="298984"/>
                  </a:lnTo>
                  <a:lnTo>
                    <a:pt x="899927" y="454368"/>
                  </a:lnTo>
                  <a:lnTo>
                    <a:pt x="889062" y="523432"/>
                  </a:lnTo>
                  <a:lnTo>
                    <a:pt x="874523" y="472544"/>
                  </a:lnTo>
                  <a:lnTo>
                    <a:pt x="855470" y="364407"/>
                  </a:lnTo>
                  <a:lnTo>
                    <a:pt x="838176" y="257189"/>
                  </a:lnTo>
                  <a:lnTo>
                    <a:pt x="830907" y="208118"/>
                  </a:lnTo>
                  <a:lnTo>
                    <a:pt x="783694" y="119974"/>
                  </a:lnTo>
                  <a:lnTo>
                    <a:pt x="773670" y="372586"/>
                  </a:lnTo>
                  <a:lnTo>
                    <a:pt x="602038" y="338058"/>
                  </a:lnTo>
                  <a:lnTo>
                    <a:pt x="692866" y="467998"/>
                  </a:lnTo>
                  <a:lnTo>
                    <a:pt x="660192" y="587942"/>
                  </a:lnTo>
                  <a:lnTo>
                    <a:pt x="484045" y="500710"/>
                  </a:lnTo>
                  <a:lnTo>
                    <a:pt x="283327" y="542513"/>
                  </a:lnTo>
                  <a:lnTo>
                    <a:pt x="174356" y="462548"/>
                  </a:lnTo>
                  <a:lnTo>
                    <a:pt x="27240" y="419840"/>
                  </a:lnTo>
                  <a:lnTo>
                    <a:pt x="0" y="495259"/>
                  </a:lnTo>
                  <a:lnTo>
                    <a:pt x="54489" y="531604"/>
                  </a:lnTo>
                  <a:lnTo>
                    <a:pt x="140757" y="545234"/>
                  </a:lnTo>
                  <a:lnTo>
                    <a:pt x="222487" y="619749"/>
                  </a:lnTo>
                  <a:lnTo>
                    <a:pt x="972621" y="806028"/>
                  </a:lnTo>
                  <a:lnTo>
                    <a:pt x="966193" y="0"/>
                  </a:lnTo>
                  <a:close/>
                </a:path>
              </a:pathLst>
            </a:custGeom>
            <a:solidFill>
              <a:srgbClr val="BE7D5A"/>
            </a:solidFill>
          </p:spPr>
          <p:txBody>
            <a:bodyPr wrap="square" lIns="0" tIns="0" rIns="0" bIns="0" rtlCol="0"/>
            <a:lstStyle/>
            <a:p>
              <a:endParaRPr dirty="0"/>
            </a:p>
          </p:txBody>
        </p:sp>
        <p:sp>
          <p:nvSpPr>
            <p:cNvPr id="14" name="object 14"/>
            <p:cNvSpPr/>
            <p:nvPr/>
          </p:nvSpPr>
          <p:spPr>
            <a:xfrm>
              <a:off x="7871866" y="5116004"/>
              <a:ext cx="864869" cy="721995"/>
            </a:xfrm>
            <a:custGeom>
              <a:avLst/>
              <a:gdLst/>
              <a:ahLst/>
              <a:cxnLst/>
              <a:rect l="l" t="t" r="r" b="b"/>
              <a:pathLst>
                <a:path w="864870" h="721995">
                  <a:moveTo>
                    <a:pt x="234302" y="521601"/>
                  </a:moveTo>
                  <a:lnTo>
                    <a:pt x="167119" y="476211"/>
                  </a:lnTo>
                  <a:lnTo>
                    <a:pt x="0" y="477062"/>
                  </a:lnTo>
                  <a:lnTo>
                    <a:pt x="2755" y="497992"/>
                  </a:lnTo>
                  <a:lnTo>
                    <a:pt x="234302" y="521601"/>
                  </a:lnTo>
                  <a:close/>
                </a:path>
                <a:path w="864870" h="721995">
                  <a:moveTo>
                    <a:pt x="864514" y="551573"/>
                  </a:moveTo>
                  <a:lnTo>
                    <a:pt x="666559" y="488022"/>
                  </a:lnTo>
                  <a:lnTo>
                    <a:pt x="838187" y="38176"/>
                  </a:lnTo>
                  <a:lnTo>
                    <a:pt x="780961" y="0"/>
                  </a:lnTo>
                  <a:lnTo>
                    <a:pt x="788225" y="49060"/>
                  </a:lnTo>
                  <a:lnTo>
                    <a:pt x="598462" y="522516"/>
                  </a:lnTo>
                  <a:lnTo>
                    <a:pt x="821817" y="562533"/>
                  </a:lnTo>
                  <a:lnTo>
                    <a:pt x="861834" y="721525"/>
                  </a:lnTo>
                  <a:lnTo>
                    <a:pt x="864514" y="551573"/>
                  </a:lnTo>
                  <a:close/>
                </a:path>
              </a:pathLst>
            </a:custGeom>
            <a:solidFill>
              <a:srgbClr val="CCC480"/>
            </a:solidFill>
          </p:spPr>
          <p:txBody>
            <a:bodyPr wrap="square" lIns="0" tIns="0" rIns="0" bIns="0" rtlCol="0"/>
            <a:lstStyle/>
            <a:p>
              <a:endParaRPr dirty="0"/>
            </a:p>
          </p:txBody>
        </p:sp>
        <p:sp>
          <p:nvSpPr>
            <p:cNvPr id="15" name="object 15"/>
            <p:cNvSpPr/>
            <p:nvPr/>
          </p:nvSpPr>
          <p:spPr>
            <a:xfrm>
              <a:off x="7480491" y="5947458"/>
              <a:ext cx="616585" cy="254000"/>
            </a:xfrm>
            <a:custGeom>
              <a:avLst/>
              <a:gdLst/>
              <a:ahLst/>
              <a:cxnLst/>
              <a:rect l="l" t="t" r="r" b="b"/>
              <a:pathLst>
                <a:path w="616584" h="254000">
                  <a:moveTo>
                    <a:pt x="24516" y="0"/>
                  </a:moveTo>
                  <a:lnTo>
                    <a:pt x="0" y="150853"/>
                  </a:lnTo>
                  <a:lnTo>
                    <a:pt x="616576" y="253532"/>
                  </a:lnTo>
                  <a:lnTo>
                    <a:pt x="606629" y="140856"/>
                  </a:lnTo>
                  <a:lnTo>
                    <a:pt x="24516" y="0"/>
                  </a:lnTo>
                  <a:close/>
                </a:path>
              </a:pathLst>
            </a:custGeom>
            <a:solidFill>
              <a:srgbClr val="DFDFFF"/>
            </a:solidFill>
          </p:spPr>
          <p:txBody>
            <a:bodyPr wrap="square" lIns="0" tIns="0" rIns="0" bIns="0" rtlCol="0"/>
            <a:lstStyle/>
            <a:p>
              <a:endParaRPr dirty="0"/>
            </a:p>
          </p:txBody>
        </p:sp>
        <p:sp>
          <p:nvSpPr>
            <p:cNvPr id="16" name="object 16"/>
            <p:cNvSpPr/>
            <p:nvPr/>
          </p:nvSpPr>
          <p:spPr>
            <a:xfrm>
              <a:off x="8492137" y="5662127"/>
              <a:ext cx="645160" cy="805180"/>
            </a:xfrm>
            <a:custGeom>
              <a:avLst/>
              <a:gdLst/>
              <a:ahLst/>
              <a:cxnLst/>
              <a:rect l="l" t="t" r="r" b="b"/>
              <a:pathLst>
                <a:path w="645159" h="805179">
                  <a:moveTo>
                    <a:pt x="640159" y="0"/>
                  </a:moveTo>
                  <a:lnTo>
                    <a:pt x="0" y="689702"/>
                  </a:lnTo>
                  <a:lnTo>
                    <a:pt x="0" y="805107"/>
                  </a:lnTo>
                  <a:lnTo>
                    <a:pt x="644751" y="41780"/>
                  </a:lnTo>
                  <a:lnTo>
                    <a:pt x="640159" y="0"/>
                  </a:lnTo>
                  <a:close/>
                </a:path>
              </a:pathLst>
            </a:custGeom>
            <a:solidFill>
              <a:srgbClr val="525285"/>
            </a:solidFill>
          </p:spPr>
          <p:txBody>
            <a:bodyPr wrap="square" lIns="0" tIns="0" rIns="0" bIns="0" rtlCol="0"/>
            <a:lstStyle/>
            <a:p>
              <a:endParaRPr dirty="0"/>
            </a:p>
          </p:txBody>
        </p:sp>
        <p:sp>
          <p:nvSpPr>
            <p:cNvPr id="17" name="object 17"/>
            <p:cNvSpPr/>
            <p:nvPr/>
          </p:nvSpPr>
          <p:spPr>
            <a:xfrm>
              <a:off x="7395126" y="6061054"/>
              <a:ext cx="807720" cy="267335"/>
            </a:xfrm>
            <a:custGeom>
              <a:avLst/>
              <a:gdLst/>
              <a:ahLst/>
              <a:cxnLst/>
              <a:rect l="l" t="t" r="r" b="b"/>
              <a:pathLst>
                <a:path w="807720" h="267335">
                  <a:moveTo>
                    <a:pt x="807308" y="0"/>
                  </a:moveTo>
                  <a:lnTo>
                    <a:pt x="732855" y="47253"/>
                  </a:lnTo>
                  <a:lnTo>
                    <a:pt x="729182" y="186278"/>
                  </a:lnTo>
                  <a:lnTo>
                    <a:pt x="82640" y="74514"/>
                  </a:lnTo>
                  <a:lnTo>
                    <a:pt x="0" y="105408"/>
                  </a:lnTo>
                  <a:lnTo>
                    <a:pt x="770044" y="267147"/>
                  </a:lnTo>
                  <a:lnTo>
                    <a:pt x="807308" y="0"/>
                  </a:lnTo>
                  <a:close/>
                </a:path>
              </a:pathLst>
            </a:custGeom>
            <a:solidFill>
              <a:srgbClr val="FFCC7E"/>
            </a:solidFill>
          </p:spPr>
          <p:txBody>
            <a:bodyPr wrap="square" lIns="0" tIns="0" rIns="0" bIns="0" rtlCol="0"/>
            <a:lstStyle/>
            <a:p>
              <a:endParaRPr dirty="0"/>
            </a:p>
          </p:txBody>
        </p:sp>
        <p:pic>
          <p:nvPicPr>
            <p:cNvPr id="18" name="object 18"/>
            <p:cNvPicPr/>
            <p:nvPr/>
          </p:nvPicPr>
          <p:blipFill>
            <a:blip r:embed="rId2" cstate="print"/>
            <a:stretch>
              <a:fillRect/>
            </a:stretch>
          </p:blipFill>
          <p:spPr>
            <a:xfrm>
              <a:off x="7443257" y="6308217"/>
              <a:ext cx="204321" cy="98133"/>
            </a:xfrm>
            <a:prstGeom prst="rect">
              <a:avLst/>
            </a:prstGeom>
          </p:spPr>
        </p:pic>
        <p:sp>
          <p:nvSpPr>
            <p:cNvPr id="19" name="object 19"/>
            <p:cNvSpPr/>
            <p:nvPr/>
          </p:nvSpPr>
          <p:spPr>
            <a:xfrm>
              <a:off x="7651213" y="6280956"/>
              <a:ext cx="273685" cy="260985"/>
            </a:xfrm>
            <a:custGeom>
              <a:avLst/>
              <a:gdLst/>
              <a:ahLst/>
              <a:cxnLst/>
              <a:rect l="l" t="t" r="r" b="b"/>
              <a:pathLst>
                <a:path w="273684" h="260984">
                  <a:moveTo>
                    <a:pt x="60840" y="0"/>
                  </a:moveTo>
                  <a:lnTo>
                    <a:pt x="168908" y="68151"/>
                  </a:lnTo>
                  <a:lnTo>
                    <a:pt x="128039" y="119038"/>
                  </a:lnTo>
                  <a:lnTo>
                    <a:pt x="22703" y="115397"/>
                  </a:lnTo>
                  <a:lnTo>
                    <a:pt x="0" y="193545"/>
                  </a:lnTo>
                  <a:lnTo>
                    <a:pt x="131674" y="260792"/>
                  </a:lnTo>
                  <a:lnTo>
                    <a:pt x="273303" y="64517"/>
                  </a:lnTo>
                  <a:lnTo>
                    <a:pt x="222495" y="30894"/>
                  </a:lnTo>
                  <a:lnTo>
                    <a:pt x="60840" y="0"/>
                  </a:lnTo>
                  <a:close/>
                </a:path>
              </a:pathLst>
            </a:custGeom>
            <a:solidFill>
              <a:srgbClr val="FFCC7E"/>
            </a:solidFill>
          </p:spPr>
          <p:txBody>
            <a:bodyPr wrap="square" lIns="0" tIns="0" rIns="0" bIns="0" rtlCol="0"/>
            <a:lstStyle/>
            <a:p>
              <a:endParaRPr dirty="0"/>
            </a:p>
          </p:txBody>
        </p:sp>
        <p:sp>
          <p:nvSpPr>
            <p:cNvPr id="20" name="object 20"/>
            <p:cNvSpPr/>
            <p:nvPr/>
          </p:nvSpPr>
          <p:spPr>
            <a:xfrm>
              <a:off x="7395121" y="6013780"/>
              <a:ext cx="822325" cy="537210"/>
            </a:xfrm>
            <a:custGeom>
              <a:avLst/>
              <a:gdLst/>
              <a:ahLst/>
              <a:cxnLst/>
              <a:rect l="l" t="t" r="r" b="b"/>
              <a:pathLst>
                <a:path w="822325" h="537209">
                  <a:moveTo>
                    <a:pt x="821842" y="338061"/>
                  </a:moveTo>
                  <a:lnTo>
                    <a:pt x="819086" y="0"/>
                  </a:lnTo>
                  <a:lnTo>
                    <a:pt x="770966" y="59994"/>
                  </a:lnTo>
                  <a:lnTo>
                    <a:pt x="752830" y="278079"/>
                  </a:lnTo>
                  <a:lnTo>
                    <a:pt x="644779" y="239915"/>
                  </a:lnTo>
                  <a:lnTo>
                    <a:pt x="51765" y="134518"/>
                  </a:lnTo>
                  <a:lnTo>
                    <a:pt x="0" y="152692"/>
                  </a:lnTo>
                  <a:lnTo>
                    <a:pt x="190614" y="199263"/>
                  </a:lnTo>
                  <a:lnTo>
                    <a:pt x="155282" y="199034"/>
                  </a:lnTo>
                  <a:lnTo>
                    <a:pt x="192519" y="254457"/>
                  </a:lnTo>
                  <a:lnTo>
                    <a:pt x="348716" y="277177"/>
                  </a:lnTo>
                  <a:lnTo>
                    <a:pt x="463130" y="330784"/>
                  </a:lnTo>
                  <a:lnTo>
                    <a:pt x="410464" y="374408"/>
                  </a:lnTo>
                  <a:lnTo>
                    <a:pt x="355968" y="395300"/>
                  </a:lnTo>
                  <a:lnTo>
                    <a:pt x="309664" y="489800"/>
                  </a:lnTo>
                  <a:lnTo>
                    <a:pt x="395935" y="511619"/>
                  </a:lnTo>
                  <a:lnTo>
                    <a:pt x="512178" y="471639"/>
                  </a:lnTo>
                  <a:lnTo>
                    <a:pt x="599325" y="533425"/>
                  </a:lnTo>
                  <a:lnTo>
                    <a:pt x="720153" y="537057"/>
                  </a:lnTo>
                  <a:lnTo>
                    <a:pt x="727417" y="413486"/>
                  </a:lnTo>
                  <a:lnTo>
                    <a:pt x="704697" y="330784"/>
                  </a:lnTo>
                  <a:lnTo>
                    <a:pt x="530834" y="275120"/>
                  </a:lnTo>
                  <a:lnTo>
                    <a:pt x="821842" y="338061"/>
                  </a:lnTo>
                  <a:close/>
                </a:path>
              </a:pathLst>
            </a:custGeom>
            <a:solidFill>
              <a:srgbClr val="E47E33"/>
            </a:solidFill>
          </p:spPr>
          <p:txBody>
            <a:bodyPr wrap="square" lIns="0" tIns="0" rIns="0" bIns="0" rtlCol="0"/>
            <a:lstStyle/>
            <a:p>
              <a:endParaRPr dirty="0"/>
            </a:p>
          </p:txBody>
        </p:sp>
        <p:pic>
          <p:nvPicPr>
            <p:cNvPr id="21" name="object 21"/>
            <p:cNvPicPr/>
            <p:nvPr/>
          </p:nvPicPr>
          <p:blipFill>
            <a:blip r:embed="rId3" cstate="print"/>
            <a:stretch>
              <a:fillRect/>
            </a:stretch>
          </p:blipFill>
          <p:spPr>
            <a:xfrm>
              <a:off x="7470498" y="6324568"/>
              <a:ext cx="203418" cy="150845"/>
            </a:xfrm>
            <a:prstGeom prst="rect">
              <a:avLst/>
            </a:prstGeom>
          </p:spPr>
        </p:pic>
        <p:sp>
          <p:nvSpPr>
            <p:cNvPr id="22" name="object 22"/>
            <p:cNvSpPr/>
            <p:nvPr/>
          </p:nvSpPr>
          <p:spPr>
            <a:xfrm>
              <a:off x="7097255" y="4737138"/>
              <a:ext cx="2047239" cy="2058670"/>
            </a:xfrm>
            <a:custGeom>
              <a:avLst/>
              <a:gdLst/>
              <a:ahLst/>
              <a:cxnLst/>
              <a:rect l="l" t="t" r="r" b="b"/>
              <a:pathLst>
                <a:path w="2047240" h="2058670">
                  <a:moveTo>
                    <a:pt x="461327" y="755116"/>
                  </a:moveTo>
                  <a:lnTo>
                    <a:pt x="311480" y="666953"/>
                  </a:lnTo>
                  <a:lnTo>
                    <a:pt x="277888" y="391591"/>
                  </a:lnTo>
                  <a:lnTo>
                    <a:pt x="240652" y="713257"/>
                  </a:lnTo>
                  <a:lnTo>
                    <a:pt x="461327" y="755116"/>
                  </a:lnTo>
                  <a:close/>
                </a:path>
                <a:path w="2047240" h="2058670">
                  <a:moveTo>
                    <a:pt x="643851" y="441566"/>
                  </a:moveTo>
                  <a:lnTo>
                    <a:pt x="519442" y="399796"/>
                  </a:lnTo>
                  <a:lnTo>
                    <a:pt x="511263" y="441566"/>
                  </a:lnTo>
                  <a:lnTo>
                    <a:pt x="632053" y="475221"/>
                  </a:lnTo>
                  <a:lnTo>
                    <a:pt x="643851" y="441566"/>
                  </a:lnTo>
                  <a:close/>
                </a:path>
                <a:path w="2047240" h="2058670">
                  <a:moveTo>
                    <a:pt x="711962" y="172643"/>
                  </a:moveTo>
                  <a:lnTo>
                    <a:pt x="710526" y="172173"/>
                  </a:lnTo>
                  <a:lnTo>
                    <a:pt x="711047" y="170802"/>
                  </a:lnTo>
                  <a:lnTo>
                    <a:pt x="585736" y="129032"/>
                  </a:lnTo>
                  <a:lnTo>
                    <a:pt x="577557" y="170802"/>
                  </a:lnTo>
                  <a:lnTo>
                    <a:pt x="579615" y="171386"/>
                  </a:lnTo>
                  <a:lnTo>
                    <a:pt x="579374" y="172643"/>
                  </a:lnTo>
                  <a:lnTo>
                    <a:pt x="699249" y="205308"/>
                  </a:lnTo>
                  <a:lnTo>
                    <a:pt x="711962" y="172643"/>
                  </a:lnTo>
                  <a:close/>
                </a:path>
                <a:path w="2047240" h="2058670">
                  <a:moveTo>
                    <a:pt x="714692" y="479755"/>
                  </a:moveTo>
                  <a:lnTo>
                    <a:pt x="685622" y="470700"/>
                  </a:lnTo>
                  <a:lnTo>
                    <a:pt x="672922" y="496074"/>
                  </a:lnTo>
                  <a:lnTo>
                    <a:pt x="714692" y="504278"/>
                  </a:lnTo>
                  <a:lnTo>
                    <a:pt x="714692" y="479755"/>
                  </a:lnTo>
                  <a:close/>
                </a:path>
                <a:path w="2047240" h="2058670">
                  <a:moveTo>
                    <a:pt x="767346" y="365290"/>
                  </a:moveTo>
                  <a:lnTo>
                    <a:pt x="642937" y="323443"/>
                  </a:lnTo>
                  <a:lnTo>
                    <a:pt x="634771" y="365290"/>
                  </a:lnTo>
                  <a:lnTo>
                    <a:pt x="755548" y="398868"/>
                  </a:lnTo>
                  <a:lnTo>
                    <a:pt x="767346" y="365290"/>
                  </a:lnTo>
                  <a:close/>
                </a:path>
                <a:path w="2047240" h="2058670">
                  <a:moveTo>
                    <a:pt x="782802" y="209905"/>
                  </a:moveTo>
                  <a:lnTo>
                    <a:pt x="781875" y="209651"/>
                  </a:lnTo>
                  <a:lnTo>
                    <a:pt x="781875" y="208978"/>
                  </a:lnTo>
                  <a:lnTo>
                    <a:pt x="752830" y="199859"/>
                  </a:lnTo>
                  <a:lnTo>
                    <a:pt x="740117" y="225310"/>
                  </a:lnTo>
                  <a:lnTo>
                    <a:pt x="741362" y="225564"/>
                  </a:lnTo>
                  <a:lnTo>
                    <a:pt x="741019" y="226237"/>
                  </a:lnTo>
                  <a:lnTo>
                    <a:pt x="782802" y="235356"/>
                  </a:lnTo>
                  <a:lnTo>
                    <a:pt x="782802" y="209905"/>
                  </a:lnTo>
                  <a:close/>
                </a:path>
                <a:path w="2047240" h="2058670">
                  <a:moveTo>
                    <a:pt x="838200" y="402551"/>
                  </a:moveTo>
                  <a:lnTo>
                    <a:pt x="809117" y="394347"/>
                  </a:lnTo>
                  <a:lnTo>
                    <a:pt x="796417" y="419798"/>
                  </a:lnTo>
                  <a:lnTo>
                    <a:pt x="838200" y="427926"/>
                  </a:lnTo>
                  <a:lnTo>
                    <a:pt x="838200" y="402551"/>
                  </a:lnTo>
                  <a:close/>
                </a:path>
                <a:path w="2047240" h="2058670">
                  <a:moveTo>
                    <a:pt x="927188" y="533336"/>
                  </a:moveTo>
                  <a:lnTo>
                    <a:pt x="772769" y="470700"/>
                  </a:lnTo>
                  <a:lnTo>
                    <a:pt x="760996" y="517004"/>
                  </a:lnTo>
                  <a:lnTo>
                    <a:pt x="910818" y="566991"/>
                  </a:lnTo>
                  <a:lnTo>
                    <a:pt x="927188" y="533336"/>
                  </a:lnTo>
                  <a:close/>
                </a:path>
                <a:path w="2047240" h="2058670">
                  <a:moveTo>
                    <a:pt x="995286" y="268008"/>
                  </a:moveTo>
                  <a:lnTo>
                    <a:pt x="991552" y="266496"/>
                  </a:lnTo>
                  <a:lnTo>
                    <a:pt x="993457" y="262572"/>
                  </a:lnTo>
                  <a:lnTo>
                    <a:pt x="840028" y="199859"/>
                  </a:lnTo>
                  <a:lnTo>
                    <a:pt x="827252" y="246240"/>
                  </a:lnTo>
                  <a:lnTo>
                    <a:pt x="830224" y="247243"/>
                  </a:lnTo>
                  <a:lnTo>
                    <a:pt x="829094" y="251688"/>
                  </a:lnTo>
                  <a:lnTo>
                    <a:pt x="978916" y="301663"/>
                  </a:lnTo>
                  <a:lnTo>
                    <a:pt x="995286" y="268008"/>
                  </a:lnTo>
                  <a:close/>
                </a:path>
                <a:path w="2047240" h="2058670">
                  <a:moveTo>
                    <a:pt x="1001649" y="587921"/>
                  </a:moveTo>
                  <a:lnTo>
                    <a:pt x="964374" y="575195"/>
                  </a:lnTo>
                  <a:lnTo>
                    <a:pt x="960780" y="604240"/>
                  </a:lnTo>
                  <a:lnTo>
                    <a:pt x="993457" y="608774"/>
                  </a:lnTo>
                  <a:lnTo>
                    <a:pt x="1001649" y="587921"/>
                  </a:lnTo>
                  <a:close/>
                </a:path>
                <a:path w="2047240" h="2058670">
                  <a:moveTo>
                    <a:pt x="1047013" y="1293964"/>
                  </a:moveTo>
                  <a:lnTo>
                    <a:pt x="956271" y="1327556"/>
                  </a:lnTo>
                  <a:lnTo>
                    <a:pt x="407746" y="1210322"/>
                  </a:lnTo>
                  <a:lnTo>
                    <a:pt x="326923" y="1151293"/>
                  </a:lnTo>
                  <a:lnTo>
                    <a:pt x="374142" y="1255788"/>
                  </a:lnTo>
                  <a:lnTo>
                    <a:pt x="364159" y="1337551"/>
                  </a:lnTo>
                  <a:lnTo>
                    <a:pt x="320573" y="1384808"/>
                  </a:lnTo>
                  <a:lnTo>
                    <a:pt x="421373" y="1378445"/>
                  </a:lnTo>
                  <a:lnTo>
                    <a:pt x="889012" y="1444777"/>
                  </a:lnTo>
                  <a:lnTo>
                    <a:pt x="425005" y="1351178"/>
                  </a:lnTo>
                  <a:lnTo>
                    <a:pt x="448602" y="1286675"/>
                  </a:lnTo>
                  <a:lnTo>
                    <a:pt x="963536" y="1362087"/>
                  </a:lnTo>
                  <a:lnTo>
                    <a:pt x="996213" y="1482940"/>
                  </a:lnTo>
                  <a:lnTo>
                    <a:pt x="1003477" y="1374813"/>
                  </a:lnTo>
                  <a:lnTo>
                    <a:pt x="1047013" y="1293964"/>
                  </a:lnTo>
                  <a:close/>
                </a:path>
                <a:path w="2047240" h="2058670">
                  <a:moveTo>
                    <a:pt x="1050696" y="457060"/>
                  </a:moveTo>
                  <a:lnTo>
                    <a:pt x="896277" y="394347"/>
                  </a:lnTo>
                  <a:lnTo>
                    <a:pt x="884491" y="440651"/>
                  </a:lnTo>
                  <a:lnTo>
                    <a:pt x="1033399" y="490639"/>
                  </a:lnTo>
                  <a:lnTo>
                    <a:pt x="1050696" y="457060"/>
                  </a:lnTo>
                  <a:close/>
                </a:path>
                <a:path w="2047240" h="2058670">
                  <a:moveTo>
                    <a:pt x="1069746" y="317995"/>
                  </a:moveTo>
                  <a:lnTo>
                    <a:pt x="1068616" y="317614"/>
                  </a:lnTo>
                  <a:lnTo>
                    <a:pt x="1068832" y="317080"/>
                  </a:lnTo>
                  <a:lnTo>
                    <a:pt x="1031633" y="304355"/>
                  </a:lnTo>
                  <a:lnTo>
                    <a:pt x="1027049" y="333476"/>
                  </a:lnTo>
                  <a:lnTo>
                    <a:pt x="1028204" y="333641"/>
                  </a:lnTo>
                  <a:lnTo>
                    <a:pt x="1027963" y="335241"/>
                  </a:lnTo>
                  <a:lnTo>
                    <a:pt x="1061554" y="338924"/>
                  </a:lnTo>
                  <a:lnTo>
                    <a:pt x="1069746" y="317995"/>
                  </a:lnTo>
                  <a:close/>
                </a:path>
                <a:path w="2047240" h="2058670">
                  <a:moveTo>
                    <a:pt x="1116952" y="1276642"/>
                  </a:moveTo>
                  <a:lnTo>
                    <a:pt x="1084287" y="1249426"/>
                  </a:lnTo>
                  <a:lnTo>
                    <a:pt x="330555" y="1083144"/>
                  </a:lnTo>
                  <a:lnTo>
                    <a:pt x="248818" y="1116723"/>
                  </a:lnTo>
                  <a:lnTo>
                    <a:pt x="266077" y="1398435"/>
                  </a:lnTo>
                  <a:lnTo>
                    <a:pt x="297865" y="1429334"/>
                  </a:lnTo>
                  <a:lnTo>
                    <a:pt x="276072" y="1137653"/>
                  </a:lnTo>
                  <a:lnTo>
                    <a:pt x="323291" y="1106754"/>
                  </a:lnTo>
                  <a:lnTo>
                    <a:pt x="1070660" y="1273035"/>
                  </a:lnTo>
                  <a:lnTo>
                    <a:pt x="1116952" y="1276642"/>
                  </a:lnTo>
                  <a:close/>
                </a:path>
                <a:path w="2047240" h="2058670">
                  <a:moveTo>
                    <a:pt x="1125143" y="511568"/>
                  </a:moveTo>
                  <a:lnTo>
                    <a:pt x="1087882" y="498843"/>
                  </a:lnTo>
                  <a:lnTo>
                    <a:pt x="1084287" y="527888"/>
                  </a:lnTo>
                  <a:lnTo>
                    <a:pt x="1116952" y="532498"/>
                  </a:lnTo>
                  <a:lnTo>
                    <a:pt x="1125143" y="511568"/>
                  </a:lnTo>
                  <a:close/>
                </a:path>
                <a:path w="2047240" h="2058670">
                  <a:moveTo>
                    <a:pt x="1148791" y="1651952"/>
                  </a:moveTo>
                  <a:lnTo>
                    <a:pt x="1146949" y="1362087"/>
                  </a:lnTo>
                  <a:lnTo>
                    <a:pt x="1116952" y="1276642"/>
                  </a:lnTo>
                  <a:lnTo>
                    <a:pt x="1081532" y="1591068"/>
                  </a:lnTo>
                  <a:lnTo>
                    <a:pt x="297865" y="1429334"/>
                  </a:lnTo>
                  <a:lnTo>
                    <a:pt x="382320" y="1478394"/>
                  </a:lnTo>
                  <a:lnTo>
                    <a:pt x="907224" y="1581086"/>
                  </a:lnTo>
                  <a:lnTo>
                    <a:pt x="1002233" y="1647215"/>
                  </a:lnTo>
                  <a:lnTo>
                    <a:pt x="1021613" y="1735556"/>
                  </a:lnTo>
                  <a:lnTo>
                    <a:pt x="1000721" y="1796440"/>
                  </a:lnTo>
                  <a:lnTo>
                    <a:pt x="869950" y="1762810"/>
                  </a:lnTo>
                  <a:lnTo>
                    <a:pt x="804608" y="1631962"/>
                  </a:lnTo>
                  <a:lnTo>
                    <a:pt x="752830" y="1722831"/>
                  </a:lnTo>
                  <a:lnTo>
                    <a:pt x="671093" y="1764626"/>
                  </a:lnTo>
                  <a:lnTo>
                    <a:pt x="540334" y="1723745"/>
                  </a:lnTo>
                  <a:lnTo>
                    <a:pt x="518528" y="1642872"/>
                  </a:lnTo>
                  <a:lnTo>
                    <a:pt x="444068" y="1671942"/>
                  </a:lnTo>
                  <a:lnTo>
                    <a:pt x="373240" y="1627428"/>
                  </a:lnTo>
                  <a:lnTo>
                    <a:pt x="383235" y="1501114"/>
                  </a:lnTo>
                  <a:lnTo>
                    <a:pt x="358711" y="1526565"/>
                  </a:lnTo>
                  <a:lnTo>
                    <a:pt x="335102" y="1615605"/>
                  </a:lnTo>
                  <a:lnTo>
                    <a:pt x="337820" y="1662861"/>
                  </a:lnTo>
                  <a:lnTo>
                    <a:pt x="375958" y="1694662"/>
                  </a:lnTo>
                  <a:lnTo>
                    <a:pt x="473138" y="1732826"/>
                  </a:lnTo>
                  <a:lnTo>
                    <a:pt x="523074" y="1789176"/>
                  </a:lnTo>
                  <a:lnTo>
                    <a:pt x="633857" y="1835505"/>
                  </a:lnTo>
                  <a:lnTo>
                    <a:pt x="814552" y="1805520"/>
                  </a:lnTo>
                  <a:lnTo>
                    <a:pt x="950760" y="1860042"/>
                  </a:lnTo>
                  <a:lnTo>
                    <a:pt x="1050696" y="1852777"/>
                  </a:lnTo>
                  <a:lnTo>
                    <a:pt x="1063396" y="1775536"/>
                  </a:lnTo>
                  <a:lnTo>
                    <a:pt x="1059802" y="1700110"/>
                  </a:lnTo>
                  <a:lnTo>
                    <a:pt x="1018298" y="1653692"/>
                  </a:lnTo>
                  <a:lnTo>
                    <a:pt x="1148791" y="1651952"/>
                  </a:lnTo>
                  <a:close/>
                </a:path>
                <a:path w="2047240" h="2058670">
                  <a:moveTo>
                    <a:pt x="1243215" y="650621"/>
                  </a:moveTo>
                  <a:lnTo>
                    <a:pt x="1068832" y="575195"/>
                  </a:lnTo>
                  <a:lnTo>
                    <a:pt x="1047940" y="620572"/>
                  </a:lnTo>
                  <a:lnTo>
                    <a:pt x="1222324" y="692404"/>
                  </a:lnTo>
                  <a:lnTo>
                    <a:pt x="1243215" y="650621"/>
                  </a:lnTo>
                  <a:close/>
                </a:path>
                <a:path w="2047240" h="2058670">
                  <a:moveTo>
                    <a:pt x="1311313" y="380707"/>
                  </a:moveTo>
                  <a:lnTo>
                    <a:pt x="1310170" y="380225"/>
                  </a:lnTo>
                  <a:lnTo>
                    <a:pt x="1310398" y="379780"/>
                  </a:lnTo>
                  <a:lnTo>
                    <a:pt x="1135164" y="304355"/>
                  </a:lnTo>
                  <a:lnTo>
                    <a:pt x="1114285" y="349808"/>
                  </a:lnTo>
                  <a:lnTo>
                    <a:pt x="1116457" y="350710"/>
                  </a:lnTo>
                  <a:lnTo>
                    <a:pt x="1116037" y="351650"/>
                  </a:lnTo>
                  <a:lnTo>
                    <a:pt x="1290421" y="422478"/>
                  </a:lnTo>
                  <a:lnTo>
                    <a:pt x="1311313" y="380707"/>
                  </a:lnTo>
                  <a:close/>
                </a:path>
                <a:path w="2047240" h="2058670">
                  <a:moveTo>
                    <a:pt x="1366710" y="574268"/>
                  </a:moveTo>
                  <a:lnTo>
                    <a:pt x="1192326" y="498843"/>
                  </a:lnTo>
                  <a:lnTo>
                    <a:pt x="1171435" y="545223"/>
                  </a:lnTo>
                  <a:lnTo>
                    <a:pt x="1345831" y="615137"/>
                  </a:lnTo>
                  <a:lnTo>
                    <a:pt x="1366710" y="574268"/>
                  </a:lnTo>
                  <a:close/>
                </a:path>
                <a:path w="2047240" h="2058670">
                  <a:moveTo>
                    <a:pt x="1768055" y="354330"/>
                  </a:moveTo>
                  <a:lnTo>
                    <a:pt x="1605534" y="288023"/>
                  </a:lnTo>
                  <a:lnTo>
                    <a:pt x="1605534" y="341604"/>
                  </a:lnTo>
                  <a:lnTo>
                    <a:pt x="1692694" y="379780"/>
                  </a:lnTo>
                  <a:lnTo>
                    <a:pt x="1651825" y="504278"/>
                  </a:lnTo>
                  <a:lnTo>
                    <a:pt x="1768055" y="354330"/>
                  </a:lnTo>
                  <a:close/>
                </a:path>
                <a:path w="2047240" h="2058670">
                  <a:moveTo>
                    <a:pt x="2046897" y="895946"/>
                  </a:moveTo>
                  <a:lnTo>
                    <a:pt x="1430794" y="1538135"/>
                  </a:lnTo>
                  <a:lnTo>
                    <a:pt x="1433131" y="1482839"/>
                  </a:lnTo>
                  <a:lnTo>
                    <a:pt x="2046732" y="870572"/>
                  </a:lnTo>
                  <a:lnTo>
                    <a:pt x="2046732" y="810450"/>
                  </a:lnTo>
                  <a:lnTo>
                    <a:pt x="2046732" y="797572"/>
                  </a:lnTo>
                  <a:lnTo>
                    <a:pt x="2046732" y="719201"/>
                  </a:lnTo>
                  <a:lnTo>
                    <a:pt x="2046732" y="683082"/>
                  </a:lnTo>
                  <a:lnTo>
                    <a:pt x="2046732" y="671436"/>
                  </a:lnTo>
                  <a:lnTo>
                    <a:pt x="2045982" y="664197"/>
                  </a:lnTo>
                  <a:lnTo>
                    <a:pt x="2020570" y="655828"/>
                  </a:lnTo>
                  <a:lnTo>
                    <a:pt x="2020570" y="683285"/>
                  </a:lnTo>
                  <a:lnTo>
                    <a:pt x="2010587" y="830897"/>
                  </a:lnTo>
                  <a:lnTo>
                    <a:pt x="1914499" y="919454"/>
                  </a:lnTo>
                  <a:lnTo>
                    <a:pt x="1920633" y="740549"/>
                  </a:lnTo>
                  <a:lnTo>
                    <a:pt x="1883257" y="733628"/>
                  </a:lnTo>
                  <a:lnTo>
                    <a:pt x="1883257" y="948258"/>
                  </a:lnTo>
                  <a:lnTo>
                    <a:pt x="1823834" y="1003033"/>
                  </a:lnTo>
                  <a:lnTo>
                    <a:pt x="1845271" y="837755"/>
                  </a:lnTo>
                  <a:lnTo>
                    <a:pt x="1823123" y="833691"/>
                  </a:lnTo>
                  <a:lnTo>
                    <a:pt x="1823123" y="1003681"/>
                  </a:lnTo>
                  <a:lnTo>
                    <a:pt x="1761769" y="1060234"/>
                  </a:lnTo>
                  <a:lnTo>
                    <a:pt x="1727200" y="896861"/>
                  </a:lnTo>
                  <a:lnTo>
                    <a:pt x="1559242" y="866889"/>
                  </a:lnTo>
                  <a:lnTo>
                    <a:pt x="1690014" y="935037"/>
                  </a:lnTo>
                  <a:lnTo>
                    <a:pt x="1699158" y="1117942"/>
                  </a:lnTo>
                  <a:lnTo>
                    <a:pt x="1580616" y="1227201"/>
                  </a:lnTo>
                  <a:lnTo>
                    <a:pt x="1571942" y="1024039"/>
                  </a:lnTo>
                  <a:lnTo>
                    <a:pt x="1518678" y="1010196"/>
                  </a:lnTo>
                  <a:lnTo>
                    <a:pt x="1518678" y="1284300"/>
                  </a:lnTo>
                  <a:lnTo>
                    <a:pt x="1438376" y="1358315"/>
                  </a:lnTo>
                  <a:lnTo>
                    <a:pt x="1448435" y="1119479"/>
                  </a:lnTo>
                  <a:lnTo>
                    <a:pt x="577329" y="944524"/>
                  </a:lnTo>
                  <a:lnTo>
                    <a:pt x="625690" y="928674"/>
                  </a:lnTo>
                  <a:lnTo>
                    <a:pt x="1176947" y="994981"/>
                  </a:lnTo>
                  <a:lnTo>
                    <a:pt x="1208709" y="944079"/>
                  </a:lnTo>
                  <a:lnTo>
                    <a:pt x="1393952" y="972299"/>
                  </a:lnTo>
                  <a:lnTo>
                    <a:pt x="1420279" y="1026795"/>
                  </a:lnTo>
                  <a:lnTo>
                    <a:pt x="1506512" y="1049489"/>
                  </a:lnTo>
                  <a:lnTo>
                    <a:pt x="1518678" y="1284300"/>
                  </a:lnTo>
                  <a:lnTo>
                    <a:pt x="1518678" y="1010196"/>
                  </a:lnTo>
                  <a:lnTo>
                    <a:pt x="1456626" y="994067"/>
                  </a:lnTo>
                  <a:lnTo>
                    <a:pt x="1448435" y="940485"/>
                  </a:lnTo>
                  <a:lnTo>
                    <a:pt x="1181468" y="907745"/>
                  </a:lnTo>
                  <a:lnTo>
                    <a:pt x="1143279" y="964095"/>
                  </a:lnTo>
                  <a:lnTo>
                    <a:pt x="685622" y="896861"/>
                  </a:lnTo>
                  <a:lnTo>
                    <a:pt x="684695" y="897356"/>
                  </a:lnTo>
                  <a:lnTo>
                    <a:pt x="659282" y="884135"/>
                  </a:lnTo>
                  <a:lnTo>
                    <a:pt x="811872" y="882294"/>
                  </a:lnTo>
                  <a:lnTo>
                    <a:pt x="774611" y="855929"/>
                  </a:lnTo>
                  <a:lnTo>
                    <a:pt x="849236" y="830402"/>
                  </a:lnTo>
                  <a:lnTo>
                    <a:pt x="954430" y="873252"/>
                  </a:lnTo>
                  <a:lnTo>
                    <a:pt x="867270" y="885977"/>
                  </a:lnTo>
                  <a:lnTo>
                    <a:pt x="1142441" y="929513"/>
                  </a:lnTo>
                  <a:lnTo>
                    <a:pt x="418642" y="596049"/>
                  </a:lnTo>
                  <a:lnTo>
                    <a:pt x="403212" y="553339"/>
                  </a:lnTo>
                  <a:lnTo>
                    <a:pt x="535787" y="63563"/>
                  </a:lnTo>
                  <a:lnTo>
                    <a:pt x="585736" y="38112"/>
                  </a:lnTo>
                  <a:lnTo>
                    <a:pt x="1126985" y="222631"/>
                  </a:lnTo>
                  <a:lnTo>
                    <a:pt x="1220482" y="165366"/>
                  </a:lnTo>
                  <a:lnTo>
                    <a:pt x="1447520" y="261645"/>
                  </a:lnTo>
                  <a:lnTo>
                    <a:pt x="1467497" y="277139"/>
                  </a:lnTo>
                  <a:lnTo>
                    <a:pt x="1467497" y="346202"/>
                  </a:lnTo>
                  <a:lnTo>
                    <a:pt x="1588312" y="416115"/>
                  </a:lnTo>
                  <a:lnTo>
                    <a:pt x="1590078" y="450697"/>
                  </a:lnTo>
                  <a:lnTo>
                    <a:pt x="1527822" y="606882"/>
                  </a:lnTo>
                  <a:lnTo>
                    <a:pt x="1517459" y="616978"/>
                  </a:lnTo>
                  <a:lnTo>
                    <a:pt x="1523746" y="617105"/>
                  </a:lnTo>
                  <a:lnTo>
                    <a:pt x="1411173" y="899541"/>
                  </a:lnTo>
                  <a:lnTo>
                    <a:pt x="1580134" y="919556"/>
                  </a:lnTo>
                  <a:lnTo>
                    <a:pt x="1468412" y="878687"/>
                  </a:lnTo>
                  <a:lnTo>
                    <a:pt x="1507845" y="778649"/>
                  </a:lnTo>
                  <a:lnTo>
                    <a:pt x="1802574" y="870496"/>
                  </a:lnTo>
                  <a:lnTo>
                    <a:pt x="1823123" y="1003681"/>
                  </a:lnTo>
                  <a:lnTo>
                    <a:pt x="1823123" y="833691"/>
                  </a:lnTo>
                  <a:lnTo>
                    <a:pt x="1508925" y="775893"/>
                  </a:lnTo>
                  <a:lnTo>
                    <a:pt x="1546631" y="680237"/>
                  </a:lnTo>
                  <a:lnTo>
                    <a:pt x="1687258" y="686041"/>
                  </a:lnTo>
                  <a:lnTo>
                    <a:pt x="1709064" y="736028"/>
                  </a:lnTo>
                  <a:lnTo>
                    <a:pt x="1880692" y="769607"/>
                  </a:lnTo>
                  <a:lnTo>
                    <a:pt x="1883257" y="948258"/>
                  </a:lnTo>
                  <a:lnTo>
                    <a:pt x="1883257" y="733628"/>
                  </a:lnTo>
                  <a:lnTo>
                    <a:pt x="1759026" y="710577"/>
                  </a:lnTo>
                  <a:lnTo>
                    <a:pt x="1729955" y="664197"/>
                  </a:lnTo>
                  <a:lnTo>
                    <a:pt x="1558277" y="650697"/>
                  </a:lnTo>
                  <a:lnTo>
                    <a:pt x="1571167" y="617994"/>
                  </a:lnTo>
                  <a:lnTo>
                    <a:pt x="1614639" y="618807"/>
                  </a:lnTo>
                  <a:lnTo>
                    <a:pt x="1699044" y="609688"/>
                  </a:lnTo>
                  <a:lnTo>
                    <a:pt x="1712658" y="560628"/>
                  </a:lnTo>
                  <a:lnTo>
                    <a:pt x="1897913" y="589686"/>
                  </a:lnTo>
                  <a:lnTo>
                    <a:pt x="1927910" y="665111"/>
                  </a:lnTo>
                  <a:lnTo>
                    <a:pt x="2020570" y="683285"/>
                  </a:lnTo>
                  <a:lnTo>
                    <a:pt x="2020570" y="655828"/>
                  </a:lnTo>
                  <a:lnTo>
                    <a:pt x="1971522" y="639660"/>
                  </a:lnTo>
                  <a:lnTo>
                    <a:pt x="1950631" y="568833"/>
                  </a:lnTo>
                  <a:lnTo>
                    <a:pt x="1906066" y="560628"/>
                  </a:lnTo>
                  <a:lnTo>
                    <a:pt x="1703628" y="523367"/>
                  </a:lnTo>
                  <a:lnTo>
                    <a:pt x="1669122" y="584238"/>
                  </a:lnTo>
                  <a:lnTo>
                    <a:pt x="1584464" y="584238"/>
                  </a:lnTo>
                  <a:lnTo>
                    <a:pt x="1634604" y="457060"/>
                  </a:lnTo>
                  <a:lnTo>
                    <a:pt x="1640967" y="411594"/>
                  </a:lnTo>
                  <a:lnTo>
                    <a:pt x="1505673" y="334403"/>
                  </a:lnTo>
                  <a:lnTo>
                    <a:pt x="1517459" y="265328"/>
                  </a:lnTo>
                  <a:lnTo>
                    <a:pt x="1483868" y="239877"/>
                  </a:lnTo>
                  <a:lnTo>
                    <a:pt x="1197762" y="132626"/>
                  </a:lnTo>
                  <a:lnTo>
                    <a:pt x="1169682" y="148120"/>
                  </a:lnTo>
                  <a:lnTo>
                    <a:pt x="1125143" y="190817"/>
                  </a:lnTo>
                  <a:lnTo>
                    <a:pt x="587552" y="0"/>
                  </a:lnTo>
                  <a:lnTo>
                    <a:pt x="517626" y="20853"/>
                  </a:lnTo>
                  <a:lnTo>
                    <a:pt x="356895" y="581558"/>
                  </a:lnTo>
                  <a:lnTo>
                    <a:pt x="367792" y="634225"/>
                  </a:lnTo>
                  <a:lnTo>
                    <a:pt x="807262" y="813295"/>
                  </a:lnTo>
                  <a:lnTo>
                    <a:pt x="731939" y="825944"/>
                  </a:lnTo>
                  <a:lnTo>
                    <a:pt x="712863" y="852322"/>
                  </a:lnTo>
                  <a:lnTo>
                    <a:pt x="635685" y="862291"/>
                  </a:lnTo>
                  <a:lnTo>
                    <a:pt x="599363" y="897775"/>
                  </a:lnTo>
                  <a:lnTo>
                    <a:pt x="539419" y="915949"/>
                  </a:lnTo>
                  <a:lnTo>
                    <a:pt x="518058" y="932611"/>
                  </a:lnTo>
                  <a:lnTo>
                    <a:pt x="177088" y="864120"/>
                  </a:lnTo>
                  <a:lnTo>
                    <a:pt x="0" y="951369"/>
                  </a:lnTo>
                  <a:lnTo>
                    <a:pt x="173456" y="1804619"/>
                  </a:lnTo>
                  <a:lnTo>
                    <a:pt x="1243215" y="2039048"/>
                  </a:lnTo>
                  <a:lnTo>
                    <a:pt x="236118" y="1755546"/>
                  </a:lnTo>
                  <a:lnTo>
                    <a:pt x="89001" y="972299"/>
                  </a:lnTo>
                  <a:lnTo>
                    <a:pt x="171640" y="906830"/>
                  </a:lnTo>
                  <a:lnTo>
                    <a:pt x="1388529" y="1142174"/>
                  </a:lnTo>
                  <a:lnTo>
                    <a:pt x="1314907" y="1198524"/>
                  </a:lnTo>
                  <a:lnTo>
                    <a:pt x="153466" y="987704"/>
                  </a:lnTo>
                  <a:lnTo>
                    <a:pt x="1294028" y="1245743"/>
                  </a:lnTo>
                  <a:lnTo>
                    <a:pt x="1334960" y="2058136"/>
                  </a:lnTo>
                  <a:lnTo>
                    <a:pt x="1412087" y="1982711"/>
                  </a:lnTo>
                  <a:lnTo>
                    <a:pt x="1415592" y="1899297"/>
                  </a:lnTo>
                  <a:lnTo>
                    <a:pt x="2046732" y="1068870"/>
                  </a:lnTo>
                  <a:lnTo>
                    <a:pt x="2046732" y="996226"/>
                  </a:lnTo>
                  <a:lnTo>
                    <a:pt x="1421511" y="1758810"/>
                  </a:lnTo>
                  <a:lnTo>
                    <a:pt x="1428673" y="1588503"/>
                  </a:lnTo>
                  <a:lnTo>
                    <a:pt x="2012391" y="962253"/>
                  </a:lnTo>
                  <a:lnTo>
                    <a:pt x="2024164" y="983183"/>
                  </a:lnTo>
                  <a:lnTo>
                    <a:pt x="2039632" y="966774"/>
                  </a:lnTo>
                  <a:lnTo>
                    <a:pt x="2046897" y="895946"/>
                  </a:lnTo>
                  <a:close/>
                </a:path>
              </a:pathLst>
            </a:custGeom>
            <a:solidFill>
              <a:srgbClr val="000000"/>
            </a:solidFill>
          </p:spPr>
          <p:txBody>
            <a:bodyPr wrap="square" lIns="0" tIns="0" rIns="0" bIns="0" rtlCol="0"/>
            <a:lstStyle/>
            <a:p>
              <a:endParaRPr dirty="0"/>
            </a:p>
          </p:txBody>
        </p:sp>
      </p:grpSp>
      <p:sp>
        <p:nvSpPr>
          <p:cNvPr id="23" name="object 23"/>
          <p:cNvSpPr txBox="1"/>
          <p:nvPr/>
        </p:nvSpPr>
        <p:spPr>
          <a:xfrm>
            <a:off x="9722358" y="6403035"/>
            <a:ext cx="180975" cy="153888"/>
          </a:xfrm>
          <a:prstGeom prst="rect">
            <a:avLst/>
          </a:prstGeom>
        </p:spPr>
        <p:txBody>
          <a:bodyPr vert="horz" wrap="square" lIns="0" tIns="0" rIns="0" bIns="0" rtlCol="0">
            <a:spAutoFit/>
          </a:bodyPr>
          <a:lstStyle/>
          <a:p>
            <a:pPr marL="12700">
              <a:lnSpc>
                <a:spcPts val="1240"/>
              </a:lnSpc>
            </a:pPr>
            <a:r>
              <a:rPr sz="1200" spc="-25" dirty="0">
                <a:solidFill>
                  <a:srgbClr val="888888"/>
                </a:solidFill>
                <a:latin typeface="Calibri"/>
                <a:cs typeface="Calibri"/>
              </a:rPr>
              <a:t>49</a:t>
            </a:r>
            <a:endParaRPr sz="1200" dirty="0">
              <a:latin typeface="Calibri"/>
              <a:cs typeface="Calibri"/>
            </a:endParaRPr>
          </a:p>
        </p:txBody>
      </p:sp>
    </p:spTree>
    <p:extLst>
      <p:ext uri="{BB962C8B-B14F-4D97-AF65-F5344CB8AC3E}">
        <p14:creationId xmlns:p14="http://schemas.microsoft.com/office/powerpoint/2010/main" val="379809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65358" y="2067515"/>
            <a:ext cx="7273925" cy="3398366"/>
          </a:xfrm>
          <a:prstGeom prst="rect">
            <a:avLst/>
          </a:prstGeom>
          <a:solidFill>
            <a:schemeClr val="accent3">
              <a:lumMod val="50000"/>
            </a:schemeClr>
          </a:solidFill>
        </p:spPr>
        <p:txBody>
          <a:bodyPr vert="horz" wrap="square" lIns="0" tIns="12700" rIns="0" bIns="0" rtlCol="0">
            <a:spAutoFit/>
          </a:bodyPr>
          <a:lstStyle/>
          <a:p>
            <a:pPr marL="355600" indent="-342900">
              <a:spcBef>
                <a:spcPts val="100"/>
              </a:spcBef>
              <a:buClr>
                <a:schemeClr val="accent4">
                  <a:lumMod val="60000"/>
                  <a:lumOff val="40000"/>
                </a:schemeClr>
              </a:buClr>
              <a:buFont typeface="Arial"/>
              <a:buChar char="•"/>
              <a:tabLst>
                <a:tab pos="354965" algn="l"/>
                <a:tab pos="355600" algn="l"/>
              </a:tabLst>
            </a:pPr>
            <a:r>
              <a:rPr sz="2200" dirty="0">
                <a:latin typeface="Arial" panose="020B0604020202020204" pitchFamily="34" charset="0"/>
                <a:cs typeface="Arial" panose="020B0604020202020204" pitchFamily="34" charset="0"/>
              </a:rPr>
              <a:t>Assess</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a:t>
            </a:r>
            <a:r>
              <a:rPr sz="2200" spc="-1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effectiveness</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of</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a:t>
            </a:r>
            <a:r>
              <a:rPr sz="2200" spc="-1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applicants</a:t>
            </a:r>
            <a:r>
              <a:rPr sz="2200" spc="-35"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system</a:t>
            </a:r>
            <a:endParaRPr sz="2200" dirty="0">
              <a:latin typeface="Arial" panose="020B0604020202020204" pitchFamily="34" charset="0"/>
              <a:cs typeface="Arial" panose="020B0604020202020204" pitchFamily="34" charset="0"/>
            </a:endParaRPr>
          </a:p>
          <a:p>
            <a:pPr>
              <a:lnSpc>
                <a:spcPct val="100000"/>
              </a:lnSpc>
              <a:buClr>
                <a:schemeClr val="accent4">
                  <a:lumMod val="60000"/>
                  <a:lumOff val="40000"/>
                </a:schemeClr>
              </a:buClr>
              <a:buFont typeface="Arial"/>
              <a:buChar char="•"/>
            </a:pPr>
            <a:endParaRPr sz="2200" dirty="0">
              <a:latin typeface="Arial" panose="020B0604020202020204" pitchFamily="34" charset="0"/>
              <a:cs typeface="Arial" panose="020B0604020202020204" pitchFamily="34" charset="0"/>
            </a:endParaRPr>
          </a:p>
          <a:p>
            <a:pPr marL="355600" marR="5080" indent="-342900">
              <a:buClr>
                <a:schemeClr val="accent4">
                  <a:lumMod val="60000"/>
                  <a:lumOff val="40000"/>
                </a:schemeClr>
              </a:buClr>
              <a:buFont typeface="Arial"/>
              <a:buChar char="•"/>
              <a:tabLst>
                <a:tab pos="354965" algn="l"/>
                <a:tab pos="355600" algn="l"/>
              </a:tabLst>
            </a:pPr>
            <a:r>
              <a:rPr sz="2200" dirty="0">
                <a:latin typeface="Arial" panose="020B0604020202020204" pitchFamily="34" charset="0"/>
                <a:cs typeface="Arial" panose="020B0604020202020204" pitchFamily="34" charset="0"/>
              </a:rPr>
              <a:t>Result</a:t>
            </a:r>
            <a:r>
              <a:rPr sz="2200" spc="-5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from</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process</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that</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evaluates</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audit</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evidence</a:t>
            </a:r>
            <a:r>
              <a:rPr sz="2200" spc="-20" dirty="0">
                <a:latin typeface="Arial" panose="020B0604020202020204" pitchFamily="34" charset="0"/>
                <a:cs typeface="Arial" panose="020B0604020202020204" pitchFamily="34" charset="0"/>
              </a:rPr>
              <a:t> </a:t>
            </a:r>
            <a:r>
              <a:rPr sz="2200" spc="-25" dirty="0">
                <a:latin typeface="Arial" panose="020B0604020202020204" pitchFamily="34" charset="0"/>
                <a:cs typeface="Arial" panose="020B0604020202020204" pitchFamily="34" charset="0"/>
              </a:rPr>
              <a:t>and </a:t>
            </a:r>
            <a:r>
              <a:rPr sz="2200" dirty="0">
                <a:latin typeface="Arial" panose="020B0604020202020204" pitchFamily="34" charset="0"/>
                <a:cs typeface="Arial" panose="020B0604020202020204" pitchFamily="34" charset="0"/>
              </a:rPr>
              <a:t>compares</a:t>
            </a:r>
            <a:r>
              <a:rPr sz="2200" spc="-5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it</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against</a:t>
            </a:r>
            <a:r>
              <a:rPr sz="2200" spc="-5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audit</a:t>
            </a:r>
            <a:r>
              <a:rPr sz="2200" spc="-45"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criteria</a:t>
            </a:r>
            <a:endParaRPr sz="2200" dirty="0">
              <a:latin typeface="Arial" panose="020B0604020202020204" pitchFamily="34" charset="0"/>
              <a:cs typeface="Arial" panose="020B0604020202020204" pitchFamily="34" charset="0"/>
            </a:endParaRPr>
          </a:p>
          <a:p>
            <a:pPr>
              <a:spcBef>
                <a:spcPts val="10"/>
              </a:spcBef>
              <a:buClr>
                <a:schemeClr val="accent4">
                  <a:lumMod val="60000"/>
                  <a:lumOff val="40000"/>
                </a:schemeClr>
              </a:buClr>
              <a:buFont typeface="Arial"/>
              <a:buChar char="•"/>
            </a:pPr>
            <a:endParaRPr sz="2200" dirty="0">
              <a:latin typeface="Arial" panose="020B0604020202020204" pitchFamily="34" charset="0"/>
              <a:cs typeface="Arial" panose="020B0604020202020204" pitchFamily="34" charset="0"/>
            </a:endParaRPr>
          </a:p>
          <a:p>
            <a:pPr marL="355600" indent="-342900">
              <a:buClr>
                <a:schemeClr val="accent4">
                  <a:lumMod val="60000"/>
                  <a:lumOff val="40000"/>
                </a:schemeClr>
              </a:buClr>
              <a:buFont typeface="Arial"/>
              <a:buChar char="•"/>
              <a:tabLst>
                <a:tab pos="354965" algn="l"/>
                <a:tab pos="355600" algn="l"/>
              </a:tabLst>
            </a:pPr>
            <a:r>
              <a:rPr sz="2200" dirty="0">
                <a:latin typeface="Arial" panose="020B0604020202020204" pitchFamily="34" charset="0"/>
                <a:cs typeface="Arial" panose="020B0604020202020204" pitchFamily="34" charset="0"/>
              </a:rPr>
              <a:t>Show</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audit</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criteria</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are</a:t>
            </a:r>
            <a:r>
              <a:rPr sz="2200" spc="-1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being</a:t>
            </a:r>
            <a:r>
              <a:rPr sz="2200" spc="-1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met</a:t>
            </a:r>
            <a:r>
              <a:rPr sz="2200" spc="-35"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(conformity)</a:t>
            </a:r>
            <a:endParaRPr sz="2200" dirty="0">
              <a:latin typeface="Arial" panose="020B0604020202020204" pitchFamily="34" charset="0"/>
              <a:cs typeface="Arial" panose="020B0604020202020204" pitchFamily="34" charset="0"/>
            </a:endParaRPr>
          </a:p>
          <a:p>
            <a:pPr>
              <a:lnSpc>
                <a:spcPct val="100000"/>
              </a:lnSpc>
              <a:buClr>
                <a:schemeClr val="accent4">
                  <a:lumMod val="60000"/>
                  <a:lumOff val="40000"/>
                </a:schemeClr>
              </a:buClr>
              <a:buFont typeface="Arial"/>
              <a:buChar char="•"/>
            </a:pPr>
            <a:endParaRPr sz="2200" dirty="0">
              <a:latin typeface="Arial" panose="020B0604020202020204" pitchFamily="34" charset="0"/>
              <a:cs typeface="Arial" panose="020B0604020202020204" pitchFamily="34" charset="0"/>
            </a:endParaRPr>
          </a:p>
          <a:p>
            <a:pPr marL="355600" indent="-342900">
              <a:spcBef>
                <a:spcPts val="5"/>
              </a:spcBef>
              <a:buClr>
                <a:schemeClr val="accent4">
                  <a:lumMod val="60000"/>
                  <a:lumOff val="40000"/>
                </a:schemeClr>
              </a:buClr>
              <a:buFont typeface="Arial"/>
              <a:buChar char="•"/>
              <a:tabLst>
                <a:tab pos="354965" algn="l"/>
                <a:tab pos="355600" algn="l"/>
              </a:tabLst>
            </a:pPr>
            <a:r>
              <a:rPr sz="2200" dirty="0">
                <a:latin typeface="Arial" panose="020B0604020202020204" pitchFamily="34" charset="0"/>
                <a:cs typeface="Arial" panose="020B0604020202020204" pitchFamily="34" charset="0"/>
              </a:rPr>
              <a:t>Show</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audit</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criteria</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are</a:t>
            </a:r>
            <a:r>
              <a:rPr sz="2200" spc="-1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not</a:t>
            </a:r>
            <a:r>
              <a:rPr sz="2200" spc="-1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being</a:t>
            </a:r>
            <a:r>
              <a:rPr sz="2200" spc="-1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met</a:t>
            </a:r>
            <a:r>
              <a:rPr sz="2200" spc="-30" dirty="0">
                <a:latin typeface="Arial" panose="020B0604020202020204" pitchFamily="34" charset="0"/>
                <a:cs typeface="Arial" panose="020B0604020202020204" pitchFamily="34" charset="0"/>
              </a:rPr>
              <a:t> </a:t>
            </a:r>
            <a:r>
              <a:rPr sz="2200" spc="-25" dirty="0">
                <a:latin typeface="Arial" panose="020B0604020202020204" pitchFamily="34" charset="0"/>
                <a:cs typeface="Arial" panose="020B0604020202020204" pitchFamily="34" charset="0"/>
              </a:rPr>
              <a:t>(non-</a:t>
            </a:r>
            <a:r>
              <a:rPr sz="2200" spc="-10" dirty="0">
                <a:latin typeface="Arial" panose="020B0604020202020204" pitchFamily="34" charset="0"/>
                <a:cs typeface="Arial" panose="020B0604020202020204" pitchFamily="34" charset="0"/>
              </a:rPr>
              <a:t>conformity)</a:t>
            </a:r>
            <a:endParaRPr sz="2200" dirty="0">
              <a:latin typeface="Arial" panose="020B0604020202020204" pitchFamily="34" charset="0"/>
              <a:cs typeface="Arial" panose="020B0604020202020204" pitchFamily="34" charset="0"/>
            </a:endParaRPr>
          </a:p>
          <a:p>
            <a:pPr>
              <a:lnSpc>
                <a:spcPct val="100000"/>
              </a:lnSpc>
              <a:buClr>
                <a:schemeClr val="accent4">
                  <a:lumMod val="60000"/>
                  <a:lumOff val="40000"/>
                </a:schemeClr>
              </a:buClr>
              <a:buFont typeface="Arial"/>
              <a:buChar char="•"/>
            </a:pPr>
            <a:endParaRPr sz="2200" dirty="0">
              <a:latin typeface="Arial" panose="020B0604020202020204" pitchFamily="34" charset="0"/>
              <a:cs typeface="Arial" panose="020B0604020202020204" pitchFamily="34" charset="0"/>
            </a:endParaRPr>
          </a:p>
          <a:p>
            <a:pPr marL="355600" indent="-342900">
              <a:spcBef>
                <a:spcPts val="5"/>
              </a:spcBef>
              <a:buClr>
                <a:schemeClr val="accent4">
                  <a:lumMod val="60000"/>
                  <a:lumOff val="40000"/>
                </a:schemeClr>
              </a:buClr>
              <a:buFont typeface="Arial"/>
              <a:buChar char="•"/>
              <a:tabLst>
                <a:tab pos="354965" algn="l"/>
                <a:tab pos="355600" algn="l"/>
              </a:tabLst>
            </a:pPr>
            <a:r>
              <a:rPr sz="2200" dirty="0">
                <a:latin typeface="Arial" panose="020B0604020202020204" pitchFamily="34" charset="0"/>
                <a:cs typeface="Arial" panose="020B0604020202020204" pitchFamily="34" charset="0"/>
              </a:rPr>
              <a:t>They</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can</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also</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identify</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improvement</a:t>
            </a:r>
            <a:r>
              <a:rPr sz="2200" spc="-25"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opportunities</a:t>
            </a:r>
            <a:endParaRPr sz="2200" dirty="0">
              <a:latin typeface="Arial" panose="020B0604020202020204" pitchFamily="34" charset="0"/>
              <a:cs typeface="Arial" panose="020B0604020202020204" pitchFamily="34" charset="0"/>
            </a:endParaRPr>
          </a:p>
        </p:txBody>
      </p:sp>
      <p:sp>
        <p:nvSpPr>
          <p:cNvPr id="3" name="object 3"/>
          <p:cNvSpPr txBox="1">
            <a:spLocks noGrp="1"/>
          </p:cNvSpPr>
          <p:nvPr>
            <p:ph type="title"/>
          </p:nvPr>
        </p:nvSpPr>
        <p:spPr>
          <a:xfrm>
            <a:off x="2190294" y="150325"/>
            <a:ext cx="10309284" cy="1085809"/>
          </a:xfrm>
          <a:prstGeom prst="rect">
            <a:avLst/>
          </a:prstGeom>
        </p:spPr>
        <p:txBody>
          <a:bodyPr vert="horz" wrap="square" lIns="0" tIns="526668" rIns="0" bIns="0" rtlCol="0">
            <a:spAutoFit/>
          </a:bodyPr>
          <a:lstStyle/>
          <a:p>
            <a:pPr marL="2507615">
              <a:spcBef>
                <a:spcPts val="100"/>
              </a:spcBef>
            </a:pPr>
            <a:r>
              <a:rPr sz="3600" b="1" i="0" dirty="0">
                <a:latin typeface="Arial" panose="020B0604020202020204" pitchFamily="34" charset="0"/>
                <a:cs typeface="Arial" panose="020B0604020202020204" pitchFamily="34" charset="0"/>
              </a:rPr>
              <a:t>Audit </a:t>
            </a:r>
            <a:r>
              <a:rPr sz="3600" b="1" i="0" spc="-10" dirty="0">
                <a:latin typeface="Arial" panose="020B0604020202020204" pitchFamily="34" charset="0"/>
                <a:cs typeface="Arial" panose="020B0604020202020204" pitchFamily="34" charset="0"/>
              </a:rPr>
              <a:t>Findings</a:t>
            </a:r>
            <a:endParaRPr sz="3600" dirty="0">
              <a:latin typeface="Arial" panose="020B0604020202020204" pitchFamily="34" charset="0"/>
              <a:cs typeface="Arial" panose="020B0604020202020204" pitchFamily="34" charset="0"/>
            </a:endParaRPr>
          </a:p>
        </p:txBody>
      </p:sp>
      <p:sp>
        <p:nvSpPr>
          <p:cNvPr id="4" name="object 4"/>
          <p:cNvSpPr txBox="1"/>
          <p:nvPr/>
        </p:nvSpPr>
        <p:spPr>
          <a:xfrm>
            <a:off x="9935719" y="6431076"/>
            <a:ext cx="196215" cy="197490"/>
          </a:xfrm>
          <a:prstGeom prst="rect">
            <a:avLst/>
          </a:prstGeom>
        </p:spPr>
        <p:txBody>
          <a:bodyPr vert="horz" wrap="square" lIns="0" tIns="12700" rIns="0" bIns="0" rtlCol="0">
            <a:spAutoFit/>
          </a:bodyPr>
          <a:lstStyle/>
          <a:p>
            <a:pPr marL="12700">
              <a:spcBef>
                <a:spcPts val="100"/>
              </a:spcBef>
            </a:pPr>
            <a:r>
              <a:rPr sz="1200" spc="-25" dirty="0">
                <a:solidFill>
                  <a:srgbClr val="888888"/>
                </a:solidFill>
                <a:latin typeface="Arial"/>
                <a:cs typeface="Arial"/>
              </a:rPr>
              <a:t>50</a:t>
            </a:r>
            <a:endParaRPr sz="1200" dirty="0">
              <a:latin typeface="Arial"/>
              <a:cs typeface="Arial"/>
            </a:endParaRPr>
          </a:p>
        </p:txBody>
      </p:sp>
    </p:spTree>
    <p:extLst>
      <p:ext uri="{BB962C8B-B14F-4D97-AF65-F5344CB8AC3E}">
        <p14:creationId xmlns:p14="http://schemas.microsoft.com/office/powerpoint/2010/main" val="21246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4621" y="256089"/>
            <a:ext cx="7917815" cy="566822"/>
          </a:xfrm>
          <a:prstGeom prst="rect">
            <a:avLst/>
          </a:prstGeom>
        </p:spPr>
        <p:txBody>
          <a:bodyPr vert="horz" wrap="square" lIns="0" tIns="12700" rIns="0" bIns="0" rtlCol="0">
            <a:spAutoFit/>
          </a:bodyPr>
          <a:lstStyle/>
          <a:p>
            <a:pPr algn="ctr">
              <a:spcBef>
                <a:spcPts val="100"/>
              </a:spcBef>
            </a:pPr>
            <a:r>
              <a:rPr sz="3600" b="1" i="0" dirty="0">
                <a:solidFill>
                  <a:srgbClr val="256683"/>
                </a:solidFill>
                <a:latin typeface="Arial" panose="020B0604020202020204" pitchFamily="34" charset="0"/>
                <a:cs typeface="Arial" panose="020B0604020202020204" pitchFamily="34" charset="0"/>
              </a:rPr>
              <a:t>Structure</a:t>
            </a:r>
            <a:r>
              <a:rPr sz="3600" b="1" i="0" spc="-5" dirty="0">
                <a:solidFill>
                  <a:srgbClr val="256683"/>
                </a:solidFill>
                <a:latin typeface="Arial" panose="020B0604020202020204" pitchFamily="34" charset="0"/>
                <a:cs typeface="Arial" panose="020B0604020202020204" pitchFamily="34" charset="0"/>
              </a:rPr>
              <a:t> </a:t>
            </a:r>
            <a:r>
              <a:rPr sz="3600" b="1" i="0" dirty="0">
                <a:solidFill>
                  <a:srgbClr val="256683"/>
                </a:solidFill>
                <a:latin typeface="Arial" panose="020B0604020202020204" pitchFamily="34" charset="0"/>
                <a:cs typeface="Arial" panose="020B0604020202020204" pitchFamily="34" charset="0"/>
              </a:rPr>
              <a:t>and Content</a:t>
            </a:r>
            <a:r>
              <a:rPr sz="3600" b="1" i="0" spc="-5" dirty="0">
                <a:solidFill>
                  <a:srgbClr val="256683"/>
                </a:solidFill>
                <a:latin typeface="Arial" panose="020B0604020202020204" pitchFamily="34" charset="0"/>
                <a:cs typeface="Arial" panose="020B0604020202020204" pitchFamily="34" charset="0"/>
              </a:rPr>
              <a:t> </a:t>
            </a:r>
            <a:r>
              <a:rPr sz="3600" b="1" i="0" dirty="0">
                <a:solidFill>
                  <a:srgbClr val="256683"/>
                </a:solidFill>
                <a:latin typeface="Arial" panose="020B0604020202020204" pitchFamily="34" charset="0"/>
                <a:cs typeface="Arial" panose="020B0604020202020204" pitchFamily="34" charset="0"/>
              </a:rPr>
              <a:t>of </a:t>
            </a:r>
            <a:r>
              <a:rPr sz="3600" b="1" i="0" spc="-25" dirty="0">
                <a:solidFill>
                  <a:srgbClr val="256683"/>
                </a:solidFill>
                <a:latin typeface="Arial" panose="020B0604020202020204" pitchFamily="34" charset="0"/>
                <a:cs typeface="Arial" panose="020B0604020202020204" pitchFamily="34" charset="0"/>
              </a:rPr>
              <a:t>FAO</a:t>
            </a:r>
            <a:endParaRPr sz="3600" dirty="0">
              <a:solidFill>
                <a:srgbClr val="256683"/>
              </a:solidFill>
              <a:latin typeface="Arial" panose="020B0604020202020204" pitchFamily="34" charset="0"/>
              <a:cs typeface="Arial" panose="020B0604020202020204" pitchFamily="34" charset="0"/>
            </a:endParaRPr>
          </a:p>
        </p:txBody>
      </p:sp>
      <p:sp>
        <p:nvSpPr>
          <p:cNvPr id="3" name="object 3"/>
          <p:cNvSpPr txBox="1"/>
          <p:nvPr/>
        </p:nvSpPr>
        <p:spPr>
          <a:xfrm>
            <a:off x="2072241" y="1320074"/>
            <a:ext cx="7910195" cy="5537926"/>
          </a:xfrm>
          <a:prstGeom prst="rect">
            <a:avLst/>
          </a:prstGeom>
          <a:solidFill>
            <a:schemeClr val="accent1">
              <a:lumMod val="50000"/>
            </a:schemeClr>
          </a:solidFill>
        </p:spPr>
        <p:txBody>
          <a:bodyPr vert="horz" wrap="square" lIns="0" tIns="40640" rIns="0" bIns="0" rtlCol="0">
            <a:spAutoFit/>
          </a:bodyPr>
          <a:lstStyle/>
          <a:p>
            <a:pPr marL="355600" indent="-342900">
              <a:lnSpc>
                <a:spcPct val="150000"/>
              </a:lnSpc>
              <a:spcBef>
                <a:spcPts val="320"/>
              </a:spcBef>
              <a:buChar char="•"/>
              <a:tabLst>
                <a:tab pos="354965" algn="l"/>
                <a:tab pos="355600" algn="l"/>
              </a:tabLst>
            </a:pPr>
            <a:r>
              <a:rPr sz="1600" dirty="0">
                <a:latin typeface="Arial"/>
                <a:cs typeface="Arial"/>
              </a:rPr>
              <a:t>Article</a:t>
            </a:r>
            <a:r>
              <a:rPr sz="1600" spc="-15" dirty="0">
                <a:latin typeface="Arial"/>
                <a:cs typeface="Arial"/>
              </a:rPr>
              <a:t> </a:t>
            </a:r>
            <a:r>
              <a:rPr sz="1600" dirty="0">
                <a:latin typeface="Arial"/>
                <a:cs typeface="Arial"/>
              </a:rPr>
              <a:t>1</a:t>
            </a:r>
            <a:r>
              <a:rPr sz="1600" spc="-10" dirty="0">
                <a:latin typeface="Arial"/>
                <a:cs typeface="Arial"/>
              </a:rPr>
              <a:t> </a:t>
            </a:r>
            <a:r>
              <a:rPr sz="1600" dirty="0">
                <a:latin typeface="Arial"/>
                <a:cs typeface="Arial"/>
              </a:rPr>
              <a:t>-</a:t>
            </a:r>
            <a:r>
              <a:rPr sz="1600" spc="-10" dirty="0">
                <a:latin typeface="Arial"/>
                <a:cs typeface="Arial"/>
              </a:rPr>
              <a:t> </a:t>
            </a:r>
            <a:r>
              <a:rPr sz="1600" dirty="0">
                <a:latin typeface="Arial"/>
                <a:cs typeface="Arial"/>
              </a:rPr>
              <a:t>Nature</a:t>
            </a:r>
            <a:r>
              <a:rPr sz="1600" spc="-10" dirty="0">
                <a:latin typeface="Arial"/>
                <a:cs typeface="Arial"/>
              </a:rPr>
              <a:t> </a:t>
            </a:r>
            <a:r>
              <a:rPr sz="1600" dirty="0">
                <a:latin typeface="Arial"/>
                <a:cs typeface="Arial"/>
              </a:rPr>
              <a:t>and</a:t>
            </a:r>
            <a:r>
              <a:rPr sz="1600" spc="-15" dirty="0">
                <a:latin typeface="Arial"/>
                <a:cs typeface="Arial"/>
              </a:rPr>
              <a:t> </a:t>
            </a:r>
            <a:r>
              <a:rPr sz="1600" dirty="0">
                <a:latin typeface="Arial"/>
                <a:cs typeface="Arial"/>
              </a:rPr>
              <a:t>Scope</a:t>
            </a:r>
            <a:r>
              <a:rPr sz="1600" spc="-5" dirty="0">
                <a:latin typeface="Arial"/>
                <a:cs typeface="Arial"/>
              </a:rPr>
              <a:t> </a:t>
            </a:r>
            <a:r>
              <a:rPr sz="1600" dirty="0">
                <a:latin typeface="Arial"/>
                <a:cs typeface="Arial"/>
              </a:rPr>
              <a:t>of</a:t>
            </a:r>
            <a:r>
              <a:rPr sz="1600" spc="-5" dirty="0">
                <a:latin typeface="Arial"/>
                <a:cs typeface="Arial"/>
              </a:rPr>
              <a:t> </a:t>
            </a:r>
            <a:r>
              <a:rPr sz="1600" dirty="0">
                <a:latin typeface="Arial"/>
                <a:cs typeface="Arial"/>
              </a:rPr>
              <a:t>the</a:t>
            </a:r>
            <a:r>
              <a:rPr sz="1600" spc="-15" dirty="0">
                <a:latin typeface="Arial"/>
                <a:cs typeface="Arial"/>
              </a:rPr>
              <a:t> </a:t>
            </a:r>
            <a:r>
              <a:rPr sz="1600" spc="-20" dirty="0">
                <a:latin typeface="Arial"/>
                <a:cs typeface="Arial"/>
              </a:rPr>
              <a:t>Code</a:t>
            </a:r>
            <a:endParaRPr sz="1600" dirty="0">
              <a:latin typeface="Arial"/>
              <a:cs typeface="Arial"/>
            </a:endParaRPr>
          </a:p>
          <a:p>
            <a:pPr marL="355600" indent="-342900">
              <a:lnSpc>
                <a:spcPct val="150000"/>
              </a:lnSpc>
              <a:spcBef>
                <a:spcPts val="220"/>
              </a:spcBef>
              <a:buChar char="•"/>
              <a:tabLst>
                <a:tab pos="354965" algn="l"/>
                <a:tab pos="355600" algn="l"/>
              </a:tabLst>
            </a:pPr>
            <a:r>
              <a:rPr sz="1600" dirty="0">
                <a:latin typeface="Arial"/>
                <a:cs typeface="Arial"/>
              </a:rPr>
              <a:t>Article</a:t>
            </a:r>
            <a:r>
              <a:rPr sz="1600" spc="-25" dirty="0">
                <a:latin typeface="Arial"/>
                <a:cs typeface="Arial"/>
              </a:rPr>
              <a:t> </a:t>
            </a:r>
            <a:r>
              <a:rPr sz="1600" dirty="0">
                <a:latin typeface="Arial"/>
                <a:cs typeface="Arial"/>
              </a:rPr>
              <a:t>2</a:t>
            </a:r>
            <a:r>
              <a:rPr sz="1600" spc="-5" dirty="0">
                <a:latin typeface="Arial"/>
                <a:cs typeface="Arial"/>
              </a:rPr>
              <a:t> </a:t>
            </a:r>
            <a:r>
              <a:rPr sz="1600" dirty="0">
                <a:latin typeface="Arial"/>
                <a:cs typeface="Arial"/>
              </a:rPr>
              <a:t>-</a:t>
            </a:r>
            <a:r>
              <a:rPr sz="1600" spc="-5" dirty="0">
                <a:latin typeface="Arial"/>
                <a:cs typeface="Arial"/>
              </a:rPr>
              <a:t> </a:t>
            </a:r>
            <a:r>
              <a:rPr sz="1600" dirty="0">
                <a:latin typeface="Arial"/>
                <a:cs typeface="Arial"/>
              </a:rPr>
              <a:t>Objectives of</a:t>
            </a:r>
            <a:r>
              <a:rPr sz="1600" spc="-15" dirty="0">
                <a:latin typeface="Arial"/>
                <a:cs typeface="Arial"/>
              </a:rPr>
              <a:t> </a:t>
            </a:r>
            <a:r>
              <a:rPr sz="1600" dirty="0">
                <a:latin typeface="Arial"/>
                <a:cs typeface="Arial"/>
              </a:rPr>
              <a:t>the</a:t>
            </a:r>
            <a:r>
              <a:rPr sz="1600" spc="-5" dirty="0">
                <a:latin typeface="Arial"/>
                <a:cs typeface="Arial"/>
              </a:rPr>
              <a:t> </a:t>
            </a:r>
            <a:r>
              <a:rPr sz="1600" spc="-20" dirty="0">
                <a:latin typeface="Arial"/>
                <a:cs typeface="Arial"/>
              </a:rPr>
              <a:t>Code</a:t>
            </a:r>
            <a:endParaRPr sz="1600" dirty="0">
              <a:latin typeface="Arial"/>
              <a:cs typeface="Arial"/>
            </a:endParaRPr>
          </a:p>
          <a:p>
            <a:pPr marL="355600" indent="-342900">
              <a:lnSpc>
                <a:spcPct val="150000"/>
              </a:lnSpc>
              <a:spcBef>
                <a:spcPts val="215"/>
              </a:spcBef>
              <a:buFont typeface="Arial"/>
              <a:buChar char="•"/>
              <a:tabLst>
                <a:tab pos="354965" algn="l"/>
                <a:tab pos="355600" algn="l"/>
              </a:tabLst>
            </a:pPr>
            <a:r>
              <a:rPr sz="1600" dirty="0">
                <a:latin typeface="Arial"/>
                <a:cs typeface="Arial"/>
              </a:rPr>
              <a:t>Article</a:t>
            </a:r>
            <a:r>
              <a:rPr sz="1600" spc="25" dirty="0">
                <a:latin typeface="Arial"/>
                <a:cs typeface="Arial"/>
              </a:rPr>
              <a:t> </a:t>
            </a:r>
            <a:r>
              <a:rPr sz="1600" dirty="0">
                <a:latin typeface="Arial"/>
                <a:cs typeface="Arial"/>
              </a:rPr>
              <a:t>3</a:t>
            </a:r>
            <a:r>
              <a:rPr sz="1600" spc="-15" dirty="0">
                <a:latin typeface="Arial"/>
                <a:cs typeface="Arial"/>
              </a:rPr>
              <a:t> </a:t>
            </a:r>
            <a:r>
              <a:rPr sz="1600" dirty="0">
                <a:latin typeface="Arial"/>
                <a:cs typeface="Arial"/>
              </a:rPr>
              <a:t>-</a:t>
            </a:r>
            <a:r>
              <a:rPr sz="1600" spc="-10" dirty="0">
                <a:latin typeface="Arial"/>
                <a:cs typeface="Arial"/>
              </a:rPr>
              <a:t> </a:t>
            </a:r>
            <a:r>
              <a:rPr sz="1600" dirty="0">
                <a:latin typeface="Arial"/>
                <a:cs typeface="Arial"/>
              </a:rPr>
              <a:t>Relationship</a:t>
            </a:r>
            <a:r>
              <a:rPr sz="1600" spc="-15" dirty="0">
                <a:latin typeface="Arial"/>
                <a:cs typeface="Arial"/>
              </a:rPr>
              <a:t> </a:t>
            </a:r>
            <a:r>
              <a:rPr sz="1600" dirty="0">
                <a:latin typeface="Arial"/>
                <a:cs typeface="Arial"/>
              </a:rPr>
              <a:t>with</a:t>
            </a:r>
            <a:r>
              <a:rPr sz="1600" spc="-55" dirty="0">
                <a:latin typeface="Arial"/>
                <a:cs typeface="Arial"/>
              </a:rPr>
              <a:t> </a:t>
            </a:r>
            <a:r>
              <a:rPr sz="1600" dirty="0">
                <a:latin typeface="Arial"/>
                <a:cs typeface="Arial"/>
              </a:rPr>
              <a:t>other</a:t>
            </a:r>
            <a:r>
              <a:rPr sz="1600" spc="-25" dirty="0">
                <a:latin typeface="Arial"/>
                <a:cs typeface="Arial"/>
              </a:rPr>
              <a:t> </a:t>
            </a:r>
            <a:r>
              <a:rPr sz="1600" dirty="0">
                <a:latin typeface="Arial"/>
                <a:cs typeface="Arial"/>
              </a:rPr>
              <a:t>International</a:t>
            </a:r>
            <a:r>
              <a:rPr sz="1600" spc="-25" dirty="0">
                <a:latin typeface="Arial"/>
                <a:cs typeface="Arial"/>
              </a:rPr>
              <a:t> </a:t>
            </a:r>
            <a:r>
              <a:rPr sz="1600" spc="-10" dirty="0">
                <a:latin typeface="Arial"/>
                <a:cs typeface="Arial"/>
              </a:rPr>
              <a:t>Instruments</a:t>
            </a:r>
            <a:endParaRPr sz="1600" dirty="0">
              <a:latin typeface="Arial"/>
              <a:cs typeface="Arial"/>
            </a:endParaRPr>
          </a:p>
          <a:p>
            <a:pPr marL="355600" indent="-342900">
              <a:lnSpc>
                <a:spcPct val="150000"/>
              </a:lnSpc>
              <a:spcBef>
                <a:spcPts val="215"/>
              </a:spcBef>
              <a:buChar char="•"/>
              <a:tabLst>
                <a:tab pos="354965" algn="l"/>
                <a:tab pos="355600" algn="l"/>
              </a:tabLst>
            </a:pPr>
            <a:r>
              <a:rPr sz="1600" dirty="0">
                <a:latin typeface="Arial"/>
                <a:cs typeface="Arial"/>
              </a:rPr>
              <a:t>Article</a:t>
            </a:r>
            <a:r>
              <a:rPr sz="1600" spc="-40" dirty="0">
                <a:latin typeface="Arial"/>
                <a:cs typeface="Arial"/>
              </a:rPr>
              <a:t> </a:t>
            </a:r>
            <a:r>
              <a:rPr sz="1600" dirty="0">
                <a:latin typeface="Arial"/>
                <a:cs typeface="Arial"/>
              </a:rPr>
              <a:t>4</a:t>
            </a:r>
            <a:r>
              <a:rPr sz="1600" spc="-15" dirty="0">
                <a:latin typeface="Arial"/>
                <a:cs typeface="Arial"/>
              </a:rPr>
              <a:t> </a:t>
            </a:r>
            <a:r>
              <a:rPr sz="1600" dirty="0">
                <a:latin typeface="Arial"/>
                <a:cs typeface="Arial"/>
              </a:rPr>
              <a:t>-</a:t>
            </a:r>
            <a:r>
              <a:rPr sz="1600" spc="-20" dirty="0">
                <a:latin typeface="Arial"/>
                <a:cs typeface="Arial"/>
              </a:rPr>
              <a:t> </a:t>
            </a:r>
            <a:r>
              <a:rPr sz="1600" dirty="0">
                <a:latin typeface="Arial"/>
                <a:cs typeface="Arial"/>
              </a:rPr>
              <a:t>Implementation,</a:t>
            </a:r>
            <a:r>
              <a:rPr sz="1600" spc="-5" dirty="0">
                <a:latin typeface="Arial"/>
                <a:cs typeface="Arial"/>
              </a:rPr>
              <a:t> </a:t>
            </a:r>
            <a:r>
              <a:rPr sz="1600" dirty="0">
                <a:latin typeface="Arial"/>
                <a:cs typeface="Arial"/>
              </a:rPr>
              <a:t>Monitoring</a:t>
            </a:r>
            <a:r>
              <a:rPr sz="1600" spc="-5" dirty="0">
                <a:latin typeface="Arial"/>
                <a:cs typeface="Arial"/>
              </a:rPr>
              <a:t> </a:t>
            </a:r>
            <a:r>
              <a:rPr sz="1600" dirty="0">
                <a:latin typeface="Arial"/>
                <a:cs typeface="Arial"/>
              </a:rPr>
              <a:t>and</a:t>
            </a:r>
            <a:r>
              <a:rPr sz="1600" spc="-10" dirty="0">
                <a:latin typeface="Arial"/>
                <a:cs typeface="Arial"/>
              </a:rPr>
              <a:t> Updating</a:t>
            </a:r>
            <a:endParaRPr sz="1600" dirty="0">
              <a:latin typeface="Arial"/>
              <a:cs typeface="Arial"/>
            </a:endParaRPr>
          </a:p>
          <a:p>
            <a:pPr marL="355600" indent="-342900">
              <a:lnSpc>
                <a:spcPct val="150000"/>
              </a:lnSpc>
              <a:spcBef>
                <a:spcPts val="215"/>
              </a:spcBef>
              <a:buChar char="•"/>
              <a:tabLst>
                <a:tab pos="354965" algn="l"/>
                <a:tab pos="355600" algn="l"/>
              </a:tabLst>
            </a:pPr>
            <a:r>
              <a:rPr sz="1600" dirty="0">
                <a:latin typeface="Arial"/>
                <a:cs typeface="Arial"/>
              </a:rPr>
              <a:t>Article</a:t>
            </a:r>
            <a:r>
              <a:rPr sz="1600" spc="-40" dirty="0">
                <a:latin typeface="Arial"/>
                <a:cs typeface="Arial"/>
              </a:rPr>
              <a:t> </a:t>
            </a:r>
            <a:r>
              <a:rPr sz="1600" dirty="0">
                <a:latin typeface="Arial"/>
                <a:cs typeface="Arial"/>
              </a:rPr>
              <a:t>5</a:t>
            </a:r>
            <a:r>
              <a:rPr sz="1600" spc="-30" dirty="0">
                <a:latin typeface="Arial"/>
                <a:cs typeface="Arial"/>
              </a:rPr>
              <a:t> </a:t>
            </a:r>
            <a:r>
              <a:rPr sz="1600" dirty="0">
                <a:latin typeface="Arial"/>
                <a:cs typeface="Arial"/>
              </a:rPr>
              <a:t>-</a:t>
            </a:r>
            <a:r>
              <a:rPr sz="1600" spc="-25" dirty="0">
                <a:latin typeface="Arial"/>
                <a:cs typeface="Arial"/>
              </a:rPr>
              <a:t> </a:t>
            </a:r>
            <a:r>
              <a:rPr sz="1600" dirty="0">
                <a:latin typeface="Arial"/>
                <a:cs typeface="Arial"/>
              </a:rPr>
              <a:t>Special</a:t>
            </a:r>
            <a:r>
              <a:rPr sz="1600" spc="-25" dirty="0">
                <a:latin typeface="Arial"/>
                <a:cs typeface="Arial"/>
              </a:rPr>
              <a:t> </a:t>
            </a:r>
            <a:r>
              <a:rPr sz="1600" dirty="0">
                <a:latin typeface="Arial"/>
                <a:cs typeface="Arial"/>
              </a:rPr>
              <a:t>Requirements</a:t>
            </a:r>
            <a:r>
              <a:rPr sz="1600" spc="-5" dirty="0">
                <a:latin typeface="Arial"/>
                <a:cs typeface="Arial"/>
              </a:rPr>
              <a:t> </a:t>
            </a:r>
            <a:r>
              <a:rPr sz="1600" dirty="0">
                <a:latin typeface="Arial"/>
                <a:cs typeface="Arial"/>
              </a:rPr>
              <a:t>of</a:t>
            </a:r>
            <a:r>
              <a:rPr sz="1600" spc="-35" dirty="0">
                <a:latin typeface="Arial"/>
                <a:cs typeface="Arial"/>
              </a:rPr>
              <a:t> </a:t>
            </a:r>
            <a:r>
              <a:rPr sz="1600" dirty="0">
                <a:latin typeface="Arial"/>
                <a:cs typeface="Arial"/>
              </a:rPr>
              <a:t>Developing </a:t>
            </a:r>
            <a:r>
              <a:rPr sz="1600" spc="-10" dirty="0">
                <a:latin typeface="Arial"/>
                <a:cs typeface="Arial"/>
              </a:rPr>
              <a:t>Countries</a:t>
            </a:r>
            <a:endParaRPr sz="1600" dirty="0">
              <a:latin typeface="Arial"/>
              <a:cs typeface="Arial"/>
            </a:endParaRPr>
          </a:p>
          <a:p>
            <a:pPr marL="355600" indent="-342900">
              <a:lnSpc>
                <a:spcPct val="150000"/>
              </a:lnSpc>
              <a:spcBef>
                <a:spcPts val="219"/>
              </a:spcBef>
              <a:buChar char="•"/>
              <a:tabLst>
                <a:tab pos="354965" algn="l"/>
                <a:tab pos="355600" algn="l"/>
              </a:tabLst>
            </a:pPr>
            <a:r>
              <a:rPr sz="1600" dirty="0">
                <a:latin typeface="Arial"/>
                <a:cs typeface="Arial"/>
              </a:rPr>
              <a:t>Article</a:t>
            </a:r>
            <a:r>
              <a:rPr sz="1600" spc="-35" dirty="0">
                <a:latin typeface="Arial"/>
                <a:cs typeface="Arial"/>
              </a:rPr>
              <a:t> </a:t>
            </a:r>
            <a:r>
              <a:rPr sz="1600" dirty="0">
                <a:latin typeface="Arial"/>
                <a:cs typeface="Arial"/>
              </a:rPr>
              <a:t>6</a:t>
            </a:r>
            <a:r>
              <a:rPr sz="1600" spc="-20" dirty="0">
                <a:latin typeface="Arial"/>
                <a:cs typeface="Arial"/>
              </a:rPr>
              <a:t> </a:t>
            </a:r>
            <a:r>
              <a:rPr sz="1600" dirty="0">
                <a:latin typeface="Arial"/>
                <a:cs typeface="Arial"/>
              </a:rPr>
              <a:t>-</a:t>
            </a:r>
            <a:r>
              <a:rPr sz="1600" spc="-15" dirty="0">
                <a:latin typeface="Arial"/>
                <a:cs typeface="Arial"/>
              </a:rPr>
              <a:t> </a:t>
            </a:r>
            <a:r>
              <a:rPr sz="1600" dirty="0">
                <a:latin typeface="Arial"/>
                <a:cs typeface="Arial"/>
              </a:rPr>
              <a:t>General</a:t>
            </a:r>
            <a:r>
              <a:rPr sz="1600" spc="-15" dirty="0">
                <a:latin typeface="Arial"/>
                <a:cs typeface="Arial"/>
              </a:rPr>
              <a:t> </a:t>
            </a:r>
            <a:r>
              <a:rPr sz="1600" dirty="0">
                <a:latin typeface="Arial"/>
                <a:cs typeface="Arial"/>
              </a:rPr>
              <a:t>Principles</a:t>
            </a:r>
            <a:r>
              <a:rPr sz="1600" spc="10" dirty="0">
                <a:latin typeface="Arial"/>
                <a:cs typeface="Arial"/>
              </a:rPr>
              <a:t> </a:t>
            </a:r>
            <a:r>
              <a:rPr sz="1600" dirty="0">
                <a:latin typeface="Arial"/>
                <a:cs typeface="Arial"/>
              </a:rPr>
              <a:t>-</a:t>
            </a:r>
            <a:r>
              <a:rPr sz="1600" spc="-30" dirty="0">
                <a:latin typeface="Arial"/>
                <a:cs typeface="Arial"/>
              </a:rPr>
              <a:t> </a:t>
            </a:r>
            <a:r>
              <a:rPr sz="1600" dirty="0">
                <a:latin typeface="Arial"/>
                <a:cs typeface="Arial"/>
              </a:rPr>
              <a:t>yes</a:t>
            </a:r>
            <a:r>
              <a:rPr sz="1600" spc="5" dirty="0">
                <a:latin typeface="Arial"/>
                <a:cs typeface="Arial"/>
              </a:rPr>
              <a:t> </a:t>
            </a:r>
            <a:r>
              <a:rPr sz="1600" dirty="0">
                <a:latin typeface="Arial"/>
                <a:cs typeface="Arial"/>
              </a:rPr>
              <a:t>but</a:t>
            </a:r>
            <a:r>
              <a:rPr sz="1600" spc="-30" dirty="0">
                <a:latin typeface="Arial"/>
                <a:cs typeface="Arial"/>
              </a:rPr>
              <a:t> </a:t>
            </a:r>
            <a:r>
              <a:rPr sz="1600" dirty="0">
                <a:latin typeface="Arial"/>
                <a:cs typeface="Arial"/>
              </a:rPr>
              <a:t>contained</a:t>
            </a:r>
            <a:r>
              <a:rPr sz="1600" spc="-30" dirty="0">
                <a:latin typeface="Arial"/>
                <a:cs typeface="Arial"/>
              </a:rPr>
              <a:t> </a:t>
            </a:r>
            <a:r>
              <a:rPr sz="1600" dirty="0">
                <a:latin typeface="Arial"/>
                <a:cs typeface="Arial"/>
              </a:rPr>
              <a:t>in</a:t>
            </a:r>
            <a:r>
              <a:rPr sz="1600" spc="-20" dirty="0">
                <a:latin typeface="Arial"/>
                <a:cs typeface="Arial"/>
              </a:rPr>
              <a:t> </a:t>
            </a:r>
            <a:r>
              <a:rPr sz="1600" dirty="0">
                <a:latin typeface="Arial"/>
                <a:cs typeface="Arial"/>
              </a:rPr>
              <a:t>subsequent</a:t>
            </a:r>
            <a:r>
              <a:rPr sz="1600" spc="-85" dirty="0">
                <a:latin typeface="Arial"/>
                <a:cs typeface="Arial"/>
              </a:rPr>
              <a:t> </a:t>
            </a:r>
            <a:r>
              <a:rPr sz="1600" spc="-10" dirty="0">
                <a:latin typeface="Arial"/>
                <a:cs typeface="Arial"/>
              </a:rPr>
              <a:t>Articles</a:t>
            </a:r>
            <a:endParaRPr sz="1600" dirty="0">
              <a:latin typeface="Arial"/>
              <a:cs typeface="Arial"/>
            </a:endParaRPr>
          </a:p>
          <a:p>
            <a:pPr marL="355600" indent="-342900">
              <a:lnSpc>
                <a:spcPct val="150000"/>
              </a:lnSpc>
              <a:spcBef>
                <a:spcPts val="215"/>
              </a:spcBef>
              <a:buFont typeface="Arial"/>
              <a:buChar char="•"/>
              <a:tabLst>
                <a:tab pos="354965" algn="l"/>
                <a:tab pos="355600" algn="l"/>
              </a:tabLst>
            </a:pPr>
            <a:r>
              <a:rPr sz="1600" dirty="0">
                <a:latin typeface="Arial"/>
                <a:cs typeface="Arial"/>
              </a:rPr>
              <a:t>Article</a:t>
            </a:r>
            <a:r>
              <a:rPr sz="1600" spc="5" dirty="0">
                <a:latin typeface="Arial"/>
                <a:cs typeface="Arial"/>
              </a:rPr>
              <a:t> </a:t>
            </a:r>
            <a:r>
              <a:rPr sz="1600" dirty="0">
                <a:latin typeface="Arial"/>
                <a:cs typeface="Arial"/>
              </a:rPr>
              <a:t>7</a:t>
            </a:r>
            <a:r>
              <a:rPr sz="1600" spc="-35" dirty="0">
                <a:latin typeface="Arial"/>
                <a:cs typeface="Arial"/>
              </a:rPr>
              <a:t> </a:t>
            </a:r>
            <a:r>
              <a:rPr sz="1600" dirty="0">
                <a:latin typeface="Arial"/>
                <a:cs typeface="Arial"/>
              </a:rPr>
              <a:t>-</a:t>
            </a:r>
            <a:r>
              <a:rPr sz="1600" spc="-30" dirty="0">
                <a:latin typeface="Arial"/>
                <a:cs typeface="Arial"/>
              </a:rPr>
              <a:t> </a:t>
            </a:r>
            <a:r>
              <a:rPr sz="1600" dirty="0">
                <a:latin typeface="Arial"/>
                <a:cs typeface="Arial"/>
              </a:rPr>
              <a:t>Fisheries</a:t>
            </a:r>
            <a:r>
              <a:rPr sz="1600" spc="-40" dirty="0">
                <a:latin typeface="Arial"/>
                <a:cs typeface="Arial"/>
              </a:rPr>
              <a:t> </a:t>
            </a:r>
            <a:r>
              <a:rPr sz="1600" spc="-10" dirty="0">
                <a:latin typeface="Arial"/>
                <a:cs typeface="Arial"/>
              </a:rPr>
              <a:t>Management</a:t>
            </a:r>
            <a:endParaRPr sz="1600" dirty="0">
              <a:latin typeface="Arial"/>
              <a:cs typeface="Arial"/>
            </a:endParaRPr>
          </a:p>
          <a:p>
            <a:pPr marL="355600" indent="-342900">
              <a:lnSpc>
                <a:spcPct val="150000"/>
              </a:lnSpc>
              <a:spcBef>
                <a:spcPts val="215"/>
              </a:spcBef>
              <a:buFont typeface="Arial"/>
              <a:buChar char="•"/>
              <a:tabLst>
                <a:tab pos="354965" algn="l"/>
                <a:tab pos="355600" algn="l"/>
              </a:tabLst>
            </a:pPr>
            <a:r>
              <a:rPr sz="1600" dirty="0">
                <a:latin typeface="Arial"/>
                <a:cs typeface="Arial"/>
              </a:rPr>
              <a:t>Article</a:t>
            </a:r>
            <a:r>
              <a:rPr sz="1600" spc="15" dirty="0">
                <a:latin typeface="Arial"/>
                <a:cs typeface="Arial"/>
              </a:rPr>
              <a:t> </a:t>
            </a:r>
            <a:r>
              <a:rPr sz="1600" dirty="0">
                <a:latin typeface="Arial"/>
                <a:cs typeface="Arial"/>
              </a:rPr>
              <a:t>8</a:t>
            </a:r>
            <a:r>
              <a:rPr sz="1600" spc="-30" dirty="0">
                <a:latin typeface="Arial"/>
                <a:cs typeface="Arial"/>
              </a:rPr>
              <a:t> </a:t>
            </a:r>
            <a:r>
              <a:rPr sz="1600" dirty="0">
                <a:latin typeface="Arial"/>
                <a:cs typeface="Arial"/>
              </a:rPr>
              <a:t>-</a:t>
            </a:r>
            <a:r>
              <a:rPr sz="1600" spc="-25" dirty="0">
                <a:latin typeface="Arial"/>
                <a:cs typeface="Arial"/>
              </a:rPr>
              <a:t> </a:t>
            </a:r>
            <a:r>
              <a:rPr sz="1600" dirty="0">
                <a:latin typeface="Arial"/>
                <a:cs typeface="Arial"/>
              </a:rPr>
              <a:t>Fishing</a:t>
            </a:r>
            <a:r>
              <a:rPr sz="1600" spc="-45" dirty="0">
                <a:latin typeface="Arial"/>
                <a:cs typeface="Arial"/>
              </a:rPr>
              <a:t> </a:t>
            </a:r>
            <a:r>
              <a:rPr sz="1600" spc="-10" dirty="0">
                <a:latin typeface="Arial"/>
                <a:cs typeface="Arial"/>
              </a:rPr>
              <a:t>Operations</a:t>
            </a:r>
            <a:endParaRPr sz="1600" dirty="0">
              <a:latin typeface="Arial"/>
              <a:cs typeface="Arial"/>
            </a:endParaRPr>
          </a:p>
          <a:p>
            <a:pPr marL="355600" indent="-342900">
              <a:lnSpc>
                <a:spcPct val="150000"/>
              </a:lnSpc>
              <a:spcBef>
                <a:spcPts val="219"/>
              </a:spcBef>
              <a:buFont typeface="Arial"/>
              <a:buChar char="•"/>
              <a:tabLst>
                <a:tab pos="354965" algn="l"/>
                <a:tab pos="355600" algn="l"/>
              </a:tabLst>
            </a:pPr>
            <a:r>
              <a:rPr sz="1600" dirty="0">
                <a:latin typeface="Arial"/>
                <a:cs typeface="Arial"/>
              </a:rPr>
              <a:t>Article</a:t>
            </a:r>
            <a:r>
              <a:rPr sz="1600" spc="-10" dirty="0">
                <a:latin typeface="Arial"/>
                <a:cs typeface="Arial"/>
              </a:rPr>
              <a:t> </a:t>
            </a:r>
            <a:r>
              <a:rPr sz="1600" dirty="0">
                <a:latin typeface="Arial"/>
                <a:cs typeface="Arial"/>
              </a:rPr>
              <a:t>9</a:t>
            </a:r>
            <a:r>
              <a:rPr sz="1600" spc="-45" dirty="0">
                <a:latin typeface="Arial"/>
                <a:cs typeface="Arial"/>
              </a:rPr>
              <a:t> </a:t>
            </a:r>
            <a:r>
              <a:rPr sz="1600" dirty="0">
                <a:latin typeface="Arial"/>
                <a:cs typeface="Arial"/>
              </a:rPr>
              <a:t>-</a:t>
            </a:r>
            <a:r>
              <a:rPr sz="1600" spc="-110" dirty="0">
                <a:latin typeface="Arial"/>
                <a:cs typeface="Arial"/>
              </a:rPr>
              <a:t> </a:t>
            </a:r>
            <a:r>
              <a:rPr sz="1600" dirty="0">
                <a:latin typeface="Arial"/>
                <a:cs typeface="Arial"/>
              </a:rPr>
              <a:t>Aquaculture</a:t>
            </a:r>
            <a:r>
              <a:rPr sz="1600" spc="-5" dirty="0">
                <a:latin typeface="Arial"/>
                <a:cs typeface="Arial"/>
              </a:rPr>
              <a:t> </a:t>
            </a:r>
            <a:r>
              <a:rPr sz="1600" dirty="0">
                <a:latin typeface="Arial"/>
                <a:cs typeface="Arial"/>
              </a:rPr>
              <a:t>Development</a:t>
            </a:r>
            <a:r>
              <a:rPr sz="1600" spc="5" dirty="0">
                <a:latin typeface="Arial"/>
                <a:cs typeface="Arial"/>
              </a:rPr>
              <a:t> </a:t>
            </a:r>
            <a:r>
              <a:rPr sz="1600" dirty="0">
                <a:latin typeface="Arial"/>
                <a:cs typeface="Arial"/>
              </a:rPr>
              <a:t>–</a:t>
            </a:r>
            <a:r>
              <a:rPr sz="1600" spc="-55" dirty="0">
                <a:latin typeface="Arial"/>
                <a:cs typeface="Arial"/>
              </a:rPr>
              <a:t> </a:t>
            </a:r>
            <a:r>
              <a:rPr sz="1600" dirty="0">
                <a:latin typeface="Arial"/>
                <a:cs typeface="Arial"/>
              </a:rPr>
              <a:t>enhancement</a:t>
            </a:r>
            <a:r>
              <a:rPr sz="1600" spc="-30" dirty="0">
                <a:latin typeface="Arial"/>
                <a:cs typeface="Arial"/>
              </a:rPr>
              <a:t> </a:t>
            </a:r>
            <a:r>
              <a:rPr sz="1600" spc="-10" dirty="0">
                <a:latin typeface="Arial"/>
                <a:cs typeface="Arial"/>
              </a:rPr>
              <a:t>activities</a:t>
            </a:r>
            <a:endParaRPr sz="1600" dirty="0">
              <a:latin typeface="Arial"/>
              <a:cs typeface="Arial"/>
            </a:endParaRPr>
          </a:p>
          <a:p>
            <a:pPr marL="355600" indent="-342900">
              <a:lnSpc>
                <a:spcPct val="150000"/>
              </a:lnSpc>
              <a:spcBef>
                <a:spcPts val="215"/>
              </a:spcBef>
              <a:buFont typeface="Arial"/>
              <a:buChar char="•"/>
              <a:tabLst>
                <a:tab pos="354965" algn="l"/>
                <a:tab pos="355600" algn="l"/>
              </a:tabLst>
            </a:pPr>
            <a:r>
              <a:rPr sz="1600" dirty="0">
                <a:latin typeface="Arial"/>
                <a:cs typeface="Arial"/>
              </a:rPr>
              <a:t>Article</a:t>
            </a:r>
            <a:r>
              <a:rPr sz="1600" spc="10" dirty="0">
                <a:latin typeface="Arial"/>
                <a:cs typeface="Arial"/>
              </a:rPr>
              <a:t> </a:t>
            </a:r>
            <a:r>
              <a:rPr sz="1600" dirty="0">
                <a:latin typeface="Arial"/>
                <a:cs typeface="Arial"/>
              </a:rPr>
              <a:t>10</a:t>
            </a:r>
            <a:r>
              <a:rPr sz="1600" spc="-20" dirty="0">
                <a:latin typeface="Arial"/>
                <a:cs typeface="Arial"/>
              </a:rPr>
              <a:t> </a:t>
            </a:r>
            <a:r>
              <a:rPr sz="1600" dirty="0">
                <a:latin typeface="Arial"/>
                <a:cs typeface="Arial"/>
              </a:rPr>
              <a:t>-</a:t>
            </a:r>
            <a:r>
              <a:rPr sz="1600" spc="-35" dirty="0">
                <a:latin typeface="Arial"/>
                <a:cs typeface="Arial"/>
              </a:rPr>
              <a:t> </a:t>
            </a:r>
            <a:r>
              <a:rPr sz="1600" dirty="0">
                <a:latin typeface="Arial"/>
                <a:cs typeface="Arial"/>
              </a:rPr>
              <a:t>Integration</a:t>
            </a:r>
            <a:r>
              <a:rPr sz="1600" spc="-30" dirty="0">
                <a:latin typeface="Arial"/>
                <a:cs typeface="Arial"/>
              </a:rPr>
              <a:t> </a:t>
            </a:r>
            <a:r>
              <a:rPr sz="1600" dirty="0">
                <a:latin typeface="Arial"/>
                <a:cs typeface="Arial"/>
              </a:rPr>
              <a:t>of</a:t>
            </a:r>
            <a:r>
              <a:rPr sz="1600" spc="-40" dirty="0">
                <a:latin typeface="Arial"/>
                <a:cs typeface="Arial"/>
              </a:rPr>
              <a:t> </a:t>
            </a:r>
            <a:r>
              <a:rPr sz="1600" dirty="0">
                <a:latin typeface="Arial"/>
                <a:cs typeface="Arial"/>
              </a:rPr>
              <a:t>Fisheries</a:t>
            </a:r>
            <a:r>
              <a:rPr sz="1600" spc="-30" dirty="0">
                <a:latin typeface="Arial"/>
                <a:cs typeface="Arial"/>
              </a:rPr>
              <a:t> </a:t>
            </a:r>
            <a:r>
              <a:rPr sz="1600" dirty="0">
                <a:latin typeface="Arial"/>
                <a:cs typeface="Arial"/>
              </a:rPr>
              <a:t>into</a:t>
            </a:r>
            <a:r>
              <a:rPr sz="1600" spc="-30" dirty="0">
                <a:latin typeface="Arial"/>
                <a:cs typeface="Arial"/>
              </a:rPr>
              <a:t> </a:t>
            </a:r>
            <a:r>
              <a:rPr sz="1600" dirty="0">
                <a:latin typeface="Arial"/>
                <a:cs typeface="Arial"/>
              </a:rPr>
              <a:t>Coastal</a:t>
            </a:r>
            <a:r>
              <a:rPr sz="1600" spc="-85" dirty="0">
                <a:latin typeface="Arial"/>
                <a:cs typeface="Arial"/>
              </a:rPr>
              <a:t> </a:t>
            </a:r>
            <a:r>
              <a:rPr sz="1600" dirty="0">
                <a:latin typeface="Arial"/>
                <a:cs typeface="Arial"/>
              </a:rPr>
              <a:t>Area</a:t>
            </a:r>
            <a:r>
              <a:rPr sz="1600" spc="25" dirty="0">
                <a:latin typeface="Arial"/>
                <a:cs typeface="Arial"/>
              </a:rPr>
              <a:t> </a:t>
            </a:r>
            <a:r>
              <a:rPr sz="1600" spc="-10" dirty="0">
                <a:latin typeface="Arial"/>
                <a:cs typeface="Arial"/>
              </a:rPr>
              <a:t>Management</a:t>
            </a:r>
            <a:endParaRPr sz="1600" dirty="0">
              <a:latin typeface="Arial"/>
              <a:cs typeface="Arial"/>
            </a:endParaRPr>
          </a:p>
          <a:p>
            <a:pPr marL="355600" indent="-342900">
              <a:lnSpc>
                <a:spcPct val="150000"/>
              </a:lnSpc>
              <a:spcBef>
                <a:spcPts val="215"/>
              </a:spcBef>
              <a:buChar char="•"/>
              <a:tabLst>
                <a:tab pos="354965" algn="l"/>
                <a:tab pos="355600" algn="l"/>
              </a:tabLst>
            </a:pPr>
            <a:r>
              <a:rPr sz="1600" dirty="0">
                <a:latin typeface="Arial"/>
                <a:cs typeface="Arial"/>
              </a:rPr>
              <a:t>Article</a:t>
            </a:r>
            <a:r>
              <a:rPr sz="1600" spc="-40" dirty="0">
                <a:latin typeface="Arial"/>
                <a:cs typeface="Arial"/>
              </a:rPr>
              <a:t> </a:t>
            </a:r>
            <a:r>
              <a:rPr sz="1600" spc="-20" dirty="0">
                <a:latin typeface="Arial"/>
                <a:cs typeface="Arial"/>
              </a:rPr>
              <a:t>11</a:t>
            </a:r>
            <a:r>
              <a:rPr sz="1600" spc="-10" dirty="0">
                <a:latin typeface="Arial"/>
                <a:cs typeface="Arial"/>
              </a:rPr>
              <a:t> </a:t>
            </a:r>
            <a:r>
              <a:rPr sz="1600" dirty="0">
                <a:latin typeface="Arial"/>
                <a:cs typeface="Arial"/>
              </a:rPr>
              <a:t>-</a:t>
            </a:r>
            <a:r>
              <a:rPr sz="1600" spc="-30" dirty="0">
                <a:latin typeface="Arial"/>
                <a:cs typeface="Arial"/>
              </a:rPr>
              <a:t> </a:t>
            </a:r>
            <a:r>
              <a:rPr sz="1600" spc="-10" dirty="0">
                <a:latin typeface="Arial"/>
                <a:cs typeface="Arial"/>
              </a:rPr>
              <a:t>Post-</a:t>
            </a:r>
            <a:r>
              <a:rPr sz="1600" dirty="0">
                <a:latin typeface="Arial"/>
                <a:cs typeface="Arial"/>
              </a:rPr>
              <a:t>harvest</a:t>
            </a:r>
            <a:r>
              <a:rPr sz="1600" spc="-5" dirty="0">
                <a:latin typeface="Arial"/>
                <a:cs typeface="Arial"/>
              </a:rPr>
              <a:t> </a:t>
            </a:r>
            <a:r>
              <a:rPr sz="1600" dirty="0">
                <a:latin typeface="Arial"/>
                <a:cs typeface="Arial"/>
              </a:rPr>
              <a:t>Practices</a:t>
            </a:r>
            <a:r>
              <a:rPr sz="1600" spc="-20" dirty="0">
                <a:latin typeface="Arial"/>
                <a:cs typeface="Arial"/>
              </a:rPr>
              <a:t> </a:t>
            </a:r>
            <a:r>
              <a:rPr sz="1600" dirty="0">
                <a:latin typeface="Arial"/>
                <a:cs typeface="Arial"/>
              </a:rPr>
              <a:t>and</a:t>
            </a:r>
            <a:r>
              <a:rPr sz="1600" spc="-50" dirty="0">
                <a:latin typeface="Arial"/>
                <a:cs typeface="Arial"/>
              </a:rPr>
              <a:t> </a:t>
            </a:r>
            <a:r>
              <a:rPr sz="1600" dirty="0">
                <a:latin typeface="Arial"/>
                <a:cs typeface="Arial"/>
              </a:rPr>
              <a:t>Trade</a:t>
            </a:r>
            <a:r>
              <a:rPr sz="1600" spc="459" dirty="0">
                <a:latin typeface="Arial"/>
                <a:cs typeface="Arial"/>
              </a:rPr>
              <a:t> </a:t>
            </a:r>
            <a:r>
              <a:rPr sz="1600" dirty="0">
                <a:latin typeface="Arial"/>
                <a:cs typeface="Arial"/>
              </a:rPr>
              <a:t>-</a:t>
            </a:r>
            <a:r>
              <a:rPr sz="1600" spc="-20" dirty="0">
                <a:latin typeface="Arial"/>
                <a:cs typeface="Arial"/>
              </a:rPr>
              <a:t> </a:t>
            </a:r>
            <a:r>
              <a:rPr sz="1600" dirty="0">
                <a:latin typeface="Arial"/>
                <a:cs typeface="Arial"/>
              </a:rPr>
              <a:t>some</a:t>
            </a:r>
            <a:r>
              <a:rPr sz="1600" spc="-25" dirty="0">
                <a:latin typeface="Arial"/>
                <a:cs typeface="Arial"/>
              </a:rPr>
              <a:t> </a:t>
            </a:r>
            <a:r>
              <a:rPr sz="1600" spc="-10" dirty="0">
                <a:latin typeface="Arial"/>
                <a:cs typeface="Arial"/>
              </a:rPr>
              <a:t>applicability</a:t>
            </a:r>
            <a:endParaRPr sz="1600" dirty="0">
              <a:latin typeface="Arial"/>
              <a:cs typeface="Arial"/>
            </a:endParaRPr>
          </a:p>
          <a:p>
            <a:pPr marL="355600" indent="-342900">
              <a:lnSpc>
                <a:spcPct val="150000"/>
              </a:lnSpc>
              <a:spcBef>
                <a:spcPts val="220"/>
              </a:spcBef>
              <a:buFont typeface="Arial"/>
              <a:buChar char="•"/>
              <a:tabLst>
                <a:tab pos="354965" algn="l"/>
                <a:tab pos="355600" algn="l"/>
              </a:tabLst>
            </a:pPr>
            <a:r>
              <a:rPr sz="1600" dirty="0">
                <a:latin typeface="Arial"/>
                <a:cs typeface="Arial"/>
              </a:rPr>
              <a:t>Article</a:t>
            </a:r>
            <a:r>
              <a:rPr sz="1600" spc="5" dirty="0">
                <a:latin typeface="Arial"/>
                <a:cs typeface="Arial"/>
              </a:rPr>
              <a:t> </a:t>
            </a:r>
            <a:r>
              <a:rPr sz="1600" dirty="0">
                <a:latin typeface="Arial"/>
                <a:cs typeface="Arial"/>
              </a:rPr>
              <a:t>12</a:t>
            </a:r>
            <a:r>
              <a:rPr sz="1600" spc="-30" dirty="0">
                <a:latin typeface="Arial"/>
                <a:cs typeface="Arial"/>
              </a:rPr>
              <a:t> </a:t>
            </a:r>
            <a:r>
              <a:rPr sz="1600" dirty="0">
                <a:latin typeface="Arial"/>
                <a:cs typeface="Arial"/>
              </a:rPr>
              <a:t>-</a:t>
            </a:r>
            <a:r>
              <a:rPr sz="1600" spc="-45" dirty="0">
                <a:latin typeface="Arial"/>
                <a:cs typeface="Arial"/>
              </a:rPr>
              <a:t> </a:t>
            </a:r>
            <a:r>
              <a:rPr sz="1600" dirty="0">
                <a:latin typeface="Arial"/>
                <a:cs typeface="Arial"/>
              </a:rPr>
              <a:t>Fisheries</a:t>
            </a:r>
            <a:r>
              <a:rPr sz="1600" spc="-40" dirty="0">
                <a:latin typeface="Arial"/>
                <a:cs typeface="Arial"/>
              </a:rPr>
              <a:t> </a:t>
            </a:r>
            <a:r>
              <a:rPr sz="1600" spc="-10" dirty="0">
                <a:latin typeface="Arial"/>
                <a:cs typeface="Arial"/>
              </a:rPr>
              <a:t>Research</a:t>
            </a:r>
            <a:endParaRPr sz="1600" dirty="0">
              <a:latin typeface="Arial"/>
              <a:cs typeface="Arial"/>
            </a:endParaRPr>
          </a:p>
          <a:p>
            <a:pPr marL="355600" marR="137160" indent="-342900">
              <a:lnSpc>
                <a:spcPct val="150000"/>
              </a:lnSpc>
              <a:spcBef>
                <a:spcPts val="459"/>
              </a:spcBef>
              <a:buChar char="•"/>
              <a:tabLst>
                <a:tab pos="354965" algn="l"/>
                <a:tab pos="355600" algn="l"/>
              </a:tabLst>
            </a:pPr>
            <a:r>
              <a:rPr sz="1600" dirty="0">
                <a:latin typeface="Arial"/>
                <a:cs typeface="Arial"/>
              </a:rPr>
              <a:t>Annex</a:t>
            </a:r>
            <a:r>
              <a:rPr sz="1600" spc="-10" dirty="0">
                <a:latin typeface="Arial"/>
                <a:cs typeface="Arial"/>
              </a:rPr>
              <a:t> </a:t>
            </a:r>
            <a:r>
              <a:rPr sz="1600" dirty="0">
                <a:latin typeface="Arial"/>
                <a:cs typeface="Arial"/>
              </a:rPr>
              <a:t>1</a:t>
            </a:r>
            <a:r>
              <a:rPr sz="1600" spc="-15" dirty="0">
                <a:latin typeface="Arial"/>
                <a:cs typeface="Arial"/>
              </a:rPr>
              <a:t> </a:t>
            </a:r>
            <a:r>
              <a:rPr sz="1600" dirty="0">
                <a:latin typeface="Arial"/>
                <a:cs typeface="Arial"/>
              </a:rPr>
              <a:t>BACKGROUND</a:t>
            </a:r>
            <a:r>
              <a:rPr sz="1600" spc="-45" dirty="0">
                <a:latin typeface="Arial"/>
                <a:cs typeface="Arial"/>
              </a:rPr>
              <a:t> </a:t>
            </a:r>
            <a:r>
              <a:rPr sz="1600" dirty="0">
                <a:latin typeface="Arial"/>
                <a:cs typeface="Arial"/>
              </a:rPr>
              <a:t>TO</a:t>
            </a:r>
            <a:r>
              <a:rPr sz="1600" spc="-70" dirty="0">
                <a:latin typeface="Arial"/>
                <a:cs typeface="Arial"/>
              </a:rPr>
              <a:t> </a:t>
            </a:r>
            <a:r>
              <a:rPr sz="1600" dirty="0">
                <a:latin typeface="Arial"/>
                <a:cs typeface="Arial"/>
              </a:rPr>
              <a:t>THE</a:t>
            </a:r>
            <a:r>
              <a:rPr sz="1600" spc="-30" dirty="0">
                <a:latin typeface="Arial"/>
                <a:cs typeface="Arial"/>
              </a:rPr>
              <a:t> </a:t>
            </a:r>
            <a:r>
              <a:rPr sz="1600" dirty="0">
                <a:latin typeface="Arial"/>
                <a:cs typeface="Arial"/>
              </a:rPr>
              <a:t>ORIGIN</a:t>
            </a:r>
            <a:r>
              <a:rPr sz="1600" spc="-120" dirty="0">
                <a:latin typeface="Arial"/>
                <a:cs typeface="Arial"/>
              </a:rPr>
              <a:t> </a:t>
            </a:r>
            <a:r>
              <a:rPr sz="1600" dirty="0">
                <a:latin typeface="Arial"/>
                <a:cs typeface="Arial"/>
              </a:rPr>
              <a:t>AND</a:t>
            </a:r>
            <a:r>
              <a:rPr sz="1600" spc="-25" dirty="0">
                <a:latin typeface="Arial"/>
                <a:cs typeface="Arial"/>
              </a:rPr>
              <a:t> </a:t>
            </a:r>
            <a:r>
              <a:rPr sz="1600" spc="-10" dirty="0">
                <a:latin typeface="Arial"/>
                <a:cs typeface="Arial"/>
              </a:rPr>
              <a:t>ELABORATION</a:t>
            </a:r>
            <a:r>
              <a:rPr sz="1600" spc="-40" dirty="0">
                <a:latin typeface="Arial"/>
                <a:cs typeface="Arial"/>
              </a:rPr>
              <a:t> </a:t>
            </a:r>
            <a:r>
              <a:rPr sz="1600" dirty="0">
                <a:latin typeface="Arial"/>
                <a:cs typeface="Arial"/>
              </a:rPr>
              <a:t>OF</a:t>
            </a:r>
            <a:r>
              <a:rPr sz="1600" spc="-55" dirty="0">
                <a:latin typeface="Arial"/>
                <a:cs typeface="Arial"/>
              </a:rPr>
              <a:t> </a:t>
            </a:r>
            <a:r>
              <a:rPr sz="1600" spc="-25" dirty="0">
                <a:latin typeface="Arial"/>
                <a:cs typeface="Arial"/>
              </a:rPr>
              <a:t>THE </a:t>
            </a:r>
            <a:r>
              <a:rPr sz="1600" spc="-20" dirty="0">
                <a:latin typeface="Arial"/>
                <a:cs typeface="Arial"/>
              </a:rPr>
              <a:t>CODE</a:t>
            </a:r>
            <a:endParaRPr sz="1600" dirty="0">
              <a:latin typeface="Arial"/>
              <a:cs typeface="Arial"/>
            </a:endParaRPr>
          </a:p>
          <a:p>
            <a:pPr marL="355600" indent="-342900">
              <a:lnSpc>
                <a:spcPct val="150000"/>
              </a:lnSpc>
              <a:spcBef>
                <a:spcPts val="195"/>
              </a:spcBef>
              <a:buChar char="•"/>
              <a:tabLst>
                <a:tab pos="354965" algn="l"/>
                <a:tab pos="355600" algn="l"/>
              </a:tabLst>
            </a:pPr>
            <a:r>
              <a:rPr sz="1600" dirty="0">
                <a:latin typeface="Arial"/>
                <a:cs typeface="Arial"/>
              </a:rPr>
              <a:t>Annex</a:t>
            </a:r>
            <a:r>
              <a:rPr sz="1600" spc="-20" dirty="0">
                <a:latin typeface="Arial"/>
                <a:cs typeface="Arial"/>
              </a:rPr>
              <a:t> </a:t>
            </a:r>
            <a:r>
              <a:rPr sz="1600" dirty="0">
                <a:latin typeface="Arial"/>
                <a:cs typeface="Arial"/>
              </a:rPr>
              <a:t>2</a:t>
            </a:r>
            <a:r>
              <a:rPr sz="1600" spc="-15" dirty="0">
                <a:latin typeface="Arial"/>
                <a:cs typeface="Arial"/>
              </a:rPr>
              <a:t> </a:t>
            </a:r>
            <a:r>
              <a:rPr sz="1600" spc="-10" dirty="0">
                <a:latin typeface="Arial"/>
                <a:cs typeface="Arial"/>
              </a:rPr>
              <a:t>RESOLUTION</a:t>
            </a:r>
            <a:endParaRPr sz="1600" dirty="0">
              <a:latin typeface="Arial"/>
              <a:cs typeface="Arial"/>
            </a:endParaRPr>
          </a:p>
        </p:txBody>
      </p:sp>
      <p:sp>
        <p:nvSpPr>
          <p:cNvPr id="4" name="TextBox 3"/>
          <p:cNvSpPr txBox="1"/>
          <p:nvPr/>
        </p:nvSpPr>
        <p:spPr>
          <a:xfrm>
            <a:off x="3484070" y="950742"/>
            <a:ext cx="5332977" cy="369332"/>
          </a:xfrm>
          <a:prstGeom prst="rect">
            <a:avLst/>
          </a:prstGeom>
          <a:solidFill>
            <a:schemeClr val="accent3">
              <a:lumMod val="75000"/>
            </a:schemeClr>
          </a:solidFill>
          <a:ln>
            <a:solidFill>
              <a:schemeClr val="bg2"/>
            </a:solidFill>
          </a:ln>
        </p:spPr>
        <p:txBody>
          <a:bodyPr wrap="square" rtlCol="0" anchor="ctr" anchorCtr="1">
            <a:spAutoFit/>
          </a:bodyPr>
          <a:lstStyle/>
          <a:p>
            <a:r>
              <a:rPr lang="en-US" b="1" dirty="0">
                <a:latin typeface="Arial" panose="020B0604020202020204" pitchFamily="34" charset="0"/>
                <a:cs typeface="Arial" panose="020B0604020202020204" pitchFamily="34" charset="0"/>
              </a:rPr>
              <a:t>Code</a:t>
            </a:r>
            <a:r>
              <a:rPr lang="en-US" b="1" spc="-75"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of</a:t>
            </a:r>
            <a:r>
              <a:rPr lang="en-US" b="1" spc="-9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Conduct</a:t>
            </a:r>
            <a:r>
              <a:rPr lang="en-US" b="1" spc="-5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for</a:t>
            </a:r>
            <a:r>
              <a:rPr lang="en-US" b="1" spc="-10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Responsible</a:t>
            </a:r>
            <a:r>
              <a:rPr lang="en-US" b="1" spc="-60" dirty="0">
                <a:latin typeface="Arial" panose="020B0604020202020204" pitchFamily="34" charset="0"/>
                <a:cs typeface="Arial" panose="020B0604020202020204" pitchFamily="34" charset="0"/>
              </a:rPr>
              <a:t> </a:t>
            </a:r>
            <a:r>
              <a:rPr lang="en-US" b="1" spc="-10" dirty="0">
                <a:latin typeface="Arial" panose="020B0604020202020204" pitchFamily="34" charset="0"/>
                <a:cs typeface="Arial" panose="020B0604020202020204" pitchFamily="34" charset="0"/>
              </a:rPr>
              <a:t>Fisheries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241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65358" y="47287"/>
            <a:ext cx="10309284" cy="850873"/>
          </a:xfrm>
          <a:prstGeom prst="rect">
            <a:avLst/>
          </a:prstGeom>
        </p:spPr>
        <p:txBody>
          <a:bodyPr vert="horz" wrap="square" lIns="0" tIns="294004" rIns="0" bIns="0" rtlCol="0">
            <a:spAutoFit/>
          </a:bodyPr>
          <a:lstStyle/>
          <a:p>
            <a:pPr marL="2170430">
              <a:spcBef>
                <a:spcPts val="95"/>
              </a:spcBef>
            </a:pPr>
            <a:r>
              <a:rPr sz="3600" b="1" i="0" dirty="0">
                <a:latin typeface="Arial" panose="020B0604020202020204" pitchFamily="34" charset="0"/>
                <a:cs typeface="Arial" panose="020B0604020202020204" pitchFamily="34" charset="0"/>
              </a:rPr>
              <a:t>Closing</a:t>
            </a:r>
            <a:r>
              <a:rPr sz="3600" b="1" i="0" spc="-110" dirty="0">
                <a:latin typeface="Arial" panose="020B0604020202020204" pitchFamily="34" charset="0"/>
                <a:cs typeface="Arial" panose="020B0604020202020204" pitchFamily="34" charset="0"/>
              </a:rPr>
              <a:t> </a:t>
            </a:r>
            <a:r>
              <a:rPr sz="3600" b="1" i="0" spc="-10" dirty="0">
                <a:latin typeface="Arial" panose="020B0604020202020204" pitchFamily="34" charset="0"/>
                <a:cs typeface="Arial" panose="020B0604020202020204" pitchFamily="34" charset="0"/>
              </a:rPr>
              <a:t>Meeting</a:t>
            </a:r>
            <a:endParaRPr sz="3600" dirty="0">
              <a:latin typeface="Arial" panose="020B0604020202020204" pitchFamily="34" charset="0"/>
              <a:cs typeface="Arial" panose="020B0604020202020204" pitchFamily="34" charset="0"/>
            </a:endParaRPr>
          </a:p>
        </p:txBody>
      </p:sp>
      <p:sp>
        <p:nvSpPr>
          <p:cNvPr id="3" name="object 3"/>
          <p:cNvSpPr txBox="1"/>
          <p:nvPr/>
        </p:nvSpPr>
        <p:spPr>
          <a:xfrm>
            <a:off x="2963446" y="1721286"/>
            <a:ext cx="4959985" cy="3030316"/>
          </a:xfrm>
          <a:prstGeom prst="rect">
            <a:avLst/>
          </a:prstGeom>
          <a:solidFill>
            <a:schemeClr val="accent3">
              <a:lumMod val="50000"/>
            </a:schemeClr>
          </a:solidFill>
        </p:spPr>
        <p:txBody>
          <a:bodyPr vert="horz" wrap="square" lIns="0" tIns="52069" rIns="0" bIns="0" rtlCol="0">
            <a:spAutoFit/>
          </a:bodyPr>
          <a:lstStyle/>
          <a:p>
            <a:pPr marL="469900" indent="-457200">
              <a:spcBef>
                <a:spcPts val="409"/>
              </a:spcBef>
              <a:buClr>
                <a:schemeClr val="accent4">
                  <a:lumMod val="60000"/>
                  <a:lumOff val="40000"/>
                </a:schemeClr>
              </a:buClr>
              <a:buFont typeface="Arial"/>
              <a:buChar char="•"/>
              <a:tabLst>
                <a:tab pos="469265" algn="l"/>
                <a:tab pos="469900" algn="l"/>
              </a:tabLst>
            </a:pPr>
            <a:r>
              <a:rPr sz="2200" dirty="0">
                <a:latin typeface="Arial" panose="020B0604020202020204" pitchFamily="34" charset="0"/>
                <a:cs typeface="Arial" panose="020B0604020202020204" pitchFamily="34" charset="0"/>
              </a:rPr>
              <a:t>Objectives,</a:t>
            </a:r>
            <a:r>
              <a:rPr sz="2200" spc="-7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Scope,</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and</a:t>
            </a:r>
            <a:r>
              <a:rPr sz="2200" spc="-40"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Criteria</a:t>
            </a:r>
            <a:endParaRPr sz="2200" dirty="0">
              <a:latin typeface="Arial" panose="020B0604020202020204" pitchFamily="34" charset="0"/>
              <a:cs typeface="Arial" panose="020B0604020202020204" pitchFamily="34" charset="0"/>
            </a:endParaRPr>
          </a:p>
          <a:p>
            <a:pPr marL="469900" indent="-457200">
              <a:spcBef>
                <a:spcPts val="310"/>
              </a:spcBef>
              <a:buClr>
                <a:schemeClr val="accent4">
                  <a:lumMod val="60000"/>
                  <a:lumOff val="40000"/>
                </a:schemeClr>
              </a:buClr>
              <a:buFont typeface="Arial"/>
              <a:buChar char="•"/>
              <a:tabLst>
                <a:tab pos="469265" algn="l"/>
                <a:tab pos="469900" algn="l"/>
              </a:tabLst>
            </a:pPr>
            <a:r>
              <a:rPr sz="2200" spc="-10" dirty="0">
                <a:latin typeface="Arial" panose="020B0604020202020204" pitchFamily="34" charset="0"/>
                <a:cs typeface="Arial" panose="020B0604020202020204" pitchFamily="34" charset="0"/>
              </a:rPr>
              <a:t>Report</a:t>
            </a:r>
            <a:endParaRPr sz="2200" dirty="0">
              <a:latin typeface="Arial" panose="020B0604020202020204" pitchFamily="34" charset="0"/>
              <a:cs typeface="Arial" panose="020B0604020202020204" pitchFamily="34" charset="0"/>
            </a:endParaRPr>
          </a:p>
          <a:p>
            <a:pPr marL="469900" indent="-457200">
              <a:spcBef>
                <a:spcPts val="315"/>
              </a:spcBef>
              <a:buClr>
                <a:schemeClr val="accent4">
                  <a:lumMod val="60000"/>
                  <a:lumOff val="40000"/>
                </a:schemeClr>
              </a:buClr>
              <a:buFont typeface="Arial"/>
              <a:buChar char="•"/>
              <a:tabLst>
                <a:tab pos="469265" algn="l"/>
                <a:tab pos="469900" algn="l"/>
              </a:tabLst>
            </a:pPr>
            <a:r>
              <a:rPr sz="2200" spc="-10" dirty="0">
                <a:latin typeface="Arial" panose="020B0604020202020204" pitchFamily="34" charset="0"/>
                <a:cs typeface="Arial" panose="020B0604020202020204" pitchFamily="34" charset="0"/>
              </a:rPr>
              <a:t>Confidentiality</a:t>
            </a:r>
            <a:endParaRPr sz="2200" dirty="0">
              <a:latin typeface="Arial" panose="020B0604020202020204" pitchFamily="34" charset="0"/>
              <a:cs typeface="Arial" panose="020B0604020202020204" pitchFamily="34" charset="0"/>
            </a:endParaRPr>
          </a:p>
          <a:p>
            <a:pPr marL="469900" indent="-457200">
              <a:spcBef>
                <a:spcPts val="310"/>
              </a:spcBef>
              <a:buClr>
                <a:schemeClr val="accent4">
                  <a:lumMod val="60000"/>
                  <a:lumOff val="40000"/>
                </a:schemeClr>
              </a:buClr>
              <a:buFont typeface="Arial"/>
              <a:buChar char="•"/>
              <a:tabLst>
                <a:tab pos="469265" algn="l"/>
                <a:tab pos="469900" algn="l"/>
              </a:tabLst>
            </a:pPr>
            <a:r>
              <a:rPr sz="2200" dirty="0">
                <a:latin typeface="Arial" panose="020B0604020202020204" pitchFamily="34" charset="0"/>
                <a:cs typeface="Arial" panose="020B0604020202020204" pitchFamily="34" charset="0"/>
              </a:rPr>
              <a:t>Audit</a:t>
            </a:r>
            <a:r>
              <a:rPr sz="2200" spc="-30"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Summary</a:t>
            </a:r>
            <a:endParaRPr sz="2200" dirty="0">
              <a:latin typeface="Arial" panose="020B0604020202020204" pitchFamily="34" charset="0"/>
              <a:cs typeface="Arial" panose="020B0604020202020204" pitchFamily="34" charset="0"/>
            </a:endParaRPr>
          </a:p>
          <a:p>
            <a:pPr marL="469900" indent="-457200">
              <a:spcBef>
                <a:spcPts val="315"/>
              </a:spcBef>
              <a:buClr>
                <a:schemeClr val="accent4">
                  <a:lumMod val="60000"/>
                  <a:lumOff val="40000"/>
                </a:schemeClr>
              </a:buClr>
              <a:buFont typeface="Arial"/>
              <a:buChar char="•"/>
              <a:tabLst>
                <a:tab pos="469265" algn="l"/>
                <a:tab pos="469900" algn="l"/>
              </a:tabLst>
            </a:pPr>
            <a:r>
              <a:rPr sz="2200" spc="-10" dirty="0">
                <a:latin typeface="Arial" panose="020B0604020202020204" pitchFamily="34" charset="0"/>
                <a:cs typeface="Arial" panose="020B0604020202020204" pitchFamily="34" charset="0"/>
              </a:rPr>
              <a:t>Presentation</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of</a:t>
            </a:r>
            <a:r>
              <a:rPr sz="2200" spc="-5"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Non-conformities</a:t>
            </a:r>
            <a:endParaRPr sz="2200" dirty="0">
              <a:latin typeface="Arial" panose="020B0604020202020204" pitchFamily="34" charset="0"/>
              <a:cs typeface="Arial" panose="020B0604020202020204" pitchFamily="34" charset="0"/>
            </a:endParaRPr>
          </a:p>
          <a:p>
            <a:pPr marL="469900" indent="-457200">
              <a:spcBef>
                <a:spcPts val="315"/>
              </a:spcBef>
              <a:buClr>
                <a:schemeClr val="accent4">
                  <a:lumMod val="60000"/>
                  <a:lumOff val="40000"/>
                </a:schemeClr>
              </a:buClr>
              <a:buFont typeface="Arial"/>
              <a:buChar char="•"/>
              <a:tabLst>
                <a:tab pos="469265" algn="l"/>
                <a:tab pos="469900" algn="l"/>
              </a:tabLst>
            </a:pPr>
            <a:r>
              <a:rPr sz="2200" spc="-10" dirty="0">
                <a:latin typeface="Arial" panose="020B0604020202020204" pitchFamily="34" charset="0"/>
                <a:cs typeface="Arial" panose="020B0604020202020204" pitchFamily="34" charset="0"/>
              </a:rPr>
              <a:t>Agreement</a:t>
            </a:r>
            <a:endParaRPr sz="2200" dirty="0">
              <a:latin typeface="Arial" panose="020B0604020202020204" pitchFamily="34" charset="0"/>
              <a:cs typeface="Arial" panose="020B0604020202020204" pitchFamily="34" charset="0"/>
            </a:endParaRPr>
          </a:p>
          <a:p>
            <a:pPr marL="469900" indent="-457200">
              <a:spcBef>
                <a:spcPts val="310"/>
              </a:spcBef>
              <a:buClr>
                <a:schemeClr val="accent4">
                  <a:lumMod val="60000"/>
                  <a:lumOff val="40000"/>
                </a:schemeClr>
              </a:buClr>
              <a:buFont typeface="Arial"/>
              <a:buChar char="•"/>
              <a:tabLst>
                <a:tab pos="469265" algn="l"/>
                <a:tab pos="469900" algn="l"/>
              </a:tabLst>
            </a:pPr>
            <a:r>
              <a:rPr sz="2200" spc="-10" dirty="0">
                <a:latin typeface="Arial" panose="020B0604020202020204" pitchFamily="34" charset="0"/>
                <a:cs typeface="Arial" panose="020B0604020202020204" pitchFamily="34" charset="0"/>
              </a:rPr>
              <a:t>Clarification</a:t>
            </a:r>
            <a:endParaRPr sz="2200" dirty="0">
              <a:latin typeface="Arial" panose="020B0604020202020204" pitchFamily="34" charset="0"/>
              <a:cs typeface="Arial" panose="020B0604020202020204" pitchFamily="34" charset="0"/>
            </a:endParaRPr>
          </a:p>
          <a:p>
            <a:pPr marL="469900" indent="-457200">
              <a:spcBef>
                <a:spcPts val="315"/>
              </a:spcBef>
              <a:buClr>
                <a:schemeClr val="accent4">
                  <a:lumMod val="60000"/>
                  <a:lumOff val="40000"/>
                </a:schemeClr>
              </a:buClr>
              <a:buFont typeface="Arial"/>
              <a:buChar char="•"/>
              <a:tabLst>
                <a:tab pos="469265" algn="l"/>
                <a:tab pos="469900" algn="l"/>
              </a:tabLst>
            </a:pPr>
            <a:r>
              <a:rPr sz="2200" spc="-10" dirty="0">
                <a:latin typeface="Arial" panose="020B0604020202020204" pitchFamily="34" charset="0"/>
                <a:cs typeface="Arial" panose="020B0604020202020204" pitchFamily="34" charset="0"/>
              </a:rPr>
              <a:t>Departure</a:t>
            </a:r>
            <a:endParaRPr sz="2200" dirty="0">
              <a:latin typeface="Arial" panose="020B0604020202020204" pitchFamily="34" charset="0"/>
              <a:cs typeface="Arial" panose="020B0604020202020204" pitchFamily="34" charset="0"/>
            </a:endParaRPr>
          </a:p>
        </p:txBody>
      </p:sp>
      <p:pic>
        <p:nvPicPr>
          <p:cNvPr id="4" name="object 4"/>
          <p:cNvPicPr/>
          <p:nvPr/>
        </p:nvPicPr>
        <p:blipFill>
          <a:blip r:embed="rId2" cstate="print"/>
          <a:stretch>
            <a:fillRect/>
          </a:stretch>
        </p:blipFill>
        <p:spPr>
          <a:xfrm>
            <a:off x="7255281" y="3906643"/>
            <a:ext cx="3962400" cy="2642616"/>
          </a:xfrm>
          <a:prstGeom prst="rect">
            <a:avLst/>
          </a:prstGeom>
        </p:spPr>
      </p:pic>
    </p:spTree>
    <p:extLst>
      <p:ext uri="{BB962C8B-B14F-4D97-AF65-F5344CB8AC3E}">
        <p14:creationId xmlns:p14="http://schemas.microsoft.com/office/powerpoint/2010/main" val="130652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66003" y="512406"/>
            <a:ext cx="4921083" cy="567463"/>
          </a:xfrm>
          <a:prstGeom prst="rect">
            <a:avLst/>
          </a:prstGeom>
        </p:spPr>
        <p:txBody>
          <a:bodyPr vert="horz" wrap="square" lIns="0" tIns="13335" rIns="0" bIns="0" rtlCol="0">
            <a:spAutoFit/>
          </a:bodyPr>
          <a:lstStyle/>
          <a:p>
            <a:pPr marL="12700">
              <a:spcBef>
                <a:spcPts val="105"/>
              </a:spcBef>
            </a:pPr>
            <a:r>
              <a:rPr sz="3600" b="1" i="0" dirty="0">
                <a:latin typeface="Arial" panose="020B0604020202020204" pitchFamily="34" charset="0"/>
                <a:cs typeface="Arial" panose="020B0604020202020204" pitchFamily="34" charset="0"/>
              </a:rPr>
              <a:t>Auditor</a:t>
            </a:r>
            <a:r>
              <a:rPr sz="3600" b="1" i="0" spc="-40" dirty="0">
                <a:latin typeface="Arial" panose="020B0604020202020204" pitchFamily="34" charset="0"/>
                <a:cs typeface="Arial" panose="020B0604020202020204" pitchFamily="34" charset="0"/>
              </a:rPr>
              <a:t> </a:t>
            </a:r>
            <a:r>
              <a:rPr sz="3600" b="1" i="0" spc="-10" dirty="0">
                <a:latin typeface="Arial" panose="020B0604020202020204" pitchFamily="34" charset="0"/>
                <a:cs typeface="Arial" panose="020B0604020202020204" pitchFamily="34" charset="0"/>
              </a:rPr>
              <a:t>Reporting</a:t>
            </a:r>
          </a:p>
        </p:txBody>
      </p:sp>
      <p:sp>
        <p:nvSpPr>
          <p:cNvPr id="3" name="object 3"/>
          <p:cNvSpPr txBox="1"/>
          <p:nvPr/>
        </p:nvSpPr>
        <p:spPr>
          <a:xfrm>
            <a:off x="2310841" y="2016908"/>
            <a:ext cx="7431405" cy="3510576"/>
          </a:xfrm>
          <a:prstGeom prst="rect">
            <a:avLst/>
          </a:prstGeom>
          <a:solidFill>
            <a:schemeClr val="accent3">
              <a:lumMod val="50000"/>
            </a:schemeClr>
          </a:solidFill>
        </p:spPr>
        <p:txBody>
          <a:bodyPr vert="horz" wrap="square" lIns="0" tIns="12065" rIns="0" bIns="0" rtlCol="0">
            <a:spAutoFit/>
          </a:bodyPr>
          <a:lstStyle/>
          <a:p>
            <a:pPr marL="355600" marR="5080" indent="-343535">
              <a:lnSpc>
                <a:spcPct val="150000"/>
              </a:lnSpc>
              <a:spcBef>
                <a:spcPts val="95"/>
              </a:spcBef>
              <a:buClr>
                <a:schemeClr val="accent4">
                  <a:lumMod val="60000"/>
                  <a:lumOff val="40000"/>
                </a:schemeClr>
              </a:buClr>
              <a:buFont typeface="Arial"/>
              <a:buChar char="•"/>
              <a:tabLst>
                <a:tab pos="355600" algn="l"/>
                <a:tab pos="356235" algn="l"/>
              </a:tabLst>
            </a:pPr>
            <a:r>
              <a:rPr sz="2200" dirty="0">
                <a:latin typeface="Arial" panose="020B0604020202020204" pitchFamily="34" charset="0"/>
                <a:cs typeface="Arial" panose="020B0604020202020204" pitchFamily="34" charset="0"/>
              </a:rPr>
              <a:t>Auditor</a:t>
            </a:r>
            <a:r>
              <a:rPr sz="2200" spc="-7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must</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submit</a:t>
            </a:r>
            <a:r>
              <a:rPr sz="2200" spc="-5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reports</a:t>
            </a:r>
            <a:r>
              <a:rPr sz="2200" spc="-5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on</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a:t>
            </a:r>
            <a:r>
              <a:rPr sz="2200" spc="-5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relevant</a:t>
            </a:r>
            <a:r>
              <a:rPr sz="2200" spc="-55"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Scheme </a:t>
            </a:r>
            <a:r>
              <a:rPr sz="2200" dirty="0">
                <a:latin typeface="Arial" panose="020B0604020202020204" pitchFamily="34" charset="0"/>
                <a:cs typeface="Arial" panose="020B0604020202020204" pitchFamily="34" charset="0"/>
              </a:rPr>
              <a:t>Report</a:t>
            </a:r>
            <a:r>
              <a:rPr sz="2200" spc="-70"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Forms</a:t>
            </a:r>
            <a:endParaRPr sz="2200" dirty="0">
              <a:latin typeface="Arial" panose="020B0604020202020204" pitchFamily="34" charset="0"/>
              <a:cs typeface="Arial" panose="020B0604020202020204" pitchFamily="34" charset="0"/>
            </a:endParaRPr>
          </a:p>
          <a:p>
            <a:pPr marL="355600" indent="-343535">
              <a:spcBef>
                <a:spcPts val="2185"/>
              </a:spcBef>
              <a:buClr>
                <a:schemeClr val="accent4">
                  <a:lumMod val="60000"/>
                  <a:lumOff val="40000"/>
                </a:schemeClr>
              </a:buClr>
              <a:buFont typeface="Arial"/>
              <a:buChar char="•"/>
              <a:tabLst>
                <a:tab pos="355600" algn="l"/>
                <a:tab pos="356235" algn="l"/>
              </a:tabLst>
            </a:pPr>
            <a:r>
              <a:rPr sz="2200" dirty="0">
                <a:latin typeface="Arial" panose="020B0604020202020204" pitchFamily="34" charset="0"/>
                <a:cs typeface="Arial" panose="020B0604020202020204" pitchFamily="34" charset="0"/>
              </a:rPr>
              <a:t>Other</a:t>
            </a:r>
            <a:r>
              <a:rPr sz="2200" spc="-5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notes</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made</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by</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auditor</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must</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be</a:t>
            </a:r>
            <a:r>
              <a:rPr sz="2200" spc="-30"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included</a:t>
            </a:r>
            <a:endParaRPr sz="2200" dirty="0">
              <a:latin typeface="Arial" panose="020B0604020202020204" pitchFamily="34" charset="0"/>
              <a:cs typeface="Arial" panose="020B0604020202020204" pitchFamily="34" charset="0"/>
            </a:endParaRPr>
          </a:p>
          <a:p>
            <a:pPr marL="355600" indent="-343535">
              <a:spcBef>
                <a:spcPts val="2185"/>
              </a:spcBef>
              <a:buClr>
                <a:schemeClr val="accent4">
                  <a:lumMod val="60000"/>
                  <a:lumOff val="40000"/>
                </a:schemeClr>
              </a:buClr>
              <a:buFont typeface="Arial"/>
              <a:buChar char="•"/>
              <a:tabLst>
                <a:tab pos="355600" algn="l"/>
                <a:tab pos="356235" algn="l"/>
              </a:tabLst>
            </a:pPr>
            <a:r>
              <a:rPr sz="2200" spc="-10" dirty="0">
                <a:latin typeface="Arial" panose="020B0604020202020204" pitchFamily="34" charset="0"/>
                <a:cs typeface="Arial" panose="020B0604020202020204" pitchFamily="34" charset="0"/>
              </a:rPr>
              <a:t>Non-</a:t>
            </a:r>
            <a:r>
              <a:rPr sz="2200" dirty="0">
                <a:latin typeface="Arial" panose="020B0604020202020204" pitchFamily="34" charset="0"/>
                <a:cs typeface="Arial" panose="020B0604020202020204" pitchFamily="34" charset="0"/>
              </a:rPr>
              <a:t>Conformity</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Summary</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Sheets</a:t>
            </a:r>
            <a:r>
              <a:rPr sz="2200" spc="-7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must</a:t>
            </a:r>
            <a:r>
              <a:rPr sz="2200" spc="-6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be</a:t>
            </a:r>
            <a:r>
              <a:rPr sz="2200" spc="-55"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included</a:t>
            </a:r>
            <a:endParaRPr sz="2200" dirty="0">
              <a:latin typeface="Arial" panose="020B0604020202020204" pitchFamily="34" charset="0"/>
              <a:cs typeface="Arial" panose="020B0604020202020204" pitchFamily="34" charset="0"/>
            </a:endParaRPr>
          </a:p>
          <a:p>
            <a:pPr marL="355600" indent="-343535">
              <a:spcBef>
                <a:spcPts val="2185"/>
              </a:spcBef>
              <a:buClr>
                <a:schemeClr val="accent4">
                  <a:lumMod val="60000"/>
                  <a:lumOff val="40000"/>
                </a:schemeClr>
              </a:buClr>
              <a:buFont typeface="Arial"/>
              <a:buChar char="•"/>
              <a:tabLst>
                <a:tab pos="355600" algn="l"/>
                <a:tab pos="356235" algn="l"/>
              </a:tabLst>
            </a:pPr>
            <a:r>
              <a:rPr sz="2200" dirty="0">
                <a:latin typeface="Arial" panose="020B0604020202020204" pitchFamily="34" charset="0"/>
                <a:cs typeface="Arial" panose="020B0604020202020204" pitchFamily="34" charset="0"/>
              </a:rPr>
              <a:t>Corrective</a:t>
            </a:r>
            <a:r>
              <a:rPr sz="2200" spc="-6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action</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and</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agreed</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timescales</a:t>
            </a:r>
            <a:r>
              <a:rPr sz="2200" spc="-60"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included</a:t>
            </a:r>
            <a:endParaRPr sz="2200" dirty="0">
              <a:latin typeface="Arial" panose="020B0604020202020204" pitchFamily="34" charset="0"/>
              <a:cs typeface="Arial" panose="020B0604020202020204" pitchFamily="34" charset="0"/>
            </a:endParaRPr>
          </a:p>
          <a:p>
            <a:pPr marL="355600" indent="-343535">
              <a:spcBef>
                <a:spcPts val="2185"/>
              </a:spcBef>
              <a:buClr>
                <a:schemeClr val="accent4">
                  <a:lumMod val="60000"/>
                  <a:lumOff val="40000"/>
                </a:schemeClr>
              </a:buClr>
              <a:buFont typeface="Arial"/>
              <a:buChar char="•"/>
              <a:tabLst>
                <a:tab pos="355600" algn="l"/>
                <a:tab pos="356235" algn="l"/>
              </a:tabLst>
            </a:pPr>
            <a:r>
              <a:rPr sz="2200" dirty="0">
                <a:latin typeface="Arial" panose="020B0604020202020204" pitchFamily="34" charset="0"/>
                <a:cs typeface="Arial" panose="020B0604020202020204" pitchFamily="34" charset="0"/>
              </a:rPr>
              <a:t>Must</a:t>
            </a:r>
            <a:r>
              <a:rPr sz="2200" spc="-5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be</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signed</a:t>
            </a:r>
            <a:r>
              <a:rPr sz="2200" spc="-5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and</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dated</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by</a:t>
            </a:r>
            <a:r>
              <a:rPr sz="2200" spc="-30"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auditor/auditee</a:t>
            </a:r>
            <a:endParaRP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4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40745" y="2318749"/>
            <a:ext cx="4451350" cy="2900153"/>
          </a:xfrm>
          <a:prstGeom prst="rect">
            <a:avLst/>
          </a:prstGeom>
          <a:solidFill>
            <a:schemeClr val="accent3">
              <a:lumMod val="50000"/>
            </a:schemeClr>
          </a:solidFill>
        </p:spPr>
        <p:txBody>
          <a:bodyPr vert="horz" wrap="square" lIns="0" tIns="12065" rIns="0" bIns="0" rtlCol="0">
            <a:spAutoFit/>
          </a:bodyPr>
          <a:lstStyle/>
          <a:p>
            <a:pPr marL="355600" indent="-342900">
              <a:spcBef>
                <a:spcPts val="95"/>
              </a:spcBef>
              <a:buClr>
                <a:schemeClr val="accent4">
                  <a:lumMod val="60000"/>
                  <a:lumOff val="40000"/>
                </a:schemeClr>
              </a:buClr>
              <a:buFont typeface="Arial" panose="020B0604020202020204" pitchFamily="34" charset="0"/>
              <a:buChar char="•"/>
              <a:tabLst>
                <a:tab pos="354965" algn="l"/>
                <a:tab pos="355600" algn="l"/>
              </a:tabLst>
            </a:pPr>
            <a:r>
              <a:rPr sz="2200" spc="-10" dirty="0">
                <a:latin typeface="Arial" panose="020B0604020202020204" pitchFamily="34" charset="0"/>
                <a:cs typeface="Arial" panose="020B0604020202020204" pitchFamily="34" charset="0"/>
              </a:rPr>
              <a:t>Conforming</a:t>
            </a:r>
            <a:r>
              <a:rPr sz="2200" spc="-95"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Evidence</a:t>
            </a:r>
            <a:endParaRPr sz="2200" dirty="0">
              <a:latin typeface="Arial" panose="020B0604020202020204" pitchFamily="34" charset="0"/>
              <a:cs typeface="Arial" panose="020B0604020202020204" pitchFamily="34" charset="0"/>
            </a:endParaRPr>
          </a:p>
          <a:p>
            <a:pPr marL="342900" indent="-342900">
              <a:spcBef>
                <a:spcPts val="5"/>
              </a:spcBef>
              <a:buClr>
                <a:schemeClr val="accent4">
                  <a:lumMod val="60000"/>
                  <a:lumOff val="40000"/>
                </a:schemeClr>
              </a:buClr>
              <a:buFont typeface="Arial" panose="020B0604020202020204" pitchFamily="34" charset="0"/>
              <a:buChar char="•"/>
            </a:pPr>
            <a:endParaRPr sz="2200" dirty="0">
              <a:latin typeface="Arial" panose="020B0604020202020204" pitchFamily="34" charset="0"/>
              <a:cs typeface="Arial" panose="020B0604020202020204" pitchFamily="34" charset="0"/>
            </a:endParaRPr>
          </a:p>
          <a:p>
            <a:pPr marL="355600" indent="-342900">
              <a:buClr>
                <a:schemeClr val="accent4">
                  <a:lumMod val="60000"/>
                  <a:lumOff val="40000"/>
                </a:schemeClr>
              </a:buClr>
              <a:buFont typeface="Arial" panose="020B0604020202020204" pitchFamily="34" charset="0"/>
              <a:buChar char="•"/>
              <a:tabLst>
                <a:tab pos="354965" algn="l"/>
                <a:tab pos="355600" algn="l"/>
              </a:tabLst>
            </a:pPr>
            <a:r>
              <a:rPr sz="2200" spc="-30" dirty="0">
                <a:latin typeface="Arial" panose="020B0604020202020204" pitchFamily="34" charset="0"/>
                <a:cs typeface="Arial" panose="020B0604020202020204" pitchFamily="34" charset="0"/>
              </a:rPr>
              <a:t>Non-</a:t>
            </a:r>
            <a:r>
              <a:rPr sz="2200" spc="-10" dirty="0">
                <a:latin typeface="Arial" panose="020B0604020202020204" pitchFamily="34" charset="0"/>
                <a:cs typeface="Arial" panose="020B0604020202020204" pitchFamily="34" charset="0"/>
              </a:rPr>
              <a:t>conforming</a:t>
            </a:r>
            <a:r>
              <a:rPr sz="2200" spc="-85"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Evidence</a:t>
            </a:r>
            <a:endParaRPr sz="2200" dirty="0">
              <a:latin typeface="Arial" panose="020B0604020202020204" pitchFamily="34" charset="0"/>
              <a:cs typeface="Arial" panose="020B0604020202020204" pitchFamily="34" charset="0"/>
            </a:endParaRPr>
          </a:p>
          <a:p>
            <a:pPr marL="342900" indent="-342900">
              <a:spcBef>
                <a:spcPts val="5"/>
              </a:spcBef>
              <a:buClr>
                <a:schemeClr val="accent4">
                  <a:lumMod val="60000"/>
                  <a:lumOff val="40000"/>
                </a:schemeClr>
              </a:buClr>
              <a:buFont typeface="Arial" panose="020B0604020202020204" pitchFamily="34" charset="0"/>
              <a:buChar char="•"/>
            </a:pPr>
            <a:endParaRPr sz="2200" dirty="0">
              <a:latin typeface="Arial" panose="020B0604020202020204" pitchFamily="34" charset="0"/>
              <a:cs typeface="Arial" panose="020B0604020202020204" pitchFamily="34" charset="0"/>
            </a:endParaRPr>
          </a:p>
          <a:p>
            <a:pPr marL="812165" marR="5080" lvl="1" indent="-342900">
              <a:buClr>
                <a:schemeClr val="accent4">
                  <a:lumMod val="60000"/>
                  <a:lumOff val="40000"/>
                </a:schemeClr>
              </a:buClr>
              <a:buFont typeface="Courier New" panose="02070309020205020404" pitchFamily="49" charset="0"/>
              <a:buChar char="o"/>
              <a:tabLst>
                <a:tab pos="756920" algn="l"/>
              </a:tabLst>
            </a:pPr>
            <a:r>
              <a:rPr sz="2200" dirty="0">
                <a:latin typeface="Arial" panose="020B0604020202020204" pitchFamily="34" charset="0"/>
                <a:cs typeface="Arial" panose="020B0604020202020204" pitchFamily="34" charset="0"/>
              </a:rPr>
              <a:t>Critical</a:t>
            </a:r>
            <a:r>
              <a:rPr sz="2200" spc="-100" dirty="0">
                <a:latin typeface="Arial" panose="020B0604020202020204" pitchFamily="34" charset="0"/>
                <a:cs typeface="Arial" panose="020B0604020202020204" pitchFamily="34" charset="0"/>
              </a:rPr>
              <a:t> </a:t>
            </a:r>
            <a:r>
              <a:rPr sz="2200" spc="-25" dirty="0">
                <a:latin typeface="Arial" panose="020B0604020202020204" pitchFamily="34" charset="0"/>
                <a:cs typeface="Arial" panose="020B0604020202020204" pitchFamily="34" charset="0"/>
              </a:rPr>
              <a:t>Non-</a:t>
            </a:r>
            <a:r>
              <a:rPr sz="2200" spc="-10" dirty="0">
                <a:latin typeface="Arial" panose="020B0604020202020204" pitchFamily="34" charset="0"/>
                <a:cs typeface="Arial" panose="020B0604020202020204" pitchFamily="34" charset="0"/>
              </a:rPr>
              <a:t>conformance (Suspension)</a:t>
            </a:r>
            <a:endParaRPr sz="2200" dirty="0">
              <a:latin typeface="Arial" panose="020B0604020202020204" pitchFamily="34" charset="0"/>
              <a:cs typeface="Arial" panose="020B0604020202020204" pitchFamily="34" charset="0"/>
            </a:endParaRPr>
          </a:p>
          <a:p>
            <a:pPr marL="812165" lvl="1" indent="-342900">
              <a:spcBef>
                <a:spcPts val="675"/>
              </a:spcBef>
              <a:buClr>
                <a:schemeClr val="accent4">
                  <a:lumMod val="60000"/>
                  <a:lumOff val="40000"/>
                </a:schemeClr>
              </a:buClr>
              <a:buFont typeface="Courier New" panose="02070309020205020404" pitchFamily="49" charset="0"/>
              <a:buChar char="o"/>
              <a:tabLst>
                <a:tab pos="756920" algn="l"/>
              </a:tabLst>
            </a:pPr>
            <a:r>
              <a:rPr sz="2200" dirty="0">
                <a:latin typeface="Arial" panose="020B0604020202020204" pitchFamily="34" charset="0"/>
                <a:cs typeface="Arial" panose="020B0604020202020204" pitchFamily="34" charset="0"/>
              </a:rPr>
              <a:t>Major</a:t>
            </a:r>
            <a:r>
              <a:rPr sz="2200" spc="-30" dirty="0">
                <a:latin typeface="Arial" panose="020B0604020202020204" pitchFamily="34" charset="0"/>
                <a:cs typeface="Arial" panose="020B0604020202020204" pitchFamily="34" charset="0"/>
              </a:rPr>
              <a:t> </a:t>
            </a:r>
            <a:r>
              <a:rPr sz="2200" spc="-25" dirty="0">
                <a:latin typeface="Arial" panose="020B0604020202020204" pitchFamily="34" charset="0"/>
                <a:cs typeface="Arial" panose="020B0604020202020204" pitchFamily="34" charset="0"/>
              </a:rPr>
              <a:t>Non-</a:t>
            </a:r>
            <a:r>
              <a:rPr sz="2200" spc="-10" dirty="0">
                <a:latin typeface="Arial" panose="020B0604020202020204" pitchFamily="34" charset="0"/>
                <a:cs typeface="Arial" panose="020B0604020202020204" pitchFamily="34" charset="0"/>
              </a:rPr>
              <a:t>conformance</a:t>
            </a:r>
            <a:endParaRPr sz="2200" dirty="0">
              <a:latin typeface="Arial" panose="020B0604020202020204" pitchFamily="34" charset="0"/>
              <a:cs typeface="Arial" panose="020B0604020202020204" pitchFamily="34" charset="0"/>
            </a:endParaRPr>
          </a:p>
          <a:p>
            <a:pPr marL="812165" lvl="1" indent="-342900">
              <a:spcBef>
                <a:spcPts val="670"/>
              </a:spcBef>
              <a:buClr>
                <a:schemeClr val="accent4">
                  <a:lumMod val="60000"/>
                  <a:lumOff val="40000"/>
                </a:schemeClr>
              </a:buClr>
              <a:buFont typeface="Courier New" panose="02070309020205020404" pitchFamily="49" charset="0"/>
              <a:buChar char="o"/>
              <a:tabLst>
                <a:tab pos="756920" algn="l"/>
              </a:tabLst>
            </a:pPr>
            <a:r>
              <a:rPr sz="2200" dirty="0">
                <a:latin typeface="Arial" panose="020B0604020202020204" pitchFamily="34" charset="0"/>
                <a:cs typeface="Arial" panose="020B0604020202020204" pitchFamily="34" charset="0"/>
              </a:rPr>
              <a:t>Minor</a:t>
            </a:r>
            <a:r>
              <a:rPr sz="2200" spc="-55" dirty="0">
                <a:latin typeface="Arial" panose="020B0604020202020204" pitchFamily="34" charset="0"/>
                <a:cs typeface="Arial" panose="020B0604020202020204" pitchFamily="34" charset="0"/>
              </a:rPr>
              <a:t> </a:t>
            </a:r>
            <a:r>
              <a:rPr sz="2200" spc="-25" dirty="0">
                <a:latin typeface="Arial" panose="020B0604020202020204" pitchFamily="34" charset="0"/>
                <a:cs typeface="Arial" panose="020B0604020202020204" pitchFamily="34" charset="0"/>
              </a:rPr>
              <a:t>Non-</a:t>
            </a:r>
            <a:r>
              <a:rPr sz="2200" spc="-10" dirty="0">
                <a:latin typeface="Arial" panose="020B0604020202020204" pitchFamily="34" charset="0"/>
                <a:cs typeface="Arial" panose="020B0604020202020204" pitchFamily="34" charset="0"/>
              </a:rPr>
              <a:t>conformance</a:t>
            </a:r>
            <a:endParaRPr sz="2200" dirty="0">
              <a:latin typeface="Arial" panose="020B0604020202020204" pitchFamily="34" charset="0"/>
              <a:cs typeface="Arial" panose="020B0604020202020204" pitchFamily="34" charset="0"/>
            </a:endParaRPr>
          </a:p>
        </p:txBody>
      </p:sp>
      <p:sp>
        <p:nvSpPr>
          <p:cNvPr id="3" name="object 3"/>
          <p:cNvSpPr txBox="1">
            <a:spLocks noGrp="1"/>
          </p:cNvSpPr>
          <p:nvPr>
            <p:ph type="title"/>
          </p:nvPr>
        </p:nvSpPr>
        <p:spPr>
          <a:xfrm>
            <a:off x="1882716" y="194667"/>
            <a:ext cx="10309284" cy="916480"/>
          </a:xfrm>
          <a:prstGeom prst="rect">
            <a:avLst/>
          </a:prstGeom>
        </p:spPr>
        <p:txBody>
          <a:bodyPr vert="horz" wrap="square" lIns="0" tIns="358977" rIns="0" bIns="0" rtlCol="0">
            <a:spAutoFit/>
          </a:bodyPr>
          <a:lstStyle/>
          <a:p>
            <a:pPr marL="1805939">
              <a:spcBef>
                <a:spcPts val="105"/>
              </a:spcBef>
            </a:pPr>
            <a:r>
              <a:rPr sz="3600" b="1" i="0" dirty="0">
                <a:latin typeface="Arial" panose="020B0604020202020204" pitchFamily="34" charset="0"/>
                <a:cs typeface="Arial" panose="020B0604020202020204" pitchFamily="34" charset="0"/>
              </a:rPr>
              <a:t>Types</a:t>
            </a:r>
            <a:r>
              <a:rPr sz="3600" b="1" i="0" spc="-100" dirty="0">
                <a:latin typeface="Arial" panose="020B0604020202020204" pitchFamily="34" charset="0"/>
                <a:cs typeface="Arial" panose="020B0604020202020204" pitchFamily="34" charset="0"/>
              </a:rPr>
              <a:t> </a:t>
            </a:r>
            <a:r>
              <a:rPr sz="3600" b="1" i="0" dirty="0">
                <a:latin typeface="Arial" panose="020B0604020202020204" pitchFamily="34" charset="0"/>
                <a:cs typeface="Arial" panose="020B0604020202020204" pitchFamily="34" charset="0"/>
              </a:rPr>
              <a:t>of</a:t>
            </a:r>
            <a:r>
              <a:rPr sz="3600" b="1" i="0" spc="-70" dirty="0">
                <a:latin typeface="Arial" panose="020B0604020202020204" pitchFamily="34" charset="0"/>
                <a:cs typeface="Arial" panose="020B0604020202020204" pitchFamily="34" charset="0"/>
              </a:rPr>
              <a:t> </a:t>
            </a:r>
            <a:r>
              <a:rPr sz="3600" b="1" i="0" spc="-10" dirty="0">
                <a:latin typeface="Arial" panose="020B0604020202020204" pitchFamily="34" charset="0"/>
                <a:cs typeface="Arial" panose="020B0604020202020204" pitchFamily="34" charset="0"/>
              </a:rPr>
              <a:t>Evidence</a:t>
            </a:r>
            <a:endParaRPr sz="3600" dirty="0">
              <a:latin typeface="Arial" panose="020B0604020202020204" pitchFamily="34" charset="0"/>
              <a:cs typeface="Arial" panose="020B0604020202020204" pitchFamily="34" charset="0"/>
            </a:endParaRPr>
          </a:p>
        </p:txBody>
      </p:sp>
      <p:sp>
        <p:nvSpPr>
          <p:cNvPr id="4" name="object 4"/>
          <p:cNvSpPr txBox="1"/>
          <p:nvPr/>
        </p:nvSpPr>
        <p:spPr>
          <a:xfrm>
            <a:off x="9950958" y="6426504"/>
            <a:ext cx="180975" cy="197490"/>
          </a:xfrm>
          <a:prstGeom prst="rect">
            <a:avLst/>
          </a:prstGeom>
        </p:spPr>
        <p:txBody>
          <a:bodyPr vert="horz" wrap="square" lIns="0" tIns="12700" rIns="0" bIns="0" rtlCol="0">
            <a:spAutoFit/>
          </a:bodyPr>
          <a:lstStyle/>
          <a:p>
            <a:pPr marL="12700">
              <a:spcBef>
                <a:spcPts val="100"/>
              </a:spcBef>
            </a:pPr>
            <a:r>
              <a:rPr sz="1200" spc="-25" dirty="0">
                <a:solidFill>
                  <a:srgbClr val="888888"/>
                </a:solidFill>
                <a:latin typeface="Calibri"/>
                <a:cs typeface="Calibri"/>
              </a:rPr>
              <a:t>53</a:t>
            </a:r>
            <a:endParaRPr sz="1200" dirty="0">
              <a:latin typeface="Calibri"/>
              <a:cs typeface="Calibri"/>
            </a:endParaRPr>
          </a:p>
        </p:txBody>
      </p:sp>
    </p:spTree>
    <p:extLst>
      <p:ext uri="{BB962C8B-B14F-4D97-AF65-F5344CB8AC3E}">
        <p14:creationId xmlns:p14="http://schemas.microsoft.com/office/powerpoint/2010/main" val="275986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0663" y="286627"/>
            <a:ext cx="10309284" cy="966289"/>
          </a:xfrm>
          <a:prstGeom prst="rect">
            <a:avLst/>
          </a:prstGeom>
        </p:spPr>
        <p:txBody>
          <a:bodyPr vert="horz" wrap="square" lIns="0" tIns="408304" rIns="0" bIns="0" rtlCol="0">
            <a:spAutoFit/>
          </a:bodyPr>
          <a:lstStyle/>
          <a:p>
            <a:pPr marL="1048385">
              <a:spcBef>
                <a:spcPts val="95"/>
              </a:spcBef>
            </a:pPr>
            <a:r>
              <a:rPr sz="3600" b="1" i="0" dirty="0">
                <a:latin typeface="Arial" panose="020B0604020202020204" pitchFamily="34" charset="0"/>
                <a:cs typeface="Arial" panose="020B0604020202020204" pitchFamily="34" charset="0"/>
              </a:rPr>
              <a:t>Critical</a:t>
            </a:r>
            <a:r>
              <a:rPr sz="3600" b="1" i="0" spc="-95" dirty="0">
                <a:latin typeface="Arial" panose="020B0604020202020204" pitchFamily="34" charset="0"/>
                <a:cs typeface="Arial" panose="020B0604020202020204" pitchFamily="34" charset="0"/>
              </a:rPr>
              <a:t> </a:t>
            </a:r>
            <a:r>
              <a:rPr sz="3600" b="1" i="0" spc="-30" dirty="0">
                <a:latin typeface="Arial" panose="020B0604020202020204" pitchFamily="34" charset="0"/>
                <a:cs typeface="Arial" panose="020B0604020202020204" pitchFamily="34" charset="0"/>
              </a:rPr>
              <a:t>Non-</a:t>
            </a:r>
            <a:r>
              <a:rPr sz="3600" b="1" i="0" spc="-10" dirty="0">
                <a:latin typeface="Arial" panose="020B0604020202020204" pitchFamily="34" charset="0"/>
                <a:cs typeface="Arial" panose="020B0604020202020204" pitchFamily="34" charset="0"/>
              </a:rPr>
              <a:t>Conformances</a:t>
            </a:r>
            <a:endParaRPr sz="3600" dirty="0">
              <a:latin typeface="Arial" panose="020B0604020202020204" pitchFamily="34" charset="0"/>
              <a:cs typeface="Arial" panose="020B0604020202020204" pitchFamily="34" charset="0"/>
            </a:endParaRPr>
          </a:p>
        </p:txBody>
      </p:sp>
      <p:sp>
        <p:nvSpPr>
          <p:cNvPr id="4" name="object 4"/>
          <p:cNvSpPr txBox="1"/>
          <p:nvPr/>
        </p:nvSpPr>
        <p:spPr>
          <a:xfrm>
            <a:off x="9696958" y="6403035"/>
            <a:ext cx="244475" cy="153888"/>
          </a:xfrm>
          <a:prstGeom prst="rect">
            <a:avLst/>
          </a:prstGeom>
        </p:spPr>
        <p:txBody>
          <a:bodyPr vert="horz" wrap="square" lIns="0" tIns="0" rIns="0" bIns="0" rtlCol="0">
            <a:spAutoFit/>
          </a:bodyPr>
          <a:lstStyle/>
          <a:p>
            <a:pPr marL="38100">
              <a:lnSpc>
                <a:spcPts val="1240"/>
              </a:lnSpc>
            </a:pPr>
            <a:fld id="{81D60167-4931-47E6-BA6A-407CBD079E47}" type="slidenum">
              <a:rPr sz="1200" spc="-25" dirty="0">
                <a:solidFill>
                  <a:srgbClr val="888888"/>
                </a:solidFill>
                <a:latin typeface="Calibri"/>
                <a:cs typeface="Calibri"/>
              </a:rPr>
              <a:pPr marL="38100">
                <a:lnSpc>
                  <a:spcPts val="1240"/>
                </a:lnSpc>
              </a:pPr>
              <a:t>53</a:t>
            </a:fld>
            <a:endParaRPr sz="1200" dirty="0">
              <a:latin typeface="Calibri"/>
              <a:cs typeface="Calibri"/>
            </a:endParaRPr>
          </a:p>
        </p:txBody>
      </p:sp>
      <p:sp>
        <p:nvSpPr>
          <p:cNvPr id="3" name="object 3"/>
          <p:cNvSpPr txBox="1"/>
          <p:nvPr/>
        </p:nvSpPr>
        <p:spPr>
          <a:xfrm>
            <a:off x="1983741" y="2159254"/>
            <a:ext cx="7666355" cy="2798202"/>
          </a:xfrm>
          <a:prstGeom prst="rect">
            <a:avLst/>
          </a:prstGeom>
          <a:solidFill>
            <a:schemeClr val="accent3">
              <a:lumMod val="50000"/>
            </a:schemeClr>
          </a:solidFill>
        </p:spPr>
        <p:txBody>
          <a:bodyPr vert="horz" wrap="square" lIns="0" tIns="12700" rIns="0" bIns="0" rtlCol="0">
            <a:spAutoFit/>
          </a:bodyPr>
          <a:lstStyle/>
          <a:p>
            <a:pPr marL="355600" indent="-342900">
              <a:spcBef>
                <a:spcPts val="100"/>
              </a:spcBef>
              <a:buClr>
                <a:schemeClr val="accent4">
                  <a:lumMod val="60000"/>
                  <a:lumOff val="40000"/>
                </a:schemeClr>
              </a:buClr>
              <a:buFont typeface="Arial"/>
              <a:buChar char="•"/>
              <a:tabLst>
                <a:tab pos="354965" algn="l"/>
                <a:tab pos="355600" algn="l"/>
              </a:tabLst>
            </a:pPr>
            <a:r>
              <a:rPr sz="2200" dirty="0">
                <a:latin typeface="Arial" panose="020B0604020202020204" pitchFamily="34" charset="0"/>
                <a:cs typeface="Arial" panose="020B0604020202020204" pitchFamily="34" charset="0"/>
              </a:rPr>
              <a:t>Where</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there</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is</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critical</a:t>
            </a:r>
            <a:r>
              <a:rPr sz="2200" spc="-6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failure</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to</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comply</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with</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legal</a:t>
            </a:r>
            <a:r>
              <a:rPr sz="2200" spc="-35"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issue</a:t>
            </a:r>
            <a:endParaRPr sz="2200" dirty="0">
              <a:latin typeface="Arial" panose="020B0604020202020204" pitchFamily="34" charset="0"/>
              <a:cs typeface="Arial" panose="020B0604020202020204" pitchFamily="34" charset="0"/>
            </a:endParaRPr>
          </a:p>
          <a:p>
            <a:pPr>
              <a:lnSpc>
                <a:spcPct val="100000"/>
              </a:lnSpc>
              <a:buClr>
                <a:schemeClr val="accent4">
                  <a:lumMod val="60000"/>
                  <a:lumOff val="40000"/>
                </a:schemeClr>
              </a:buClr>
              <a:buFont typeface="Arial"/>
              <a:buChar char="•"/>
            </a:pPr>
            <a:endParaRPr sz="2200" dirty="0">
              <a:latin typeface="Arial" panose="020B0604020202020204" pitchFamily="34" charset="0"/>
              <a:cs typeface="Arial" panose="020B0604020202020204" pitchFamily="34" charset="0"/>
            </a:endParaRPr>
          </a:p>
          <a:p>
            <a:pPr marL="355600" indent="-342900">
              <a:buClr>
                <a:schemeClr val="accent4">
                  <a:lumMod val="60000"/>
                  <a:lumOff val="40000"/>
                </a:schemeClr>
              </a:buClr>
              <a:buFont typeface="Arial"/>
              <a:buChar char="•"/>
              <a:tabLst>
                <a:tab pos="354965" algn="l"/>
                <a:tab pos="355600" algn="l"/>
              </a:tabLst>
            </a:pPr>
            <a:r>
              <a:rPr sz="2200" dirty="0">
                <a:latin typeface="Arial" panose="020B0604020202020204" pitchFamily="34" charset="0"/>
                <a:cs typeface="Arial" panose="020B0604020202020204" pitchFamily="34" charset="0"/>
              </a:rPr>
              <a:t>Illegal</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activities</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mis-</a:t>
            </a:r>
            <a:r>
              <a:rPr sz="2200" spc="-10" dirty="0">
                <a:latin typeface="Arial" panose="020B0604020202020204" pitchFamily="34" charset="0"/>
                <a:cs typeface="Arial" panose="020B0604020202020204" pitchFamily="34" charset="0"/>
              </a:rPr>
              <a:t>labelling</a:t>
            </a:r>
            <a:endParaRPr sz="2200" dirty="0">
              <a:latin typeface="Arial" panose="020B0604020202020204" pitchFamily="34" charset="0"/>
              <a:cs typeface="Arial" panose="020B0604020202020204" pitchFamily="34" charset="0"/>
            </a:endParaRPr>
          </a:p>
          <a:p>
            <a:pPr>
              <a:spcBef>
                <a:spcPts val="10"/>
              </a:spcBef>
              <a:buClr>
                <a:schemeClr val="accent4">
                  <a:lumMod val="60000"/>
                  <a:lumOff val="40000"/>
                </a:schemeClr>
              </a:buClr>
              <a:buFont typeface="Arial"/>
              <a:buChar char="•"/>
            </a:pPr>
            <a:endParaRPr sz="2200" dirty="0">
              <a:latin typeface="Arial" panose="020B0604020202020204" pitchFamily="34" charset="0"/>
              <a:cs typeface="Arial" panose="020B0604020202020204" pitchFamily="34" charset="0"/>
            </a:endParaRPr>
          </a:p>
          <a:p>
            <a:pPr marL="355600" marR="5080" indent="-342900">
              <a:buClr>
                <a:schemeClr val="accent4">
                  <a:lumMod val="60000"/>
                  <a:lumOff val="40000"/>
                </a:schemeClr>
              </a:buClr>
              <a:buFont typeface="Arial"/>
              <a:buChar char="•"/>
              <a:tabLst>
                <a:tab pos="354965" algn="l"/>
                <a:tab pos="355600" algn="l"/>
              </a:tabLst>
            </a:pPr>
            <a:r>
              <a:rPr sz="2200" dirty="0">
                <a:latin typeface="Arial" panose="020B0604020202020204" pitchFamily="34" charset="0"/>
                <a:cs typeface="Arial" panose="020B0604020202020204" pitchFamily="34" charset="0"/>
              </a:rPr>
              <a:t>For</a:t>
            </a:r>
            <a:r>
              <a:rPr sz="2200" spc="-5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example,</a:t>
            </a:r>
            <a:r>
              <a:rPr sz="2200" spc="-5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seafood</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intended</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to</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be</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labeled</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as</a:t>
            </a:r>
            <a:r>
              <a:rPr sz="2200" spc="-50"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certified </a:t>
            </a:r>
            <a:r>
              <a:rPr sz="2200" dirty="0">
                <a:latin typeface="Arial" panose="020B0604020202020204" pitchFamily="34" charset="0"/>
                <a:cs typeface="Arial" panose="020B0604020202020204" pitchFamily="34" charset="0"/>
              </a:rPr>
              <a:t>under</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RFM</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Program</a:t>
            </a:r>
            <a:r>
              <a:rPr sz="2200" spc="-5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was</a:t>
            </a:r>
            <a:r>
              <a:rPr sz="2200" spc="-5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found</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to</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be</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intermingled</a:t>
            </a:r>
            <a:r>
              <a:rPr sz="2200" spc="-50" dirty="0">
                <a:latin typeface="Arial" panose="020B0604020202020204" pitchFamily="34" charset="0"/>
                <a:cs typeface="Arial" panose="020B0604020202020204" pitchFamily="34" charset="0"/>
              </a:rPr>
              <a:t> </a:t>
            </a:r>
            <a:r>
              <a:rPr sz="2200" spc="-20" dirty="0">
                <a:latin typeface="Arial" panose="020B0604020202020204" pitchFamily="34" charset="0"/>
                <a:cs typeface="Arial" panose="020B0604020202020204" pitchFamily="34" charset="0"/>
              </a:rPr>
              <a:t>with </a:t>
            </a:r>
            <a:r>
              <a:rPr sz="2200" dirty="0">
                <a:latin typeface="Arial" panose="020B0604020202020204" pitchFamily="34" charset="0"/>
                <a:cs typeface="Arial" panose="020B0604020202020204" pitchFamily="34" charset="0"/>
              </a:rPr>
              <a:t>fish</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from</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from</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fishery</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that</a:t>
            </a:r>
            <a:r>
              <a:rPr sz="2200" spc="-1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is</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not</a:t>
            </a:r>
            <a:r>
              <a:rPr sz="2200" spc="-25"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certified.</a:t>
            </a:r>
            <a:endParaRPr sz="2200" dirty="0">
              <a:latin typeface="Arial" panose="020B0604020202020204" pitchFamily="34" charset="0"/>
              <a:cs typeface="Arial" panose="020B0604020202020204" pitchFamily="34" charset="0"/>
            </a:endParaRPr>
          </a:p>
          <a:p>
            <a:pPr marL="355600" indent="-342900">
              <a:spcBef>
                <a:spcPts val="575"/>
              </a:spcBef>
              <a:buClr>
                <a:schemeClr val="accent4">
                  <a:lumMod val="60000"/>
                  <a:lumOff val="40000"/>
                </a:schemeClr>
              </a:buClr>
              <a:buFont typeface="Arial"/>
              <a:buChar char="•"/>
              <a:tabLst>
                <a:tab pos="354965" algn="l"/>
                <a:tab pos="355600" algn="l"/>
              </a:tabLst>
            </a:pPr>
            <a:r>
              <a:rPr sz="2200" dirty="0">
                <a:latin typeface="Arial" panose="020B0604020202020204" pitchFamily="34" charset="0"/>
                <a:cs typeface="Arial" panose="020B0604020202020204" pitchFamily="34" charset="0"/>
              </a:rPr>
              <a:t>This</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may</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lead</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to</a:t>
            </a:r>
            <a:r>
              <a:rPr sz="2200" spc="-35"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SUSPENSION.</a:t>
            </a:r>
            <a:endParaRP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78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1715" y="163982"/>
            <a:ext cx="10309284" cy="936795"/>
          </a:xfrm>
          <a:prstGeom prst="rect">
            <a:avLst/>
          </a:prstGeom>
        </p:spPr>
        <p:txBody>
          <a:bodyPr vert="horz" wrap="square" lIns="0" tIns="379095" rIns="0" bIns="0" rtlCol="0">
            <a:spAutoFit/>
          </a:bodyPr>
          <a:lstStyle/>
          <a:p>
            <a:pPr marL="864235">
              <a:spcBef>
                <a:spcPts val="105"/>
              </a:spcBef>
            </a:pPr>
            <a:r>
              <a:rPr sz="3600" b="1" i="0" dirty="0">
                <a:latin typeface="Arial" panose="020B0604020202020204" pitchFamily="34" charset="0"/>
                <a:cs typeface="Arial" panose="020B0604020202020204" pitchFamily="34" charset="0"/>
              </a:rPr>
              <a:t>Major</a:t>
            </a:r>
            <a:r>
              <a:rPr sz="3600" b="1" i="0" spc="5" dirty="0">
                <a:latin typeface="Arial" panose="020B0604020202020204" pitchFamily="34" charset="0"/>
                <a:cs typeface="Arial" panose="020B0604020202020204" pitchFamily="34" charset="0"/>
              </a:rPr>
              <a:t> </a:t>
            </a:r>
            <a:r>
              <a:rPr sz="3600" b="1" i="0" spc="-10" dirty="0">
                <a:latin typeface="Arial" panose="020B0604020202020204" pitchFamily="34" charset="0"/>
                <a:cs typeface="Arial" panose="020B0604020202020204" pitchFamily="34" charset="0"/>
              </a:rPr>
              <a:t>Non-Conformance</a:t>
            </a:r>
            <a:endParaRPr sz="3600" dirty="0">
              <a:latin typeface="Arial" panose="020B0604020202020204" pitchFamily="34" charset="0"/>
              <a:cs typeface="Arial" panose="020B0604020202020204" pitchFamily="34" charset="0"/>
            </a:endParaRPr>
          </a:p>
        </p:txBody>
      </p:sp>
      <p:sp>
        <p:nvSpPr>
          <p:cNvPr id="4" name="object 4"/>
          <p:cNvSpPr txBox="1"/>
          <p:nvPr/>
        </p:nvSpPr>
        <p:spPr>
          <a:xfrm>
            <a:off x="9696958" y="6403035"/>
            <a:ext cx="244475" cy="153888"/>
          </a:xfrm>
          <a:prstGeom prst="rect">
            <a:avLst/>
          </a:prstGeom>
        </p:spPr>
        <p:txBody>
          <a:bodyPr vert="horz" wrap="square" lIns="0" tIns="0" rIns="0" bIns="0" rtlCol="0">
            <a:spAutoFit/>
          </a:bodyPr>
          <a:lstStyle/>
          <a:p>
            <a:pPr marL="38100">
              <a:lnSpc>
                <a:spcPts val="1240"/>
              </a:lnSpc>
            </a:pPr>
            <a:fld id="{81D60167-4931-47E6-BA6A-407CBD079E47}" type="slidenum">
              <a:rPr sz="1200" spc="-25" dirty="0">
                <a:solidFill>
                  <a:srgbClr val="888888"/>
                </a:solidFill>
                <a:latin typeface="Calibri"/>
                <a:cs typeface="Calibri"/>
              </a:rPr>
              <a:pPr marL="38100">
                <a:lnSpc>
                  <a:spcPts val="1240"/>
                </a:lnSpc>
              </a:pPr>
              <a:t>54</a:t>
            </a:fld>
            <a:endParaRPr sz="1200" dirty="0">
              <a:latin typeface="Calibri"/>
              <a:cs typeface="Calibri"/>
            </a:endParaRPr>
          </a:p>
        </p:txBody>
      </p:sp>
      <p:sp>
        <p:nvSpPr>
          <p:cNvPr id="3" name="object 3"/>
          <p:cNvSpPr txBox="1"/>
          <p:nvPr/>
        </p:nvSpPr>
        <p:spPr>
          <a:xfrm>
            <a:off x="2288540" y="1899870"/>
            <a:ext cx="7526020" cy="3890296"/>
          </a:xfrm>
          <a:prstGeom prst="rect">
            <a:avLst/>
          </a:prstGeom>
          <a:solidFill>
            <a:schemeClr val="accent3">
              <a:lumMod val="50000"/>
            </a:schemeClr>
          </a:solidFill>
        </p:spPr>
        <p:txBody>
          <a:bodyPr vert="horz" wrap="square" lIns="0" tIns="12700" rIns="0" bIns="0" rtlCol="0">
            <a:spAutoFit/>
          </a:bodyPr>
          <a:lstStyle/>
          <a:p>
            <a:pPr marL="355600" indent="-343535">
              <a:lnSpc>
                <a:spcPts val="2740"/>
              </a:lnSpc>
              <a:spcBef>
                <a:spcPts val="100"/>
              </a:spcBef>
              <a:buClr>
                <a:schemeClr val="accent4">
                  <a:lumMod val="60000"/>
                  <a:lumOff val="40000"/>
                </a:schemeClr>
              </a:buClr>
              <a:buFont typeface="Arial" panose="020B0604020202020204" pitchFamily="34" charset="0"/>
              <a:buChar char="•"/>
              <a:tabLst>
                <a:tab pos="355600" algn="l"/>
                <a:tab pos="356235" algn="l"/>
              </a:tabLst>
            </a:pPr>
            <a:r>
              <a:rPr sz="2200" dirty="0">
                <a:latin typeface="Arial" panose="020B0604020202020204" pitchFamily="34" charset="0"/>
                <a:cs typeface="Arial" panose="020B0604020202020204" pitchFamily="34" charset="0"/>
              </a:rPr>
              <a:t>Substantial</a:t>
            </a:r>
            <a:r>
              <a:rPr sz="2200" spc="-10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failure</a:t>
            </a:r>
            <a:r>
              <a:rPr sz="2200" spc="-5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of</a:t>
            </a:r>
            <a:r>
              <a:rPr sz="2200" spc="-7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procedures</a:t>
            </a:r>
            <a:r>
              <a:rPr sz="2200" spc="-7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and</a:t>
            </a:r>
            <a:r>
              <a:rPr sz="2200" spc="-6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failure</a:t>
            </a:r>
            <a:r>
              <a:rPr sz="2200" spc="-6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to</a:t>
            </a:r>
            <a:r>
              <a:rPr sz="2200" spc="-75" dirty="0">
                <a:latin typeface="Arial" panose="020B0604020202020204" pitchFamily="34" charset="0"/>
                <a:cs typeface="Arial" panose="020B0604020202020204" pitchFamily="34" charset="0"/>
              </a:rPr>
              <a:t> </a:t>
            </a:r>
            <a:r>
              <a:rPr sz="2200" spc="-20" dirty="0">
                <a:latin typeface="Arial" panose="020B0604020202020204" pitchFamily="34" charset="0"/>
                <a:cs typeface="Arial" panose="020B0604020202020204" pitchFamily="34" charset="0"/>
              </a:rPr>
              <a:t>meet</a:t>
            </a:r>
            <a:endParaRPr sz="2200" dirty="0">
              <a:latin typeface="Arial" panose="020B0604020202020204" pitchFamily="34" charset="0"/>
              <a:cs typeface="Arial" panose="020B0604020202020204" pitchFamily="34" charset="0"/>
            </a:endParaRPr>
          </a:p>
          <a:p>
            <a:pPr marL="355600">
              <a:lnSpc>
                <a:spcPts val="2740"/>
              </a:lnSpc>
              <a:buClr>
                <a:schemeClr val="accent4">
                  <a:lumMod val="60000"/>
                  <a:lumOff val="40000"/>
                </a:schemeClr>
              </a:buClr>
            </a:pPr>
            <a:r>
              <a:rPr sz="2200" dirty="0">
                <a:latin typeface="Arial" panose="020B0604020202020204" pitchFamily="34" charset="0"/>
                <a:cs typeface="Arial" panose="020B0604020202020204" pitchFamily="34" charset="0"/>
              </a:rPr>
              <a:t>requirements</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of</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a:t>
            </a:r>
            <a:r>
              <a:rPr sz="2200" spc="-35"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Standard.</a:t>
            </a:r>
            <a:endParaRPr sz="2200" dirty="0">
              <a:latin typeface="Arial" panose="020B0604020202020204" pitchFamily="34" charset="0"/>
              <a:cs typeface="Arial" panose="020B0604020202020204" pitchFamily="34" charset="0"/>
            </a:endParaRPr>
          </a:p>
          <a:p>
            <a:pPr marL="342900" indent="-342900">
              <a:spcBef>
                <a:spcPts val="5"/>
              </a:spcBef>
              <a:buClr>
                <a:schemeClr val="accent4">
                  <a:lumMod val="60000"/>
                  <a:lumOff val="40000"/>
                </a:schemeClr>
              </a:buClr>
              <a:buFont typeface="Arial" panose="020B0604020202020204" pitchFamily="34" charset="0"/>
              <a:buChar char="•"/>
            </a:pPr>
            <a:endParaRPr sz="2200" dirty="0">
              <a:latin typeface="Arial" panose="020B0604020202020204" pitchFamily="34" charset="0"/>
              <a:cs typeface="Arial" panose="020B0604020202020204" pitchFamily="34" charset="0"/>
            </a:endParaRPr>
          </a:p>
          <a:p>
            <a:pPr marL="355600" marR="5080" indent="-343535">
              <a:lnSpc>
                <a:spcPts val="2590"/>
              </a:lnSpc>
              <a:spcBef>
                <a:spcPts val="5"/>
              </a:spcBef>
              <a:buClr>
                <a:schemeClr val="accent4">
                  <a:lumMod val="60000"/>
                  <a:lumOff val="40000"/>
                </a:schemeClr>
              </a:buClr>
              <a:buFont typeface="Arial" panose="020B0604020202020204" pitchFamily="34" charset="0"/>
              <a:buChar char="•"/>
              <a:tabLst>
                <a:tab pos="355600" algn="l"/>
                <a:tab pos="356235" algn="l"/>
              </a:tabLst>
            </a:pPr>
            <a:r>
              <a:rPr sz="2200" dirty="0">
                <a:latin typeface="Arial" panose="020B0604020202020204" pitchFamily="34" charset="0"/>
                <a:cs typeface="Arial" panose="020B0604020202020204" pitchFamily="34" charset="0"/>
              </a:rPr>
              <a:t>Deficiency</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in</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meeting</a:t>
            </a:r>
            <a:r>
              <a:rPr sz="2200" spc="-6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requirements</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of</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a:t>
            </a:r>
            <a:r>
              <a:rPr sz="2200" spc="-30"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system</a:t>
            </a:r>
            <a:r>
              <a:rPr sz="2200" spc="-45"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which </a:t>
            </a:r>
            <a:r>
              <a:rPr sz="2200" dirty="0">
                <a:latin typeface="Arial" panose="020B0604020202020204" pitchFamily="34" charset="0"/>
                <a:cs typeface="Arial" panose="020B0604020202020204" pitchFamily="34" charset="0"/>
              </a:rPr>
              <a:t>has</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potential</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to</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result</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in</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mislabeling</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of</a:t>
            </a:r>
            <a:r>
              <a:rPr sz="2200" spc="-25"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fish.</a:t>
            </a:r>
            <a:endParaRPr sz="2200" dirty="0">
              <a:latin typeface="Arial" panose="020B0604020202020204" pitchFamily="34" charset="0"/>
              <a:cs typeface="Arial" panose="020B0604020202020204" pitchFamily="34" charset="0"/>
            </a:endParaRPr>
          </a:p>
          <a:p>
            <a:pPr marL="342900" indent="-342900">
              <a:spcBef>
                <a:spcPts val="55"/>
              </a:spcBef>
              <a:buClr>
                <a:schemeClr val="accent4">
                  <a:lumMod val="60000"/>
                  <a:lumOff val="40000"/>
                </a:schemeClr>
              </a:buClr>
              <a:buFont typeface="Arial" panose="020B0604020202020204" pitchFamily="34" charset="0"/>
              <a:buChar char="•"/>
            </a:pPr>
            <a:endParaRPr sz="2200" dirty="0">
              <a:latin typeface="Arial" panose="020B0604020202020204" pitchFamily="34" charset="0"/>
              <a:cs typeface="Arial" panose="020B0604020202020204" pitchFamily="34" charset="0"/>
            </a:endParaRPr>
          </a:p>
          <a:p>
            <a:pPr marL="355600" marR="152400" indent="-343535">
              <a:lnSpc>
                <a:spcPct val="90000"/>
              </a:lnSpc>
              <a:buClr>
                <a:schemeClr val="accent4">
                  <a:lumMod val="60000"/>
                  <a:lumOff val="40000"/>
                </a:schemeClr>
              </a:buClr>
              <a:buFont typeface="Arial" panose="020B0604020202020204" pitchFamily="34" charset="0"/>
              <a:buChar char="•"/>
              <a:tabLst>
                <a:tab pos="355600" algn="l"/>
                <a:tab pos="356235" algn="l"/>
              </a:tabLst>
            </a:pPr>
            <a:r>
              <a:rPr sz="2200" dirty="0">
                <a:latin typeface="Arial" panose="020B0604020202020204" pitchFamily="34" charset="0"/>
                <a:cs typeface="Arial" panose="020B0604020202020204" pitchFamily="34" charset="0"/>
              </a:rPr>
              <a:t>One</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or</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more</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of</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elements</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of</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system</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are</a:t>
            </a:r>
            <a:r>
              <a:rPr sz="2200" spc="-20" dirty="0">
                <a:latin typeface="Arial" panose="020B0604020202020204" pitchFamily="34" charset="0"/>
                <a:cs typeface="Arial" panose="020B0604020202020204" pitchFamily="34" charset="0"/>
              </a:rPr>
              <a:t> </a:t>
            </a:r>
            <a:r>
              <a:rPr sz="2200" spc="-25" dirty="0">
                <a:latin typeface="Arial" panose="020B0604020202020204" pitchFamily="34" charset="0"/>
                <a:cs typeface="Arial" panose="020B0604020202020204" pitchFamily="34" charset="0"/>
              </a:rPr>
              <a:t>not </a:t>
            </a:r>
            <a:r>
              <a:rPr sz="2200" dirty="0">
                <a:latin typeface="Arial" panose="020B0604020202020204" pitchFamily="34" charset="0"/>
                <a:cs typeface="Arial" panose="020B0604020202020204" pitchFamily="34" charset="0"/>
              </a:rPr>
              <a:t>addressed</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(e.g.,</a:t>
            </a:r>
            <a:r>
              <a:rPr sz="2200" spc="-5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no</a:t>
            </a:r>
            <a:r>
              <a:rPr sz="2200" spc="-45"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system</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procedure)</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or</a:t>
            </a:r>
            <a:r>
              <a:rPr sz="2200" spc="-35"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implemented </a:t>
            </a:r>
            <a:r>
              <a:rPr sz="2200" dirty="0">
                <a:latin typeface="Arial" panose="020B0604020202020204" pitchFamily="34" charset="0"/>
                <a:cs typeface="Arial" panose="020B0604020202020204" pitchFamily="34" charset="0"/>
              </a:rPr>
              <a:t>(e.g.,</a:t>
            </a:r>
            <a:r>
              <a:rPr sz="2200" spc="-6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not</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following</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a:t>
            </a:r>
            <a:r>
              <a:rPr sz="2200" spc="-55"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system</a:t>
            </a:r>
            <a:r>
              <a:rPr sz="2200" spc="-5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procedure</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as</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written).</a:t>
            </a:r>
            <a:r>
              <a:rPr sz="2200" spc="-45" dirty="0">
                <a:latin typeface="Arial" panose="020B0604020202020204" pitchFamily="34" charset="0"/>
                <a:cs typeface="Arial" panose="020B0604020202020204" pitchFamily="34" charset="0"/>
              </a:rPr>
              <a:t> </a:t>
            </a:r>
            <a:r>
              <a:rPr sz="2200" spc="-25" dirty="0">
                <a:latin typeface="Arial" panose="020B0604020202020204" pitchFamily="34" charset="0"/>
                <a:cs typeface="Arial" panose="020B0604020202020204" pitchFamily="34" charset="0"/>
              </a:rPr>
              <a:t>For </a:t>
            </a:r>
            <a:r>
              <a:rPr sz="2200" dirty="0">
                <a:latin typeface="Arial" panose="020B0604020202020204" pitchFamily="34" charset="0"/>
                <a:cs typeface="Arial" panose="020B0604020202020204" pitchFamily="34" charset="0"/>
              </a:rPr>
              <a:t>example,</a:t>
            </a:r>
            <a:r>
              <a:rPr sz="2200" spc="-7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documentation</a:t>
            </a:r>
            <a:r>
              <a:rPr sz="2200" spc="-7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of</a:t>
            </a:r>
            <a:r>
              <a:rPr sz="2200" spc="-5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a:t>
            </a:r>
            <a:r>
              <a:rPr sz="2200" spc="-6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traceability</a:t>
            </a:r>
            <a:r>
              <a:rPr sz="2200" spc="-80"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system</a:t>
            </a:r>
            <a:r>
              <a:rPr sz="2200" spc="-55" dirty="0">
                <a:latin typeface="Arial" panose="020B0604020202020204" pitchFamily="34" charset="0"/>
                <a:cs typeface="Arial" panose="020B0604020202020204" pitchFamily="34" charset="0"/>
              </a:rPr>
              <a:t> </a:t>
            </a:r>
            <a:r>
              <a:rPr sz="2200" spc="-25" dirty="0">
                <a:latin typeface="Arial" panose="020B0604020202020204" pitchFamily="34" charset="0"/>
                <a:cs typeface="Arial" panose="020B0604020202020204" pitchFamily="34" charset="0"/>
              </a:rPr>
              <a:t>is </a:t>
            </a:r>
            <a:r>
              <a:rPr sz="2200" dirty="0">
                <a:latin typeface="Arial" panose="020B0604020202020204" pitchFamily="34" charset="0"/>
                <a:cs typeface="Arial" panose="020B0604020202020204" pitchFamily="34" charset="0"/>
              </a:rPr>
              <a:t>found</a:t>
            </a:r>
            <a:r>
              <a:rPr sz="2200" spc="-5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to</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be</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flawed.</a:t>
            </a:r>
            <a:r>
              <a:rPr sz="2200" spc="-5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a:t>
            </a:r>
            <a:r>
              <a:rPr sz="2200" spc="-30"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system</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may</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present</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risk</a:t>
            </a:r>
            <a:r>
              <a:rPr sz="2200" spc="-50" dirty="0">
                <a:latin typeface="Arial" panose="020B0604020202020204" pitchFamily="34" charset="0"/>
                <a:cs typeface="Arial" panose="020B0604020202020204" pitchFamily="34" charset="0"/>
              </a:rPr>
              <a:t> </a:t>
            </a:r>
            <a:r>
              <a:rPr sz="2200" spc="-25" dirty="0">
                <a:latin typeface="Arial" panose="020B0604020202020204" pitchFamily="34" charset="0"/>
                <a:cs typeface="Arial" panose="020B0604020202020204" pitchFamily="34" charset="0"/>
              </a:rPr>
              <a:t>of </a:t>
            </a:r>
            <a:r>
              <a:rPr sz="2200" dirty="0">
                <a:latin typeface="Arial" panose="020B0604020202020204" pitchFamily="34" charset="0"/>
                <a:cs typeface="Arial" panose="020B0604020202020204" pitchFamily="34" charset="0"/>
              </a:rPr>
              <a:t>mislabeling</a:t>
            </a:r>
            <a:r>
              <a:rPr sz="2200" spc="-10" dirty="0">
                <a:latin typeface="Arial" panose="020B0604020202020204" pitchFamily="34" charset="0"/>
                <a:cs typeface="Arial" panose="020B0604020202020204" pitchFamily="34" charset="0"/>
              </a:rPr>
              <a:t> fish.</a:t>
            </a:r>
            <a:endParaRP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864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98080" y="409058"/>
            <a:ext cx="5565431" cy="566181"/>
          </a:xfrm>
          <a:prstGeom prst="rect">
            <a:avLst/>
          </a:prstGeom>
        </p:spPr>
        <p:txBody>
          <a:bodyPr vert="horz" wrap="square" lIns="0" tIns="12065" rIns="0" bIns="0" rtlCol="0">
            <a:spAutoFit/>
          </a:bodyPr>
          <a:lstStyle/>
          <a:p>
            <a:pPr marL="12700">
              <a:spcBef>
                <a:spcPts val="95"/>
              </a:spcBef>
            </a:pPr>
            <a:r>
              <a:rPr sz="3600" b="1" i="0" dirty="0">
                <a:latin typeface="Arial" panose="020B0604020202020204" pitchFamily="34" charset="0"/>
                <a:cs typeface="Arial" panose="020B0604020202020204" pitchFamily="34" charset="0"/>
              </a:rPr>
              <a:t>Minor</a:t>
            </a:r>
            <a:r>
              <a:rPr sz="3600" b="1" i="0" spc="-60" dirty="0">
                <a:latin typeface="Arial" panose="020B0604020202020204" pitchFamily="34" charset="0"/>
                <a:cs typeface="Arial" panose="020B0604020202020204" pitchFamily="34" charset="0"/>
              </a:rPr>
              <a:t> </a:t>
            </a:r>
            <a:r>
              <a:rPr sz="3600" b="1" i="0" spc="-30" dirty="0">
                <a:latin typeface="Arial" panose="020B0604020202020204" pitchFamily="34" charset="0"/>
                <a:cs typeface="Arial" panose="020B0604020202020204" pitchFamily="34" charset="0"/>
              </a:rPr>
              <a:t>Non-</a:t>
            </a:r>
            <a:r>
              <a:rPr sz="3600" b="1" i="0" spc="-10" dirty="0">
                <a:latin typeface="Arial" panose="020B0604020202020204" pitchFamily="34" charset="0"/>
                <a:cs typeface="Arial" panose="020B0604020202020204" pitchFamily="34" charset="0"/>
              </a:rPr>
              <a:t>Conformance</a:t>
            </a:r>
            <a:endParaRPr sz="3600" dirty="0">
              <a:latin typeface="Arial" panose="020B0604020202020204" pitchFamily="34" charset="0"/>
              <a:cs typeface="Arial" panose="020B0604020202020204" pitchFamily="34" charset="0"/>
            </a:endParaRPr>
          </a:p>
        </p:txBody>
      </p:sp>
      <p:sp>
        <p:nvSpPr>
          <p:cNvPr id="3" name="object 3"/>
          <p:cNvSpPr txBox="1"/>
          <p:nvPr/>
        </p:nvSpPr>
        <p:spPr>
          <a:xfrm>
            <a:off x="2649903" y="2128652"/>
            <a:ext cx="6661784" cy="3534301"/>
          </a:xfrm>
          <a:prstGeom prst="rect">
            <a:avLst/>
          </a:prstGeom>
          <a:solidFill>
            <a:schemeClr val="accent3">
              <a:lumMod val="50000"/>
            </a:schemeClr>
          </a:solidFill>
        </p:spPr>
        <p:txBody>
          <a:bodyPr vert="horz" wrap="square" lIns="0" tIns="12700" rIns="0" bIns="0" rtlCol="0">
            <a:spAutoFit/>
          </a:bodyPr>
          <a:lstStyle/>
          <a:p>
            <a:pPr marL="121920">
              <a:spcBef>
                <a:spcPts val="100"/>
              </a:spcBef>
              <a:buClr>
                <a:schemeClr val="accent4">
                  <a:lumMod val="60000"/>
                  <a:lumOff val="40000"/>
                </a:schemeClr>
              </a:buClr>
            </a:pPr>
            <a:r>
              <a:rPr sz="2200" dirty="0">
                <a:latin typeface="Arial" panose="020B0604020202020204" pitchFamily="34" charset="0"/>
                <a:cs typeface="Arial" panose="020B0604020202020204" pitchFamily="34" charset="0"/>
              </a:rPr>
              <a:t>A</a:t>
            </a:r>
            <a:r>
              <a:rPr sz="2200" spc="-45" dirty="0">
                <a:latin typeface="Arial" panose="020B0604020202020204" pitchFamily="34" charset="0"/>
                <a:cs typeface="Arial" panose="020B0604020202020204" pitchFamily="34" charset="0"/>
              </a:rPr>
              <a:t> </a:t>
            </a:r>
            <a:r>
              <a:rPr sz="2200" b="1" dirty="0">
                <a:latin typeface="Arial" panose="020B0604020202020204" pitchFamily="34" charset="0"/>
                <a:cs typeface="Arial" panose="020B0604020202020204" pitchFamily="34" charset="0"/>
              </a:rPr>
              <a:t>Minor</a:t>
            </a:r>
            <a:r>
              <a:rPr sz="2200" b="1" spc="-30"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Non-</a:t>
            </a:r>
            <a:r>
              <a:rPr sz="2200" dirty="0">
                <a:latin typeface="Arial" panose="020B0604020202020204" pitchFamily="34" charset="0"/>
                <a:cs typeface="Arial" panose="020B0604020202020204" pitchFamily="34" charset="0"/>
              </a:rPr>
              <a:t>Conformance</a:t>
            </a:r>
            <a:r>
              <a:rPr sz="2200" spc="-25" dirty="0">
                <a:latin typeface="Arial" panose="020B0604020202020204" pitchFamily="34" charset="0"/>
                <a:cs typeface="Arial" panose="020B0604020202020204" pitchFamily="34" charset="0"/>
              </a:rPr>
              <a:t> is</a:t>
            </a:r>
            <a:r>
              <a:rPr lang="en-US" sz="2200" spc="-25" dirty="0">
                <a:latin typeface="Arial" panose="020B0604020202020204" pitchFamily="34" charset="0"/>
                <a:cs typeface="Arial" panose="020B0604020202020204" pitchFamily="34" charset="0"/>
              </a:rPr>
              <a:t>:</a:t>
            </a:r>
          </a:p>
          <a:p>
            <a:pPr marL="464820" indent="-342900">
              <a:spcBef>
                <a:spcPts val="100"/>
              </a:spcBef>
              <a:buClr>
                <a:schemeClr val="accent4">
                  <a:lumMod val="60000"/>
                  <a:lumOff val="40000"/>
                </a:schemeClr>
              </a:buClr>
              <a:buFont typeface="Arial" panose="020B0604020202020204" pitchFamily="34" charset="0"/>
              <a:buChar char="•"/>
            </a:pPr>
            <a:endParaRPr sz="2200" dirty="0">
              <a:latin typeface="Arial" panose="020B0604020202020204" pitchFamily="34" charset="0"/>
              <a:cs typeface="Arial" panose="020B0604020202020204" pitchFamily="34" charset="0"/>
            </a:endParaRPr>
          </a:p>
          <a:p>
            <a:pPr marL="355600" indent="-342900">
              <a:buClr>
                <a:schemeClr val="accent4">
                  <a:lumMod val="60000"/>
                  <a:lumOff val="40000"/>
                </a:schemeClr>
              </a:buClr>
              <a:buFont typeface="Arial" panose="020B0604020202020204" pitchFamily="34" charset="0"/>
              <a:buChar char="•"/>
              <a:tabLst>
                <a:tab pos="354965" algn="l"/>
                <a:tab pos="355600" algn="l"/>
              </a:tabLst>
            </a:pPr>
            <a:r>
              <a:rPr sz="2200" dirty="0">
                <a:latin typeface="Arial" panose="020B0604020202020204" pitchFamily="34" charset="0"/>
                <a:cs typeface="Arial" panose="020B0604020202020204" pitchFamily="34" charset="0"/>
              </a:rPr>
              <a:t>Not</a:t>
            </a:r>
            <a:r>
              <a:rPr sz="2200" spc="-10" dirty="0">
                <a:latin typeface="Arial" panose="020B0604020202020204" pitchFamily="34" charset="0"/>
                <a:cs typeface="Arial" panose="020B0604020202020204" pitchFamily="34" charset="0"/>
              </a:rPr>
              <a:t> systematic</a:t>
            </a:r>
            <a:endParaRPr sz="2200" dirty="0">
              <a:latin typeface="Arial" panose="020B0604020202020204" pitchFamily="34" charset="0"/>
              <a:cs typeface="Arial" panose="020B0604020202020204" pitchFamily="34" charset="0"/>
            </a:endParaRPr>
          </a:p>
          <a:p>
            <a:pPr marL="355600" indent="-342900">
              <a:spcBef>
                <a:spcPts val="575"/>
              </a:spcBef>
              <a:buClr>
                <a:schemeClr val="accent4">
                  <a:lumMod val="60000"/>
                  <a:lumOff val="40000"/>
                </a:schemeClr>
              </a:buClr>
              <a:buFont typeface="Arial" panose="020B0604020202020204" pitchFamily="34" charset="0"/>
              <a:buChar char="•"/>
              <a:tabLst>
                <a:tab pos="354965" algn="l"/>
                <a:tab pos="355600" algn="l"/>
              </a:tabLst>
            </a:pPr>
            <a:r>
              <a:rPr sz="2200" dirty="0">
                <a:latin typeface="Arial" panose="020B0604020202020204" pitchFamily="34" charset="0"/>
                <a:cs typeface="Arial" panose="020B0604020202020204" pitchFamily="34" charset="0"/>
              </a:rPr>
              <a:t>Isolated</a:t>
            </a:r>
            <a:r>
              <a:rPr sz="2200" spc="-75"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occurrence</a:t>
            </a:r>
            <a:endParaRPr sz="2200" dirty="0">
              <a:latin typeface="Arial" panose="020B0604020202020204" pitchFamily="34" charset="0"/>
              <a:cs typeface="Arial" panose="020B0604020202020204" pitchFamily="34" charset="0"/>
            </a:endParaRPr>
          </a:p>
          <a:p>
            <a:pPr marL="355600" indent="-342900">
              <a:spcBef>
                <a:spcPts val="575"/>
              </a:spcBef>
              <a:buClr>
                <a:schemeClr val="accent4">
                  <a:lumMod val="60000"/>
                  <a:lumOff val="40000"/>
                </a:schemeClr>
              </a:buClr>
              <a:buFont typeface="Arial" panose="020B0604020202020204" pitchFamily="34" charset="0"/>
              <a:buChar char="•"/>
              <a:tabLst>
                <a:tab pos="354965" algn="l"/>
                <a:tab pos="355600" algn="l"/>
              </a:tabLst>
            </a:pPr>
            <a:r>
              <a:rPr sz="2200" dirty="0">
                <a:latin typeface="Arial" panose="020B0604020202020204" pitchFamily="34" charset="0"/>
                <a:cs typeface="Arial" panose="020B0604020202020204" pitchFamily="34" charset="0"/>
              </a:rPr>
              <a:t>Low</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priority</a:t>
            </a:r>
            <a:r>
              <a:rPr sz="2200" spc="-35" dirty="0">
                <a:latin typeface="Arial" panose="020B0604020202020204" pitchFamily="34" charset="0"/>
                <a:cs typeface="Arial" panose="020B0604020202020204" pitchFamily="34" charset="0"/>
              </a:rPr>
              <a:t> </a:t>
            </a:r>
            <a:r>
              <a:rPr sz="2200" spc="-20" dirty="0">
                <a:latin typeface="Arial" panose="020B0604020202020204" pitchFamily="34" charset="0"/>
                <a:cs typeface="Arial" panose="020B0604020202020204" pitchFamily="34" charset="0"/>
              </a:rPr>
              <a:t>Issue</a:t>
            </a:r>
            <a:endParaRPr sz="2200" dirty="0">
              <a:latin typeface="Arial" panose="020B0604020202020204" pitchFamily="34" charset="0"/>
              <a:cs typeface="Arial" panose="020B0604020202020204" pitchFamily="34" charset="0"/>
            </a:endParaRPr>
          </a:p>
          <a:p>
            <a:pPr marL="355600" indent="-342900">
              <a:spcBef>
                <a:spcPts val="580"/>
              </a:spcBef>
              <a:buClr>
                <a:schemeClr val="accent4">
                  <a:lumMod val="60000"/>
                  <a:lumOff val="40000"/>
                </a:schemeClr>
              </a:buClr>
              <a:buFont typeface="Arial" panose="020B0604020202020204" pitchFamily="34" charset="0"/>
              <a:buChar char="•"/>
              <a:tabLst>
                <a:tab pos="354965" algn="l"/>
                <a:tab pos="355600" algn="l"/>
              </a:tabLst>
            </a:pPr>
            <a:r>
              <a:rPr sz="2200" dirty="0">
                <a:latin typeface="Arial" panose="020B0604020202020204" pitchFamily="34" charset="0"/>
                <a:cs typeface="Arial" panose="020B0604020202020204" pitchFamily="34" charset="0"/>
              </a:rPr>
              <a:t>Single</a:t>
            </a:r>
            <a:r>
              <a:rPr sz="2200" spc="-5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lapse</a:t>
            </a:r>
            <a:r>
              <a:rPr sz="2200" spc="-1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of</a:t>
            </a:r>
            <a:r>
              <a:rPr sz="2200" spc="-20"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judgment</a:t>
            </a:r>
            <a:endParaRPr sz="2200" dirty="0">
              <a:latin typeface="Arial" panose="020B0604020202020204" pitchFamily="34" charset="0"/>
              <a:cs typeface="Arial" panose="020B0604020202020204" pitchFamily="34" charset="0"/>
            </a:endParaRPr>
          </a:p>
          <a:p>
            <a:pPr marL="355600" indent="-342900">
              <a:spcBef>
                <a:spcPts val="575"/>
              </a:spcBef>
              <a:buClr>
                <a:schemeClr val="accent4">
                  <a:lumMod val="60000"/>
                  <a:lumOff val="40000"/>
                </a:schemeClr>
              </a:buClr>
              <a:buFont typeface="Arial" panose="020B0604020202020204" pitchFamily="34" charset="0"/>
              <a:buChar char="•"/>
              <a:tabLst>
                <a:tab pos="354965" algn="l"/>
                <a:tab pos="355600" algn="l"/>
              </a:tabLst>
            </a:pPr>
            <a:r>
              <a:rPr sz="2200" dirty="0">
                <a:latin typeface="Arial" panose="020B0604020202020204" pitchFamily="34" charset="0"/>
                <a:cs typeface="Arial" panose="020B0604020202020204" pitchFamily="34" charset="0"/>
              </a:rPr>
              <a:t>Usually</a:t>
            </a:r>
            <a:r>
              <a:rPr sz="2200" spc="-8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undertaken</a:t>
            </a:r>
            <a:r>
              <a:rPr sz="2200" spc="-6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but</a:t>
            </a:r>
            <a:r>
              <a:rPr sz="2200" spc="-6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temporarily</a:t>
            </a:r>
            <a:r>
              <a:rPr sz="2200" spc="-70"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forgotten</a:t>
            </a:r>
            <a:endParaRPr sz="2200" dirty="0">
              <a:latin typeface="Arial" panose="020B0604020202020204" pitchFamily="34" charset="0"/>
              <a:cs typeface="Arial" panose="020B0604020202020204" pitchFamily="34" charset="0"/>
            </a:endParaRPr>
          </a:p>
          <a:p>
            <a:pPr marL="355600" indent="-342900">
              <a:spcBef>
                <a:spcPts val="575"/>
              </a:spcBef>
              <a:buClr>
                <a:schemeClr val="accent4">
                  <a:lumMod val="60000"/>
                  <a:lumOff val="40000"/>
                </a:schemeClr>
              </a:buClr>
              <a:buFont typeface="Arial" panose="020B0604020202020204" pitchFamily="34" charset="0"/>
              <a:buChar char="•"/>
              <a:tabLst>
                <a:tab pos="354965" algn="l"/>
                <a:tab pos="355600" algn="l"/>
              </a:tabLst>
            </a:pPr>
            <a:r>
              <a:rPr sz="2200" dirty="0">
                <a:latin typeface="Arial" panose="020B0604020202020204" pitchFamily="34" charset="0"/>
                <a:cs typeface="Arial" panose="020B0604020202020204" pitchFamily="34" charset="0"/>
              </a:rPr>
              <a:t>Document</a:t>
            </a:r>
            <a:r>
              <a:rPr sz="2200" spc="-5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not</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completed</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fully</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or</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signed</a:t>
            </a:r>
            <a:r>
              <a:rPr sz="2200" spc="-30" dirty="0">
                <a:latin typeface="Arial" panose="020B0604020202020204" pitchFamily="34" charset="0"/>
                <a:cs typeface="Arial" panose="020B0604020202020204" pitchFamily="34" charset="0"/>
              </a:rPr>
              <a:t> </a:t>
            </a:r>
            <a:r>
              <a:rPr sz="2200" spc="-25" dirty="0">
                <a:latin typeface="Arial" panose="020B0604020202020204" pitchFamily="34" charset="0"/>
                <a:cs typeface="Arial" panose="020B0604020202020204" pitchFamily="34" charset="0"/>
              </a:rPr>
              <a:t>off</a:t>
            </a:r>
            <a:endParaRPr sz="2200" dirty="0">
              <a:latin typeface="Arial" panose="020B0604020202020204" pitchFamily="34" charset="0"/>
              <a:cs typeface="Arial" panose="020B0604020202020204" pitchFamily="34" charset="0"/>
            </a:endParaRPr>
          </a:p>
          <a:p>
            <a:pPr marL="355600" indent="-342900">
              <a:spcBef>
                <a:spcPts val="580"/>
              </a:spcBef>
              <a:buClr>
                <a:schemeClr val="accent4">
                  <a:lumMod val="60000"/>
                  <a:lumOff val="40000"/>
                </a:schemeClr>
              </a:buClr>
              <a:buFont typeface="Arial" panose="020B0604020202020204" pitchFamily="34" charset="0"/>
              <a:buChar char="•"/>
              <a:tabLst>
                <a:tab pos="354965" algn="l"/>
                <a:tab pos="355600" algn="l"/>
              </a:tabLst>
            </a:pPr>
            <a:r>
              <a:rPr sz="2200" dirty="0">
                <a:latin typeface="Arial" panose="020B0604020202020204" pitchFamily="34" charset="0"/>
                <a:cs typeface="Arial" panose="020B0604020202020204" pitchFamily="34" charset="0"/>
              </a:rPr>
              <a:t>Records</a:t>
            </a:r>
            <a:r>
              <a:rPr sz="2200" spc="-6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not</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completed</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and</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filed</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as</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per</a:t>
            </a:r>
            <a:r>
              <a:rPr sz="2200" spc="-20"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procedures</a:t>
            </a:r>
            <a:endParaRPr sz="2200" dirty="0">
              <a:latin typeface="Arial" panose="020B0604020202020204" pitchFamily="34" charset="0"/>
              <a:cs typeface="Arial" panose="020B0604020202020204" pitchFamily="34" charset="0"/>
            </a:endParaRPr>
          </a:p>
        </p:txBody>
      </p:sp>
      <p:sp>
        <p:nvSpPr>
          <p:cNvPr id="4" name="object 4"/>
          <p:cNvSpPr txBox="1"/>
          <p:nvPr/>
        </p:nvSpPr>
        <p:spPr>
          <a:xfrm>
            <a:off x="9722358" y="6364935"/>
            <a:ext cx="180975" cy="197490"/>
          </a:xfrm>
          <a:prstGeom prst="rect">
            <a:avLst/>
          </a:prstGeom>
        </p:spPr>
        <p:txBody>
          <a:bodyPr vert="horz" wrap="square" lIns="0" tIns="12700" rIns="0" bIns="0" rtlCol="0">
            <a:spAutoFit/>
          </a:bodyPr>
          <a:lstStyle/>
          <a:p>
            <a:pPr marL="12700">
              <a:spcBef>
                <a:spcPts val="100"/>
              </a:spcBef>
            </a:pPr>
            <a:r>
              <a:rPr sz="1200" spc="-25" dirty="0">
                <a:solidFill>
                  <a:srgbClr val="888888"/>
                </a:solidFill>
                <a:latin typeface="Calibri"/>
                <a:cs typeface="Calibri"/>
              </a:rPr>
              <a:t>56</a:t>
            </a:r>
            <a:endParaRPr sz="1200" dirty="0">
              <a:latin typeface="Calibri"/>
              <a:cs typeface="Calibri"/>
            </a:endParaRPr>
          </a:p>
        </p:txBody>
      </p:sp>
    </p:spTree>
    <p:extLst>
      <p:ext uri="{BB962C8B-B14F-4D97-AF65-F5344CB8AC3E}">
        <p14:creationId xmlns:p14="http://schemas.microsoft.com/office/powerpoint/2010/main" val="315526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54893" y="286628"/>
            <a:ext cx="10309284" cy="747511"/>
          </a:xfrm>
          <a:prstGeom prst="rect">
            <a:avLst/>
          </a:prstGeom>
        </p:spPr>
        <p:txBody>
          <a:bodyPr vert="horz" wrap="square" lIns="0" tIns="191642" rIns="0" bIns="0" rtlCol="0">
            <a:spAutoFit/>
          </a:bodyPr>
          <a:lstStyle/>
          <a:p>
            <a:pPr marL="1576705">
              <a:spcBef>
                <a:spcPts val="95"/>
              </a:spcBef>
            </a:pPr>
            <a:r>
              <a:rPr sz="3600" b="1" i="0" dirty="0">
                <a:latin typeface="Arial" panose="020B0604020202020204" pitchFamily="34" charset="0"/>
                <a:cs typeface="Arial" panose="020B0604020202020204" pitchFamily="34" charset="0"/>
              </a:rPr>
              <a:t>Certification</a:t>
            </a:r>
            <a:r>
              <a:rPr sz="3600" b="1" i="0" spc="-200" dirty="0">
                <a:latin typeface="Arial" panose="020B0604020202020204" pitchFamily="34" charset="0"/>
                <a:cs typeface="Arial" panose="020B0604020202020204" pitchFamily="34" charset="0"/>
              </a:rPr>
              <a:t> </a:t>
            </a:r>
            <a:r>
              <a:rPr sz="3600" b="1" i="0" spc="-10" dirty="0">
                <a:latin typeface="Arial" panose="020B0604020202020204" pitchFamily="34" charset="0"/>
                <a:cs typeface="Arial" panose="020B0604020202020204" pitchFamily="34" charset="0"/>
              </a:rPr>
              <a:t>Phase</a:t>
            </a:r>
            <a:endParaRPr sz="3600" dirty="0">
              <a:latin typeface="Arial" panose="020B0604020202020204" pitchFamily="34" charset="0"/>
              <a:cs typeface="Arial" panose="020B0604020202020204" pitchFamily="34" charset="0"/>
            </a:endParaRPr>
          </a:p>
        </p:txBody>
      </p:sp>
      <p:sp>
        <p:nvSpPr>
          <p:cNvPr id="3" name="object 3"/>
          <p:cNvSpPr txBox="1"/>
          <p:nvPr/>
        </p:nvSpPr>
        <p:spPr>
          <a:xfrm>
            <a:off x="2213380" y="2669272"/>
            <a:ext cx="7489079" cy="1503104"/>
          </a:xfrm>
          <a:prstGeom prst="rect">
            <a:avLst/>
          </a:prstGeom>
          <a:solidFill>
            <a:schemeClr val="accent3">
              <a:lumMod val="50000"/>
            </a:schemeClr>
          </a:solidFill>
        </p:spPr>
        <p:txBody>
          <a:bodyPr vert="horz" wrap="square" lIns="0" tIns="13335" rIns="0" bIns="0" rtlCol="0">
            <a:spAutoFit/>
          </a:bodyPr>
          <a:lstStyle/>
          <a:p>
            <a:pPr marL="12700" marR="5080">
              <a:lnSpc>
                <a:spcPct val="110000"/>
              </a:lnSpc>
              <a:spcBef>
                <a:spcPts val="105"/>
              </a:spcBef>
              <a:tabLst>
                <a:tab pos="354965" algn="l"/>
                <a:tab pos="355600" algn="l"/>
              </a:tabLst>
            </a:pPr>
            <a:r>
              <a:rPr sz="2200" dirty="0">
                <a:latin typeface="Arial"/>
                <a:cs typeface="Arial"/>
              </a:rPr>
              <a:t>The</a:t>
            </a:r>
            <a:r>
              <a:rPr sz="2200" spc="-20" dirty="0">
                <a:latin typeface="Arial"/>
                <a:cs typeface="Arial"/>
              </a:rPr>
              <a:t> </a:t>
            </a:r>
            <a:r>
              <a:rPr sz="2200" dirty="0">
                <a:latin typeface="Arial"/>
                <a:cs typeface="Arial"/>
              </a:rPr>
              <a:t>Certification Report</a:t>
            </a:r>
            <a:r>
              <a:rPr sz="2200" spc="-15" dirty="0">
                <a:latin typeface="Arial"/>
                <a:cs typeface="Arial"/>
              </a:rPr>
              <a:t> </a:t>
            </a:r>
            <a:r>
              <a:rPr sz="2200" dirty="0">
                <a:latin typeface="Arial"/>
                <a:cs typeface="Arial"/>
              </a:rPr>
              <a:t>is</a:t>
            </a:r>
            <a:r>
              <a:rPr sz="2200" spc="-15" dirty="0">
                <a:latin typeface="Arial"/>
                <a:cs typeface="Arial"/>
              </a:rPr>
              <a:t> </a:t>
            </a:r>
            <a:r>
              <a:rPr sz="2200" dirty="0">
                <a:latin typeface="Arial"/>
                <a:cs typeface="Arial"/>
              </a:rPr>
              <a:t>assessed</a:t>
            </a:r>
            <a:r>
              <a:rPr sz="2200" spc="-15" dirty="0">
                <a:latin typeface="Arial"/>
                <a:cs typeface="Arial"/>
              </a:rPr>
              <a:t> </a:t>
            </a:r>
            <a:r>
              <a:rPr sz="2200" dirty="0">
                <a:latin typeface="Arial"/>
                <a:cs typeface="Arial"/>
              </a:rPr>
              <a:t>by</a:t>
            </a:r>
            <a:r>
              <a:rPr sz="2200" spc="-35" dirty="0">
                <a:latin typeface="Arial"/>
                <a:cs typeface="Arial"/>
              </a:rPr>
              <a:t> </a:t>
            </a:r>
            <a:r>
              <a:rPr sz="2200" dirty="0">
                <a:latin typeface="Arial"/>
                <a:cs typeface="Arial"/>
              </a:rPr>
              <a:t>the</a:t>
            </a:r>
            <a:r>
              <a:rPr sz="2200" spc="-15" dirty="0">
                <a:latin typeface="Arial"/>
                <a:cs typeface="Arial"/>
              </a:rPr>
              <a:t> </a:t>
            </a:r>
            <a:r>
              <a:rPr sz="2200" spc="-10" dirty="0">
                <a:latin typeface="Arial"/>
                <a:cs typeface="Arial"/>
              </a:rPr>
              <a:t>appointed </a:t>
            </a:r>
            <a:r>
              <a:rPr sz="2200" dirty="0">
                <a:latin typeface="Arial"/>
                <a:cs typeface="Arial"/>
              </a:rPr>
              <a:t>Certification</a:t>
            </a:r>
            <a:r>
              <a:rPr sz="2200" spc="-10" dirty="0">
                <a:latin typeface="Arial"/>
                <a:cs typeface="Arial"/>
              </a:rPr>
              <a:t> </a:t>
            </a:r>
            <a:r>
              <a:rPr sz="2200" dirty="0">
                <a:latin typeface="Arial"/>
                <a:cs typeface="Arial"/>
              </a:rPr>
              <a:t>Manager</a:t>
            </a:r>
            <a:r>
              <a:rPr sz="2200" spc="-25" dirty="0">
                <a:latin typeface="Arial"/>
                <a:cs typeface="Arial"/>
              </a:rPr>
              <a:t> </a:t>
            </a:r>
            <a:r>
              <a:rPr sz="2200" dirty="0">
                <a:latin typeface="Arial"/>
                <a:cs typeface="Arial"/>
              </a:rPr>
              <a:t>/</a:t>
            </a:r>
            <a:r>
              <a:rPr sz="2200" spc="-20" dirty="0">
                <a:latin typeface="Arial"/>
                <a:cs typeface="Arial"/>
              </a:rPr>
              <a:t> </a:t>
            </a:r>
            <a:r>
              <a:rPr sz="2200" dirty="0">
                <a:latin typeface="Arial"/>
                <a:cs typeface="Arial"/>
              </a:rPr>
              <a:t>Committee</a:t>
            </a:r>
            <a:r>
              <a:rPr sz="2200" spc="-10" dirty="0">
                <a:latin typeface="Arial"/>
                <a:cs typeface="Arial"/>
              </a:rPr>
              <a:t> </a:t>
            </a:r>
            <a:r>
              <a:rPr sz="2200" dirty="0">
                <a:latin typeface="Arial"/>
                <a:cs typeface="Arial"/>
              </a:rPr>
              <a:t>-</a:t>
            </a:r>
            <a:r>
              <a:rPr sz="2200" spc="-30" dirty="0">
                <a:latin typeface="Arial"/>
                <a:cs typeface="Arial"/>
              </a:rPr>
              <a:t> </a:t>
            </a:r>
            <a:r>
              <a:rPr sz="2200" dirty="0">
                <a:latin typeface="Arial"/>
                <a:cs typeface="Arial"/>
              </a:rPr>
              <a:t>Members</a:t>
            </a:r>
            <a:r>
              <a:rPr sz="2200" spc="-25" dirty="0">
                <a:latin typeface="Arial"/>
                <a:cs typeface="Arial"/>
              </a:rPr>
              <a:t> </a:t>
            </a:r>
            <a:r>
              <a:rPr sz="2200" spc="-20" dirty="0">
                <a:latin typeface="Arial"/>
                <a:cs typeface="Arial"/>
              </a:rPr>
              <a:t>must </a:t>
            </a:r>
            <a:r>
              <a:rPr sz="2200" dirty="0">
                <a:latin typeface="Arial"/>
                <a:cs typeface="Arial"/>
              </a:rPr>
              <a:t>be</a:t>
            </a:r>
            <a:r>
              <a:rPr sz="2200" spc="-35" dirty="0">
                <a:latin typeface="Arial"/>
                <a:cs typeface="Arial"/>
              </a:rPr>
              <a:t> </a:t>
            </a:r>
            <a:r>
              <a:rPr sz="2200" dirty="0">
                <a:latin typeface="Arial"/>
                <a:cs typeface="Arial"/>
              </a:rPr>
              <a:t>independent</a:t>
            </a:r>
            <a:r>
              <a:rPr sz="2200" spc="20" dirty="0">
                <a:latin typeface="Arial"/>
                <a:cs typeface="Arial"/>
              </a:rPr>
              <a:t> </a:t>
            </a:r>
            <a:r>
              <a:rPr sz="2200" dirty="0">
                <a:latin typeface="Arial"/>
                <a:cs typeface="Arial"/>
              </a:rPr>
              <a:t>to</a:t>
            </a:r>
            <a:r>
              <a:rPr sz="2200" spc="-15" dirty="0">
                <a:latin typeface="Arial"/>
                <a:cs typeface="Arial"/>
              </a:rPr>
              <a:t> </a:t>
            </a:r>
            <a:r>
              <a:rPr sz="2200" dirty="0">
                <a:latin typeface="Arial"/>
                <a:cs typeface="Arial"/>
              </a:rPr>
              <a:t>the</a:t>
            </a:r>
            <a:r>
              <a:rPr sz="2200" spc="-145" dirty="0">
                <a:latin typeface="Arial"/>
                <a:cs typeface="Arial"/>
              </a:rPr>
              <a:t> </a:t>
            </a:r>
            <a:r>
              <a:rPr sz="2200" dirty="0">
                <a:latin typeface="Arial"/>
                <a:cs typeface="Arial"/>
              </a:rPr>
              <a:t>Auditor</a:t>
            </a:r>
            <a:r>
              <a:rPr sz="2200" spc="-10" dirty="0">
                <a:latin typeface="Arial"/>
                <a:cs typeface="Arial"/>
              </a:rPr>
              <a:t> </a:t>
            </a:r>
            <a:r>
              <a:rPr sz="2200" dirty="0">
                <a:latin typeface="Arial"/>
                <a:cs typeface="Arial"/>
              </a:rPr>
              <a:t>and</a:t>
            </a:r>
            <a:r>
              <a:rPr sz="2200" spc="-5" dirty="0">
                <a:latin typeface="Arial"/>
                <a:cs typeface="Arial"/>
              </a:rPr>
              <a:t> </a:t>
            </a:r>
            <a:r>
              <a:rPr sz="2200" dirty="0">
                <a:latin typeface="Arial"/>
                <a:cs typeface="Arial"/>
              </a:rPr>
              <a:t>the</a:t>
            </a:r>
            <a:r>
              <a:rPr sz="2200" spc="-15" dirty="0">
                <a:latin typeface="Arial"/>
                <a:cs typeface="Arial"/>
              </a:rPr>
              <a:t> </a:t>
            </a:r>
            <a:r>
              <a:rPr sz="2200" spc="-10" dirty="0">
                <a:latin typeface="Arial"/>
                <a:cs typeface="Arial"/>
              </a:rPr>
              <a:t>technical </a:t>
            </a:r>
            <a:r>
              <a:rPr sz="2200" dirty="0">
                <a:latin typeface="Arial"/>
                <a:cs typeface="Arial"/>
              </a:rPr>
              <a:t>assessment</a:t>
            </a:r>
            <a:r>
              <a:rPr sz="2200" spc="-50" dirty="0">
                <a:latin typeface="Arial"/>
                <a:cs typeface="Arial"/>
              </a:rPr>
              <a:t> </a:t>
            </a:r>
            <a:r>
              <a:rPr sz="2200" spc="-20" dirty="0">
                <a:latin typeface="Arial"/>
                <a:cs typeface="Arial"/>
              </a:rPr>
              <a:t>team</a:t>
            </a:r>
            <a:endParaRPr sz="2200" dirty="0">
              <a:latin typeface="Arial"/>
              <a:cs typeface="Arial"/>
            </a:endParaRPr>
          </a:p>
        </p:txBody>
      </p:sp>
    </p:spTree>
    <p:extLst>
      <p:ext uri="{BB962C8B-B14F-4D97-AF65-F5344CB8AC3E}">
        <p14:creationId xmlns:p14="http://schemas.microsoft.com/office/powerpoint/2010/main" val="30095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49477" y="1649136"/>
            <a:ext cx="7759119" cy="3984809"/>
          </a:xfrm>
          <a:prstGeom prst="rect">
            <a:avLst/>
          </a:prstGeom>
          <a:solidFill>
            <a:schemeClr val="accent3">
              <a:lumMod val="50000"/>
            </a:schemeClr>
          </a:solidFill>
        </p:spPr>
        <p:txBody>
          <a:bodyPr vert="horz" wrap="square" lIns="0" tIns="53975" rIns="0" bIns="0" rtlCol="0">
            <a:spAutoFit/>
          </a:bodyPr>
          <a:lstStyle/>
          <a:p>
            <a:pPr marL="355600" marR="5080" indent="-342900">
              <a:lnSpc>
                <a:spcPts val="2590"/>
              </a:lnSpc>
              <a:spcBef>
                <a:spcPts val="425"/>
              </a:spcBef>
              <a:buClr>
                <a:schemeClr val="accent4">
                  <a:lumMod val="60000"/>
                  <a:lumOff val="40000"/>
                </a:schemeClr>
              </a:buClr>
              <a:buFont typeface="Arial"/>
              <a:buChar char="•"/>
              <a:tabLst>
                <a:tab pos="354965" algn="l"/>
                <a:tab pos="355600" algn="l"/>
              </a:tabLst>
            </a:pPr>
            <a:r>
              <a:rPr sz="2200" dirty="0">
                <a:latin typeface="Arial" panose="020B0604020202020204" pitchFamily="34" charset="0"/>
                <a:cs typeface="Arial" panose="020B0604020202020204" pitchFamily="34" charset="0"/>
              </a:rPr>
              <a:t>Assessor’s</a:t>
            </a:r>
            <a:r>
              <a:rPr sz="2200" spc="-6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notes</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are</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reviewed</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to</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fully</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substantiate</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a:t>
            </a:r>
            <a:r>
              <a:rPr sz="2200" spc="-35" dirty="0">
                <a:latin typeface="Arial" panose="020B0604020202020204" pitchFamily="34" charset="0"/>
                <a:cs typeface="Arial" panose="020B0604020202020204" pitchFamily="34" charset="0"/>
              </a:rPr>
              <a:t> </a:t>
            </a:r>
            <a:r>
              <a:rPr sz="2200" spc="-20" dirty="0">
                <a:latin typeface="Arial" panose="020B0604020202020204" pitchFamily="34" charset="0"/>
                <a:cs typeface="Arial" panose="020B0604020202020204" pitchFamily="34" charset="0"/>
              </a:rPr>
              <a:t>non- </a:t>
            </a:r>
            <a:r>
              <a:rPr sz="2200" dirty="0">
                <a:latin typeface="Arial" panose="020B0604020202020204" pitchFamily="34" charset="0"/>
                <a:cs typeface="Arial" panose="020B0604020202020204" pitchFamily="34" charset="0"/>
              </a:rPr>
              <a:t>conformances</a:t>
            </a:r>
            <a:r>
              <a:rPr sz="2200" spc="-105"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raised</a:t>
            </a:r>
            <a:endParaRPr sz="2200" dirty="0">
              <a:latin typeface="Arial" panose="020B0604020202020204" pitchFamily="34" charset="0"/>
              <a:cs typeface="Arial" panose="020B0604020202020204" pitchFamily="34" charset="0"/>
            </a:endParaRPr>
          </a:p>
          <a:p>
            <a:pPr>
              <a:spcBef>
                <a:spcPts val="30"/>
              </a:spcBef>
              <a:buClr>
                <a:schemeClr val="accent4">
                  <a:lumMod val="60000"/>
                  <a:lumOff val="40000"/>
                </a:schemeClr>
              </a:buClr>
              <a:buFont typeface="Arial"/>
              <a:buChar char="•"/>
            </a:pPr>
            <a:endParaRPr sz="2200" dirty="0">
              <a:latin typeface="Arial" panose="020B0604020202020204" pitchFamily="34" charset="0"/>
              <a:cs typeface="Arial" panose="020B0604020202020204" pitchFamily="34" charset="0"/>
            </a:endParaRPr>
          </a:p>
          <a:p>
            <a:pPr marL="355600" marR="156845" indent="-342900">
              <a:lnSpc>
                <a:spcPts val="2590"/>
              </a:lnSpc>
              <a:buClr>
                <a:schemeClr val="accent4">
                  <a:lumMod val="60000"/>
                  <a:lumOff val="40000"/>
                </a:schemeClr>
              </a:buClr>
              <a:buFont typeface="Arial"/>
              <a:buChar char="•"/>
              <a:tabLst>
                <a:tab pos="354965" algn="l"/>
                <a:tab pos="355600" algn="l"/>
              </a:tabLst>
            </a:pPr>
            <a:r>
              <a:rPr sz="2200" dirty="0">
                <a:latin typeface="Arial" panose="020B0604020202020204" pitchFamily="34" charset="0"/>
                <a:cs typeface="Arial" panose="020B0604020202020204" pitchFamily="34" charset="0"/>
              </a:rPr>
              <a:t>Assessor’s</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report</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of</a:t>
            </a:r>
            <a:r>
              <a:rPr sz="2200" spc="-45" dirty="0">
                <a:latin typeface="Arial" panose="020B0604020202020204" pitchFamily="34" charset="0"/>
                <a:cs typeface="Arial" panose="020B0604020202020204" pitchFamily="34" charset="0"/>
              </a:rPr>
              <a:t> </a:t>
            </a:r>
            <a:r>
              <a:rPr sz="2200" spc="-20" dirty="0">
                <a:latin typeface="Arial" panose="020B0604020202020204" pitchFamily="34" charset="0"/>
                <a:cs typeface="Arial" panose="020B0604020202020204" pitchFamily="34" charset="0"/>
              </a:rPr>
              <a:t>non-</a:t>
            </a:r>
            <a:r>
              <a:rPr sz="2200" dirty="0">
                <a:latin typeface="Arial" panose="020B0604020202020204" pitchFamily="34" charset="0"/>
                <a:cs typeface="Arial" panose="020B0604020202020204" pitchFamily="34" charset="0"/>
              </a:rPr>
              <a:t>conformance</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is</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not</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recorded</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as</a:t>
            </a:r>
            <a:r>
              <a:rPr sz="2200" spc="-40" dirty="0">
                <a:latin typeface="Arial" panose="020B0604020202020204" pitchFamily="34" charset="0"/>
                <a:cs typeface="Arial" panose="020B0604020202020204" pitchFamily="34" charset="0"/>
              </a:rPr>
              <a:t> </a:t>
            </a:r>
            <a:r>
              <a:rPr sz="2200" spc="-50" dirty="0">
                <a:latin typeface="Arial" panose="020B0604020202020204" pitchFamily="34" charset="0"/>
                <a:cs typeface="Arial" panose="020B0604020202020204" pitchFamily="34" charset="0"/>
              </a:rPr>
              <a:t>a </a:t>
            </a:r>
            <a:r>
              <a:rPr sz="2200" dirty="0">
                <a:latin typeface="Arial" panose="020B0604020202020204" pitchFamily="34" charset="0"/>
                <a:cs typeface="Arial" panose="020B0604020202020204" pitchFamily="34" charset="0"/>
              </a:rPr>
              <a:t>statement</a:t>
            </a:r>
            <a:r>
              <a:rPr sz="2200" spc="-7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of</a:t>
            </a:r>
            <a:r>
              <a:rPr sz="2200" spc="-5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corrective</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action</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or</a:t>
            </a:r>
            <a:r>
              <a:rPr sz="2200" spc="-40"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direction</a:t>
            </a:r>
            <a:endParaRPr sz="2200" dirty="0">
              <a:latin typeface="Arial" panose="020B0604020202020204" pitchFamily="34" charset="0"/>
              <a:cs typeface="Arial" panose="020B0604020202020204" pitchFamily="34" charset="0"/>
            </a:endParaRPr>
          </a:p>
          <a:p>
            <a:pPr>
              <a:spcBef>
                <a:spcPts val="45"/>
              </a:spcBef>
              <a:buClr>
                <a:schemeClr val="accent4">
                  <a:lumMod val="60000"/>
                  <a:lumOff val="40000"/>
                </a:schemeClr>
              </a:buClr>
              <a:buFont typeface="Arial"/>
              <a:buChar char="•"/>
            </a:pPr>
            <a:endParaRPr sz="2200" dirty="0">
              <a:latin typeface="Arial" panose="020B0604020202020204" pitchFamily="34" charset="0"/>
              <a:cs typeface="Arial" panose="020B0604020202020204" pitchFamily="34" charset="0"/>
            </a:endParaRPr>
          </a:p>
          <a:p>
            <a:pPr marL="355600" marR="472440" indent="-342900" algn="just">
              <a:lnSpc>
                <a:spcPct val="90000"/>
              </a:lnSpc>
              <a:buClr>
                <a:schemeClr val="accent4">
                  <a:lumMod val="60000"/>
                  <a:lumOff val="40000"/>
                </a:schemeClr>
              </a:buClr>
              <a:buFont typeface="Arial"/>
              <a:buChar char="•"/>
              <a:tabLst>
                <a:tab pos="355600" algn="l"/>
              </a:tabLst>
            </a:pPr>
            <a:r>
              <a:rPr sz="2200" dirty="0">
                <a:latin typeface="Arial" panose="020B0604020202020204" pitchFamily="34" charset="0"/>
                <a:cs typeface="Arial" panose="020B0604020202020204" pitchFamily="34" charset="0"/>
              </a:rPr>
              <a:t>Evidence</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of</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corrective</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action</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timescales</a:t>
            </a:r>
            <a:r>
              <a:rPr sz="2200" spc="-5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are</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agreed</a:t>
            </a:r>
            <a:r>
              <a:rPr sz="2200" spc="-30" dirty="0">
                <a:latin typeface="Arial" panose="020B0604020202020204" pitchFamily="34" charset="0"/>
                <a:cs typeface="Arial" panose="020B0604020202020204" pitchFamily="34" charset="0"/>
              </a:rPr>
              <a:t> </a:t>
            </a:r>
            <a:r>
              <a:rPr sz="2200" spc="-25" dirty="0">
                <a:latin typeface="Arial" panose="020B0604020202020204" pitchFamily="34" charset="0"/>
                <a:cs typeface="Arial" panose="020B0604020202020204" pitchFamily="34" charset="0"/>
              </a:rPr>
              <a:t>and </a:t>
            </a:r>
            <a:r>
              <a:rPr sz="2200" dirty="0">
                <a:latin typeface="Arial" panose="020B0604020202020204" pitchFamily="34" charset="0"/>
                <a:cs typeface="Arial" panose="020B0604020202020204" pitchFamily="34" charset="0"/>
              </a:rPr>
              <a:t>authorised</a:t>
            </a:r>
            <a:r>
              <a:rPr sz="2200" spc="-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by</a:t>
            </a:r>
            <a:r>
              <a:rPr sz="2200" spc="-1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Applicant</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and</a:t>
            </a:r>
            <a:r>
              <a:rPr sz="2200" spc="-1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Assessor</a:t>
            </a:r>
            <a:r>
              <a:rPr sz="2200" spc="-1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at</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 time</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of </a:t>
            </a:r>
            <a:r>
              <a:rPr sz="2200" spc="-25" dirty="0">
                <a:latin typeface="Arial" panose="020B0604020202020204" pitchFamily="34" charset="0"/>
                <a:cs typeface="Arial" panose="020B0604020202020204" pitchFamily="34" charset="0"/>
              </a:rPr>
              <a:t>the </a:t>
            </a:r>
            <a:r>
              <a:rPr sz="2200" spc="-10" dirty="0">
                <a:latin typeface="Arial" panose="020B0604020202020204" pitchFamily="34" charset="0"/>
                <a:cs typeface="Arial" panose="020B0604020202020204" pitchFamily="34" charset="0"/>
              </a:rPr>
              <a:t>inspection</a:t>
            </a:r>
            <a:endParaRPr sz="2200" dirty="0">
              <a:latin typeface="Arial" panose="020B0604020202020204" pitchFamily="34" charset="0"/>
              <a:cs typeface="Arial" panose="020B0604020202020204" pitchFamily="34" charset="0"/>
            </a:endParaRPr>
          </a:p>
          <a:p>
            <a:pPr>
              <a:lnSpc>
                <a:spcPct val="100000"/>
              </a:lnSpc>
              <a:buClr>
                <a:schemeClr val="accent4">
                  <a:lumMod val="60000"/>
                  <a:lumOff val="40000"/>
                </a:schemeClr>
              </a:buClr>
              <a:buFont typeface="Arial"/>
              <a:buChar char="•"/>
            </a:pPr>
            <a:endParaRPr sz="2200" dirty="0">
              <a:latin typeface="Arial" panose="020B0604020202020204" pitchFamily="34" charset="0"/>
              <a:cs typeface="Arial" panose="020B0604020202020204" pitchFamily="34" charset="0"/>
            </a:endParaRPr>
          </a:p>
          <a:p>
            <a:pPr marL="355600" marR="247015" indent="-342900">
              <a:lnSpc>
                <a:spcPts val="2590"/>
              </a:lnSpc>
              <a:buClr>
                <a:schemeClr val="accent4">
                  <a:lumMod val="60000"/>
                  <a:lumOff val="40000"/>
                </a:schemeClr>
              </a:buClr>
              <a:buFont typeface="Arial"/>
              <a:buChar char="•"/>
              <a:tabLst>
                <a:tab pos="354965" algn="l"/>
                <a:tab pos="355600" algn="l"/>
              </a:tabLst>
            </a:pPr>
            <a:r>
              <a:rPr sz="2200" dirty="0">
                <a:latin typeface="Arial" panose="020B0604020202020204" pitchFamily="34" charset="0"/>
                <a:cs typeface="Arial" panose="020B0604020202020204" pitchFamily="34" charset="0"/>
              </a:rPr>
              <a:t>That</a:t>
            </a:r>
            <a:r>
              <a:rPr sz="2200" spc="-1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all</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evidence</a:t>
            </a:r>
            <a:r>
              <a:rPr sz="2200" spc="-1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of</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subsequent</a:t>
            </a:r>
            <a:r>
              <a:rPr sz="2200" spc="-1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corrective</a:t>
            </a:r>
            <a:r>
              <a:rPr sz="2200" spc="-1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action</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by</a:t>
            </a:r>
            <a:r>
              <a:rPr sz="2200" spc="-20" dirty="0">
                <a:latin typeface="Arial" panose="020B0604020202020204" pitchFamily="34" charset="0"/>
                <a:cs typeface="Arial" panose="020B0604020202020204" pitchFamily="34" charset="0"/>
              </a:rPr>
              <a:t> </a:t>
            </a:r>
            <a:r>
              <a:rPr sz="2200" spc="-25" dirty="0">
                <a:latin typeface="Arial" panose="020B0604020202020204" pitchFamily="34" charset="0"/>
                <a:cs typeface="Arial" panose="020B0604020202020204" pitchFamily="34" charset="0"/>
              </a:rPr>
              <a:t>the </a:t>
            </a:r>
            <a:r>
              <a:rPr sz="2200" dirty="0">
                <a:latin typeface="Arial" panose="020B0604020202020204" pitchFamily="34" charset="0"/>
                <a:cs typeface="Arial" panose="020B0604020202020204" pitchFamily="34" charset="0"/>
              </a:rPr>
              <a:t>Applicant</a:t>
            </a:r>
            <a:r>
              <a:rPr sz="2200" spc="-5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is</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available,</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presentable</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and</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clearly</a:t>
            </a:r>
            <a:r>
              <a:rPr sz="2200" spc="-45"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identifiable</a:t>
            </a:r>
            <a:endParaRPr sz="2200" dirty="0">
              <a:latin typeface="Arial" panose="020B0604020202020204" pitchFamily="34" charset="0"/>
              <a:cs typeface="Arial" panose="020B0604020202020204" pitchFamily="34" charset="0"/>
            </a:endParaRPr>
          </a:p>
        </p:txBody>
      </p:sp>
      <p:sp>
        <p:nvSpPr>
          <p:cNvPr id="3" name="object 3"/>
          <p:cNvSpPr txBox="1">
            <a:spLocks noGrp="1"/>
          </p:cNvSpPr>
          <p:nvPr>
            <p:ph type="title"/>
          </p:nvPr>
        </p:nvSpPr>
        <p:spPr>
          <a:xfrm>
            <a:off x="1268661" y="507556"/>
            <a:ext cx="10309284" cy="566181"/>
          </a:xfrm>
          <a:prstGeom prst="rect">
            <a:avLst/>
          </a:prstGeom>
        </p:spPr>
        <p:txBody>
          <a:bodyPr vert="horz" wrap="square" lIns="0" tIns="12065" rIns="0" bIns="0" rtlCol="0">
            <a:spAutoFit/>
          </a:bodyPr>
          <a:lstStyle/>
          <a:p>
            <a:pPr marL="3021330" marR="5080" indent="-3009265">
              <a:spcBef>
                <a:spcPts val="95"/>
              </a:spcBef>
            </a:pPr>
            <a:r>
              <a:rPr sz="3600" b="1" i="0" spc="-40" dirty="0">
                <a:latin typeface="Arial" panose="020B0604020202020204" pitchFamily="34" charset="0"/>
                <a:cs typeface="Arial" panose="020B0604020202020204" pitchFamily="34" charset="0"/>
              </a:rPr>
              <a:t>Technical</a:t>
            </a:r>
            <a:r>
              <a:rPr sz="3600" b="1" i="0" spc="-125" dirty="0">
                <a:latin typeface="Arial" panose="020B0604020202020204" pitchFamily="34" charset="0"/>
                <a:cs typeface="Arial" panose="020B0604020202020204" pitchFamily="34" charset="0"/>
              </a:rPr>
              <a:t> </a:t>
            </a:r>
            <a:r>
              <a:rPr sz="3600" b="1" i="0" spc="-10" dirty="0">
                <a:latin typeface="Arial" panose="020B0604020202020204" pitchFamily="34" charset="0"/>
                <a:cs typeface="Arial" panose="020B0604020202020204" pitchFamily="34" charset="0"/>
              </a:rPr>
              <a:t>Review</a:t>
            </a:r>
            <a:r>
              <a:rPr sz="3600" b="1" i="0" spc="-145" dirty="0">
                <a:latin typeface="Arial" panose="020B0604020202020204" pitchFamily="34" charset="0"/>
                <a:cs typeface="Arial" panose="020B0604020202020204" pitchFamily="34" charset="0"/>
              </a:rPr>
              <a:t> </a:t>
            </a:r>
            <a:r>
              <a:rPr sz="3600" b="1" i="0" dirty="0">
                <a:latin typeface="Arial" panose="020B0604020202020204" pitchFamily="34" charset="0"/>
                <a:cs typeface="Arial" panose="020B0604020202020204" pitchFamily="34" charset="0"/>
              </a:rPr>
              <a:t>of</a:t>
            </a:r>
            <a:r>
              <a:rPr sz="3600" b="1" i="0" spc="-135" dirty="0">
                <a:latin typeface="Arial" panose="020B0604020202020204" pitchFamily="34" charset="0"/>
                <a:cs typeface="Arial" panose="020B0604020202020204" pitchFamily="34" charset="0"/>
              </a:rPr>
              <a:t> </a:t>
            </a:r>
            <a:r>
              <a:rPr sz="3600" b="1" i="0" dirty="0">
                <a:latin typeface="Arial" panose="020B0604020202020204" pitchFamily="34" charset="0"/>
                <a:cs typeface="Arial" panose="020B0604020202020204" pitchFamily="34" charset="0"/>
              </a:rPr>
              <a:t>Audit</a:t>
            </a:r>
            <a:r>
              <a:rPr sz="3600" b="1" i="0" spc="-135" dirty="0">
                <a:latin typeface="Arial" panose="020B0604020202020204" pitchFamily="34" charset="0"/>
                <a:cs typeface="Arial" panose="020B0604020202020204" pitchFamily="34" charset="0"/>
              </a:rPr>
              <a:t> </a:t>
            </a:r>
            <a:r>
              <a:rPr sz="3600" b="1" i="0" dirty="0">
                <a:latin typeface="Arial" panose="020B0604020202020204" pitchFamily="34" charset="0"/>
                <a:cs typeface="Arial" panose="020B0604020202020204" pitchFamily="34" charset="0"/>
              </a:rPr>
              <a:t>Reports</a:t>
            </a:r>
            <a:r>
              <a:rPr sz="3600" b="1" i="0" spc="-110" dirty="0">
                <a:latin typeface="Arial" panose="020B0604020202020204" pitchFamily="34" charset="0"/>
                <a:cs typeface="Arial" panose="020B0604020202020204" pitchFamily="34" charset="0"/>
              </a:rPr>
              <a:t> </a:t>
            </a:r>
            <a:r>
              <a:rPr sz="3600" b="1" i="0" spc="-25" dirty="0">
                <a:latin typeface="Arial" panose="020B0604020202020204" pitchFamily="34" charset="0"/>
                <a:cs typeface="Arial" panose="020B0604020202020204" pitchFamily="34" charset="0"/>
              </a:rPr>
              <a:t>to </a:t>
            </a:r>
            <a:r>
              <a:rPr sz="3600" b="1" i="0" spc="-10" dirty="0">
                <a:latin typeface="Arial" panose="020B0604020202020204" pitchFamily="34" charset="0"/>
                <a:cs typeface="Arial" panose="020B0604020202020204" pitchFamily="34" charset="0"/>
              </a:rPr>
              <a:t>Confirm</a:t>
            </a:r>
            <a:endParaRPr sz="3600" dirty="0">
              <a:latin typeface="Arial" panose="020B0604020202020204" pitchFamily="34" charset="0"/>
              <a:cs typeface="Arial" panose="020B0604020202020204" pitchFamily="34" charset="0"/>
            </a:endParaRPr>
          </a:p>
        </p:txBody>
      </p:sp>
      <p:sp>
        <p:nvSpPr>
          <p:cNvPr id="4" name="object 4"/>
          <p:cNvSpPr txBox="1"/>
          <p:nvPr/>
        </p:nvSpPr>
        <p:spPr>
          <a:xfrm>
            <a:off x="9935719" y="6431076"/>
            <a:ext cx="196215" cy="197490"/>
          </a:xfrm>
          <a:prstGeom prst="rect">
            <a:avLst/>
          </a:prstGeom>
        </p:spPr>
        <p:txBody>
          <a:bodyPr vert="horz" wrap="square" lIns="0" tIns="12700" rIns="0" bIns="0" rtlCol="0">
            <a:spAutoFit/>
          </a:bodyPr>
          <a:lstStyle/>
          <a:p>
            <a:pPr marL="12700">
              <a:spcBef>
                <a:spcPts val="100"/>
              </a:spcBef>
            </a:pPr>
            <a:r>
              <a:rPr sz="1200" spc="-25" dirty="0">
                <a:solidFill>
                  <a:srgbClr val="888888"/>
                </a:solidFill>
                <a:latin typeface="Arial"/>
                <a:cs typeface="Arial"/>
              </a:rPr>
              <a:t>58</a:t>
            </a:r>
            <a:endParaRPr sz="1200" dirty="0">
              <a:latin typeface="Arial"/>
              <a:cs typeface="Arial"/>
            </a:endParaRPr>
          </a:p>
        </p:txBody>
      </p:sp>
    </p:spTree>
    <p:extLst>
      <p:ext uri="{BB962C8B-B14F-4D97-AF65-F5344CB8AC3E}">
        <p14:creationId xmlns:p14="http://schemas.microsoft.com/office/powerpoint/2010/main" val="4193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41530" y="1674374"/>
            <a:ext cx="7464425" cy="4414670"/>
          </a:xfrm>
          <a:prstGeom prst="rect">
            <a:avLst/>
          </a:prstGeom>
          <a:solidFill>
            <a:schemeClr val="accent3">
              <a:lumMod val="50000"/>
            </a:schemeClr>
          </a:solidFill>
        </p:spPr>
        <p:txBody>
          <a:bodyPr vert="horz" wrap="square" lIns="0" tIns="53975" rIns="0" bIns="0" rtlCol="0">
            <a:spAutoFit/>
          </a:bodyPr>
          <a:lstStyle/>
          <a:p>
            <a:pPr marL="355600" marR="5080" indent="-342900">
              <a:lnSpc>
                <a:spcPts val="2590"/>
              </a:lnSpc>
              <a:spcBef>
                <a:spcPts val="425"/>
              </a:spcBef>
              <a:buClr>
                <a:schemeClr val="accent4">
                  <a:lumMod val="60000"/>
                  <a:lumOff val="40000"/>
                </a:schemeClr>
              </a:buClr>
              <a:buFont typeface="Arial"/>
              <a:buChar char="•"/>
              <a:tabLst>
                <a:tab pos="354965" algn="l"/>
                <a:tab pos="355600" algn="l"/>
              </a:tabLst>
            </a:pPr>
            <a:r>
              <a:rPr sz="2200" dirty="0">
                <a:latin typeface="Arial" panose="020B0604020202020204" pitchFamily="34" charset="0"/>
                <a:cs typeface="Arial" panose="020B0604020202020204" pitchFamily="34" charset="0"/>
              </a:rPr>
              <a:t>Expected</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to</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be</a:t>
            </a:r>
            <a:r>
              <a:rPr sz="2200" spc="-1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completed</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or</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closed</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out</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within</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28</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days</a:t>
            </a:r>
            <a:r>
              <a:rPr sz="2200" spc="-20" dirty="0">
                <a:latin typeface="Arial" panose="020B0604020202020204" pitchFamily="34" charset="0"/>
                <a:cs typeface="Arial" panose="020B0604020202020204" pitchFamily="34" charset="0"/>
              </a:rPr>
              <a:t> </a:t>
            </a:r>
            <a:r>
              <a:rPr sz="2200" spc="-25" dirty="0">
                <a:latin typeface="Arial" panose="020B0604020202020204" pitchFamily="34" charset="0"/>
                <a:cs typeface="Arial" panose="020B0604020202020204" pitchFamily="34" charset="0"/>
              </a:rPr>
              <a:t>of </a:t>
            </a:r>
            <a:r>
              <a:rPr sz="2200" dirty="0">
                <a:latin typeface="Arial" panose="020B0604020202020204" pitchFamily="34" charset="0"/>
                <a:cs typeface="Arial" panose="020B0604020202020204" pitchFamily="34" charset="0"/>
              </a:rPr>
              <a:t>the</a:t>
            </a:r>
            <a:r>
              <a:rPr sz="2200" spc="-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audit</a:t>
            </a:r>
            <a:r>
              <a:rPr sz="2200" spc="-10" dirty="0">
                <a:latin typeface="Arial" panose="020B0604020202020204" pitchFamily="34" charset="0"/>
                <a:cs typeface="Arial" panose="020B0604020202020204" pitchFamily="34" charset="0"/>
              </a:rPr>
              <a:t> </a:t>
            </a:r>
            <a:r>
              <a:rPr sz="2200" spc="-20" dirty="0">
                <a:latin typeface="Arial" panose="020B0604020202020204" pitchFamily="34" charset="0"/>
                <a:cs typeface="Arial" panose="020B0604020202020204" pitchFamily="34" charset="0"/>
              </a:rPr>
              <a:t>date</a:t>
            </a:r>
            <a:endParaRPr sz="2200" dirty="0">
              <a:latin typeface="Arial" panose="020B0604020202020204" pitchFamily="34" charset="0"/>
              <a:cs typeface="Arial" panose="020B0604020202020204" pitchFamily="34" charset="0"/>
            </a:endParaRPr>
          </a:p>
          <a:p>
            <a:pPr>
              <a:spcBef>
                <a:spcPts val="30"/>
              </a:spcBef>
              <a:buClr>
                <a:schemeClr val="accent4">
                  <a:lumMod val="60000"/>
                  <a:lumOff val="40000"/>
                </a:schemeClr>
              </a:buClr>
              <a:buFont typeface="Arial"/>
              <a:buChar char="•"/>
            </a:pPr>
            <a:endParaRPr sz="2200" dirty="0">
              <a:latin typeface="Arial" panose="020B0604020202020204" pitchFamily="34" charset="0"/>
              <a:cs typeface="Arial" panose="020B0604020202020204" pitchFamily="34" charset="0"/>
            </a:endParaRPr>
          </a:p>
          <a:p>
            <a:pPr marL="355600" marR="267335" indent="-342900">
              <a:lnSpc>
                <a:spcPts val="2590"/>
              </a:lnSpc>
              <a:buClr>
                <a:schemeClr val="accent4">
                  <a:lumMod val="60000"/>
                  <a:lumOff val="40000"/>
                </a:schemeClr>
              </a:buClr>
              <a:buFont typeface="Arial"/>
              <a:buChar char="•"/>
              <a:tabLst>
                <a:tab pos="354965" algn="l"/>
                <a:tab pos="355600" algn="l"/>
              </a:tabLst>
            </a:pPr>
            <a:r>
              <a:rPr sz="2200" dirty="0">
                <a:latin typeface="Arial" panose="020B0604020202020204" pitchFamily="34" charset="0"/>
                <a:cs typeface="Arial" panose="020B0604020202020204" pitchFamily="34" charset="0"/>
              </a:rPr>
              <a:t>No</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certificate</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can</a:t>
            </a:r>
            <a:r>
              <a:rPr sz="2200" spc="-1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be</a:t>
            </a:r>
            <a:r>
              <a:rPr sz="2200" spc="-1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issued</a:t>
            </a:r>
            <a:r>
              <a:rPr sz="2200" spc="-1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until</a:t>
            </a:r>
            <a:r>
              <a:rPr sz="2200" spc="-1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NC</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evidence</a:t>
            </a:r>
            <a:r>
              <a:rPr sz="2200" spc="-1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has</a:t>
            </a:r>
            <a:r>
              <a:rPr sz="2200" spc="-15" dirty="0">
                <a:latin typeface="Arial" panose="020B0604020202020204" pitchFamily="34" charset="0"/>
                <a:cs typeface="Arial" panose="020B0604020202020204" pitchFamily="34" charset="0"/>
              </a:rPr>
              <a:t> </a:t>
            </a:r>
            <a:r>
              <a:rPr sz="2200" spc="-20" dirty="0">
                <a:latin typeface="Arial" panose="020B0604020202020204" pitchFamily="34" charset="0"/>
                <a:cs typeface="Arial" panose="020B0604020202020204" pitchFamily="34" charset="0"/>
              </a:rPr>
              <a:t>been </a:t>
            </a:r>
            <a:r>
              <a:rPr sz="2200" dirty="0">
                <a:latin typeface="Arial" panose="020B0604020202020204" pitchFamily="34" charset="0"/>
                <a:cs typeface="Arial" panose="020B0604020202020204" pitchFamily="34" charset="0"/>
              </a:rPr>
              <a:t>accepted</a:t>
            </a:r>
            <a:r>
              <a:rPr sz="2200" spc="-5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by</a:t>
            </a:r>
            <a:r>
              <a:rPr sz="2200" spc="-1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a:t>
            </a:r>
            <a:r>
              <a:rPr sz="2200" spc="-1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certification</a:t>
            </a:r>
            <a:r>
              <a:rPr sz="2200" spc="-40"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committee</a:t>
            </a:r>
            <a:endParaRPr sz="2200" dirty="0">
              <a:latin typeface="Arial" panose="020B0604020202020204" pitchFamily="34" charset="0"/>
              <a:cs typeface="Arial" panose="020B0604020202020204" pitchFamily="34" charset="0"/>
            </a:endParaRPr>
          </a:p>
          <a:p>
            <a:pPr>
              <a:spcBef>
                <a:spcPts val="25"/>
              </a:spcBef>
              <a:buClr>
                <a:schemeClr val="accent4">
                  <a:lumMod val="60000"/>
                  <a:lumOff val="40000"/>
                </a:schemeClr>
              </a:buClr>
              <a:buFont typeface="Arial"/>
              <a:buChar char="•"/>
            </a:pPr>
            <a:endParaRPr sz="2200" dirty="0">
              <a:latin typeface="Arial" panose="020B0604020202020204" pitchFamily="34" charset="0"/>
              <a:cs typeface="Arial" panose="020B0604020202020204" pitchFamily="34" charset="0"/>
            </a:endParaRPr>
          </a:p>
          <a:p>
            <a:pPr marL="355600" marR="706120" indent="-342900">
              <a:lnSpc>
                <a:spcPts val="2590"/>
              </a:lnSpc>
              <a:buClr>
                <a:schemeClr val="accent4">
                  <a:lumMod val="60000"/>
                  <a:lumOff val="40000"/>
                </a:schemeClr>
              </a:buClr>
              <a:buFont typeface="Arial"/>
              <a:buChar char="•"/>
              <a:tabLst>
                <a:tab pos="354965" algn="l"/>
                <a:tab pos="355600" algn="l"/>
              </a:tabLst>
            </a:pPr>
            <a:r>
              <a:rPr sz="2200" spc="-20" dirty="0">
                <a:latin typeface="Arial" panose="020B0604020202020204" pitchFamily="34" charset="0"/>
                <a:cs typeface="Arial" panose="020B0604020202020204" pitchFamily="34" charset="0"/>
              </a:rPr>
              <a:t>Re-</a:t>
            </a:r>
            <a:r>
              <a:rPr sz="2200" dirty="0">
                <a:latin typeface="Arial" panose="020B0604020202020204" pitchFamily="34" charset="0"/>
                <a:cs typeface="Arial" panose="020B0604020202020204" pitchFamily="34" charset="0"/>
              </a:rPr>
              <a:t>visit</a:t>
            </a:r>
            <a:r>
              <a:rPr sz="2200" spc="-7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may</a:t>
            </a:r>
            <a:r>
              <a:rPr sz="2200" spc="-5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be</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required</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before</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certificate</a:t>
            </a:r>
            <a:r>
              <a:rPr sz="2200" spc="-7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is</a:t>
            </a:r>
            <a:r>
              <a:rPr sz="2200" spc="-45"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issued- </a:t>
            </a:r>
            <a:r>
              <a:rPr sz="2200" dirty="0">
                <a:latin typeface="Arial" panose="020B0604020202020204" pitchFamily="34" charset="0"/>
                <a:cs typeface="Arial" panose="020B0604020202020204" pitchFamily="34" charset="0"/>
              </a:rPr>
              <a:t>essential</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if</a:t>
            </a:r>
            <a:r>
              <a:rPr sz="2200" spc="-1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Critical</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NC</a:t>
            </a:r>
            <a:r>
              <a:rPr sz="2200" spc="-10" dirty="0">
                <a:latin typeface="Arial" panose="020B0604020202020204" pitchFamily="34" charset="0"/>
                <a:cs typeface="Arial" panose="020B0604020202020204" pitchFamily="34" charset="0"/>
              </a:rPr>
              <a:t> raised</a:t>
            </a:r>
            <a:endParaRPr sz="2200" dirty="0">
              <a:latin typeface="Arial" panose="020B0604020202020204" pitchFamily="34" charset="0"/>
              <a:cs typeface="Arial" panose="020B0604020202020204" pitchFamily="34" charset="0"/>
            </a:endParaRPr>
          </a:p>
          <a:p>
            <a:pPr>
              <a:spcBef>
                <a:spcPts val="25"/>
              </a:spcBef>
              <a:buClr>
                <a:schemeClr val="accent4">
                  <a:lumMod val="60000"/>
                  <a:lumOff val="40000"/>
                </a:schemeClr>
              </a:buClr>
              <a:buFont typeface="Arial"/>
              <a:buChar char="•"/>
            </a:pPr>
            <a:endParaRPr sz="2200" dirty="0">
              <a:latin typeface="Arial" panose="020B0604020202020204" pitchFamily="34" charset="0"/>
              <a:cs typeface="Arial" panose="020B0604020202020204" pitchFamily="34" charset="0"/>
            </a:endParaRPr>
          </a:p>
          <a:p>
            <a:pPr marL="355600" marR="692150" indent="-342900">
              <a:lnSpc>
                <a:spcPts val="2590"/>
              </a:lnSpc>
              <a:buClr>
                <a:schemeClr val="accent4">
                  <a:lumMod val="60000"/>
                  <a:lumOff val="40000"/>
                </a:schemeClr>
              </a:buClr>
              <a:buFont typeface="Arial"/>
              <a:buChar char="•"/>
              <a:tabLst>
                <a:tab pos="354965" algn="l"/>
                <a:tab pos="355600" algn="l"/>
              </a:tabLst>
            </a:pPr>
            <a:r>
              <a:rPr sz="2200" dirty="0">
                <a:latin typeface="Arial" panose="020B0604020202020204" pitchFamily="34" charset="0"/>
                <a:cs typeface="Arial" panose="020B0604020202020204" pitchFamily="34" charset="0"/>
              </a:rPr>
              <a:t>If</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there</a:t>
            </a:r>
            <a:r>
              <a:rPr sz="2200" spc="-1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is</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no</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formal</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commitment</a:t>
            </a:r>
            <a:r>
              <a:rPr sz="2200" spc="-5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or</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no</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reaction</a:t>
            </a:r>
            <a:r>
              <a:rPr sz="2200" spc="-20" dirty="0">
                <a:latin typeface="Arial" panose="020B0604020202020204" pitchFamily="34" charset="0"/>
                <a:cs typeface="Arial" panose="020B0604020202020204" pitchFamily="34" charset="0"/>
              </a:rPr>
              <a:t> </a:t>
            </a:r>
            <a:r>
              <a:rPr sz="2200" spc="-25" dirty="0">
                <a:latin typeface="Arial" panose="020B0604020202020204" pitchFamily="34" charset="0"/>
                <a:cs typeface="Arial" panose="020B0604020202020204" pitchFamily="34" charset="0"/>
              </a:rPr>
              <a:t>the </a:t>
            </a:r>
            <a:r>
              <a:rPr sz="2200" dirty="0">
                <a:latin typeface="Arial" panose="020B0604020202020204" pitchFamily="34" charset="0"/>
                <a:cs typeface="Arial" panose="020B0604020202020204" pitchFamily="34" charset="0"/>
              </a:rPr>
              <a:t>company</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will</a:t>
            </a:r>
            <a:r>
              <a:rPr sz="2200" spc="-5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remain</a:t>
            </a:r>
            <a:r>
              <a:rPr sz="2200" spc="-40" dirty="0">
                <a:latin typeface="Arial" panose="020B0604020202020204" pitchFamily="34" charset="0"/>
                <a:cs typeface="Arial" panose="020B0604020202020204" pitchFamily="34" charset="0"/>
              </a:rPr>
              <a:t> </a:t>
            </a:r>
            <a:r>
              <a:rPr sz="2200" spc="-20" dirty="0">
                <a:latin typeface="Arial" panose="020B0604020202020204" pitchFamily="34" charset="0"/>
                <a:cs typeface="Arial" panose="020B0604020202020204" pitchFamily="34" charset="0"/>
              </a:rPr>
              <a:t>un-</a:t>
            </a:r>
            <a:r>
              <a:rPr sz="2200" spc="-10" dirty="0">
                <a:latin typeface="Arial" panose="020B0604020202020204" pitchFamily="34" charset="0"/>
                <a:cs typeface="Arial" panose="020B0604020202020204" pitchFamily="34" charset="0"/>
              </a:rPr>
              <a:t>certified</a:t>
            </a:r>
            <a:endParaRPr sz="2200" dirty="0">
              <a:latin typeface="Arial" panose="020B0604020202020204" pitchFamily="34" charset="0"/>
              <a:cs typeface="Arial" panose="020B0604020202020204" pitchFamily="34" charset="0"/>
            </a:endParaRPr>
          </a:p>
          <a:p>
            <a:pPr>
              <a:spcBef>
                <a:spcPts val="5"/>
              </a:spcBef>
              <a:buClr>
                <a:schemeClr val="accent4">
                  <a:lumMod val="60000"/>
                  <a:lumOff val="40000"/>
                </a:schemeClr>
              </a:buClr>
              <a:buFont typeface="Arial"/>
              <a:buChar char="•"/>
            </a:pPr>
            <a:endParaRPr sz="2200" dirty="0">
              <a:latin typeface="Arial" panose="020B0604020202020204" pitchFamily="34" charset="0"/>
              <a:cs typeface="Arial" panose="020B0604020202020204" pitchFamily="34" charset="0"/>
            </a:endParaRPr>
          </a:p>
          <a:p>
            <a:pPr marL="355600" indent="-342900">
              <a:buClr>
                <a:schemeClr val="accent4">
                  <a:lumMod val="60000"/>
                  <a:lumOff val="40000"/>
                </a:schemeClr>
              </a:buClr>
              <a:buFont typeface="Arial"/>
              <a:buChar char="•"/>
              <a:tabLst>
                <a:tab pos="354965" algn="l"/>
                <a:tab pos="355600" algn="l"/>
              </a:tabLst>
            </a:pPr>
            <a:r>
              <a:rPr sz="2200" dirty="0">
                <a:latin typeface="Arial" panose="020B0604020202020204" pitchFamily="34" charset="0"/>
                <a:cs typeface="Arial" panose="020B0604020202020204" pitchFamily="34" charset="0"/>
              </a:rPr>
              <a:t>Can</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be</a:t>
            </a:r>
            <a:r>
              <a:rPr sz="2200" spc="-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verified</a:t>
            </a:r>
            <a:r>
              <a:rPr sz="2200" spc="-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by</a:t>
            </a:r>
            <a:r>
              <a:rPr sz="2200" spc="-5" dirty="0">
                <a:latin typeface="Arial" panose="020B0604020202020204" pitchFamily="34" charset="0"/>
                <a:cs typeface="Arial" panose="020B0604020202020204" pitchFamily="34" charset="0"/>
              </a:rPr>
              <a:t> </a:t>
            </a:r>
            <a:r>
              <a:rPr sz="2200" spc="-20" dirty="0">
                <a:latin typeface="Arial" panose="020B0604020202020204" pitchFamily="34" charset="0"/>
                <a:cs typeface="Arial" panose="020B0604020202020204" pitchFamily="34" charset="0"/>
              </a:rPr>
              <a:t>email</a:t>
            </a:r>
            <a:endParaRPr sz="2200" dirty="0">
              <a:latin typeface="Arial" panose="020B0604020202020204" pitchFamily="34" charset="0"/>
              <a:cs typeface="Arial" panose="020B0604020202020204" pitchFamily="34" charset="0"/>
            </a:endParaRPr>
          </a:p>
        </p:txBody>
      </p:sp>
      <p:sp>
        <p:nvSpPr>
          <p:cNvPr id="3" name="object 3"/>
          <p:cNvSpPr txBox="1">
            <a:spLocks noGrp="1"/>
          </p:cNvSpPr>
          <p:nvPr>
            <p:ph type="title"/>
          </p:nvPr>
        </p:nvSpPr>
        <p:spPr>
          <a:xfrm>
            <a:off x="2258385" y="477136"/>
            <a:ext cx="7735546" cy="566822"/>
          </a:xfrm>
          <a:prstGeom prst="rect">
            <a:avLst/>
          </a:prstGeom>
        </p:spPr>
        <p:txBody>
          <a:bodyPr vert="horz" wrap="square" lIns="0" tIns="12700" rIns="0" bIns="0" rtlCol="0">
            <a:spAutoFit/>
          </a:bodyPr>
          <a:lstStyle/>
          <a:p>
            <a:pPr marL="12700">
              <a:spcBef>
                <a:spcPts val="100"/>
              </a:spcBef>
            </a:pPr>
            <a:r>
              <a:rPr sz="3600" b="1" i="0" dirty="0">
                <a:latin typeface="Arial" panose="020B0604020202020204" pitchFamily="34" charset="0"/>
                <a:cs typeface="Arial" panose="020B0604020202020204" pitchFamily="34" charset="0"/>
              </a:rPr>
              <a:t>Closing</a:t>
            </a:r>
            <a:r>
              <a:rPr sz="3600" b="1" i="0" spc="-30" dirty="0">
                <a:latin typeface="Arial" panose="020B0604020202020204" pitchFamily="34" charset="0"/>
                <a:cs typeface="Arial" panose="020B0604020202020204" pitchFamily="34" charset="0"/>
              </a:rPr>
              <a:t> </a:t>
            </a:r>
            <a:r>
              <a:rPr sz="3600" b="1" i="0" dirty="0">
                <a:latin typeface="Arial" panose="020B0604020202020204" pitchFamily="34" charset="0"/>
                <a:cs typeface="Arial" panose="020B0604020202020204" pitchFamily="34" charset="0"/>
              </a:rPr>
              <a:t>Out</a:t>
            </a:r>
            <a:r>
              <a:rPr sz="3600" b="1" i="0" spc="-10" dirty="0">
                <a:latin typeface="Arial" panose="020B0604020202020204" pitchFamily="34" charset="0"/>
                <a:cs typeface="Arial" panose="020B0604020202020204" pitchFamily="34" charset="0"/>
              </a:rPr>
              <a:t> </a:t>
            </a:r>
            <a:r>
              <a:rPr sz="3600" b="1" i="0" dirty="0">
                <a:latin typeface="Arial" panose="020B0604020202020204" pitchFamily="34" charset="0"/>
                <a:cs typeface="Arial" panose="020B0604020202020204" pitchFamily="34" charset="0"/>
              </a:rPr>
              <a:t>Non</a:t>
            </a:r>
            <a:r>
              <a:rPr lang="en-US" sz="3600" b="1" i="0" dirty="0">
                <a:latin typeface="Arial" panose="020B0604020202020204" pitchFamily="34" charset="0"/>
                <a:cs typeface="Arial" panose="020B0604020202020204" pitchFamily="34" charset="0"/>
              </a:rPr>
              <a:t>-</a:t>
            </a:r>
            <a:r>
              <a:rPr sz="3600" b="1" i="0" spc="-10" dirty="0">
                <a:latin typeface="Arial" panose="020B0604020202020204" pitchFamily="34" charset="0"/>
                <a:cs typeface="Arial" panose="020B0604020202020204" pitchFamily="34" charset="0"/>
              </a:rPr>
              <a:t>Conformances</a:t>
            </a:r>
          </a:p>
        </p:txBody>
      </p:sp>
      <p:sp>
        <p:nvSpPr>
          <p:cNvPr id="4" name="object 4"/>
          <p:cNvSpPr txBox="1"/>
          <p:nvPr/>
        </p:nvSpPr>
        <p:spPr>
          <a:xfrm>
            <a:off x="10278619" y="6479235"/>
            <a:ext cx="180975" cy="197490"/>
          </a:xfrm>
          <a:prstGeom prst="rect">
            <a:avLst/>
          </a:prstGeom>
        </p:spPr>
        <p:txBody>
          <a:bodyPr vert="horz" wrap="square" lIns="0" tIns="12700" rIns="0" bIns="0" rtlCol="0">
            <a:spAutoFit/>
          </a:bodyPr>
          <a:lstStyle/>
          <a:p>
            <a:pPr marL="12700">
              <a:spcBef>
                <a:spcPts val="100"/>
              </a:spcBef>
            </a:pPr>
            <a:r>
              <a:rPr sz="1200" spc="-25" dirty="0">
                <a:solidFill>
                  <a:srgbClr val="888888"/>
                </a:solidFill>
                <a:latin typeface="Calibri"/>
                <a:cs typeface="Calibri"/>
              </a:rPr>
              <a:t>59</a:t>
            </a:r>
            <a:endParaRPr sz="1200" dirty="0">
              <a:latin typeface="Calibri"/>
              <a:cs typeface="Calibri"/>
            </a:endParaRPr>
          </a:p>
        </p:txBody>
      </p:sp>
    </p:spTree>
    <p:extLst>
      <p:ext uri="{BB962C8B-B14F-4D97-AF65-F5344CB8AC3E}">
        <p14:creationId xmlns:p14="http://schemas.microsoft.com/office/powerpoint/2010/main" val="70285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46958" y="298716"/>
            <a:ext cx="10309284" cy="933716"/>
          </a:xfrm>
          <a:prstGeom prst="rect">
            <a:avLst/>
          </a:prstGeom>
        </p:spPr>
        <p:txBody>
          <a:bodyPr vert="horz" wrap="square" lIns="0" tIns="376046" rIns="0" bIns="0" rtlCol="0">
            <a:spAutoFit/>
          </a:bodyPr>
          <a:lstStyle/>
          <a:p>
            <a:pPr marL="2173605">
              <a:spcBef>
                <a:spcPts val="105"/>
              </a:spcBef>
            </a:pPr>
            <a:r>
              <a:rPr sz="3600" b="1" i="0" dirty="0">
                <a:latin typeface="Arial" panose="020B0604020202020204" pitchFamily="34" charset="0"/>
                <a:cs typeface="Arial" panose="020B0604020202020204" pitchFamily="34" charset="0"/>
              </a:rPr>
              <a:t>On</a:t>
            </a:r>
            <a:r>
              <a:rPr sz="3600" b="1" i="0" spc="-20" dirty="0">
                <a:latin typeface="Arial" panose="020B0604020202020204" pitchFamily="34" charset="0"/>
                <a:cs typeface="Arial" panose="020B0604020202020204" pitchFamily="34" charset="0"/>
              </a:rPr>
              <a:t> </a:t>
            </a:r>
            <a:r>
              <a:rPr sz="3600" b="1" i="0" dirty="0">
                <a:latin typeface="Arial" panose="020B0604020202020204" pitchFamily="34" charset="0"/>
                <a:cs typeface="Arial" panose="020B0604020202020204" pitchFamily="34" charset="0"/>
              </a:rPr>
              <a:t>the</a:t>
            </a:r>
            <a:r>
              <a:rPr sz="3600" b="1" i="0" spc="-25" dirty="0">
                <a:latin typeface="Arial" panose="020B0604020202020204" pitchFamily="34" charset="0"/>
                <a:cs typeface="Arial" panose="020B0604020202020204" pitchFamily="34" charset="0"/>
              </a:rPr>
              <a:t> </a:t>
            </a:r>
            <a:r>
              <a:rPr sz="3600" b="1" i="0" spc="-10" dirty="0">
                <a:latin typeface="Arial" panose="020B0604020202020204" pitchFamily="34" charset="0"/>
                <a:cs typeface="Arial" panose="020B0604020202020204" pitchFamily="34" charset="0"/>
              </a:rPr>
              <a:t>Certificate</a:t>
            </a:r>
          </a:p>
        </p:txBody>
      </p:sp>
      <p:sp>
        <p:nvSpPr>
          <p:cNvPr id="3" name="object 3"/>
          <p:cNvSpPr txBox="1"/>
          <p:nvPr/>
        </p:nvSpPr>
        <p:spPr>
          <a:xfrm>
            <a:off x="2796368" y="2349460"/>
            <a:ext cx="6167120" cy="3809376"/>
          </a:xfrm>
          <a:prstGeom prst="rect">
            <a:avLst/>
          </a:prstGeom>
          <a:solidFill>
            <a:schemeClr val="accent3">
              <a:lumMod val="50000"/>
            </a:schemeClr>
          </a:solidFill>
        </p:spPr>
        <p:txBody>
          <a:bodyPr vert="horz" wrap="square" lIns="0" tIns="13335" rIns="0" bIns="0" rtlCol="0">
            <a:spAutoFit/>
          </a:bodyPr>
          <a:lstStyle/>
          <a:p>
            <a:pPr marL="355600" indent="-342900">
              <a:buFont typeface="Wingdings"/>
              <a:buChar char=""/>
              <a:tabLst>
                <a:tab pos="354965" algn="l"/>
                <a:tab pos="355600" algn="l"/>
              </a:tabLst>
            </a:pPr>
            <a:r>
              <a:rPr sz="2200" dirty="0">
                <a:latin typeface="Arial"/>
                <a:cs typeface="Arial"/>
              </a:rPr>
              <a:t>Applicant</a:t>
            </a:r>
            <a:r>
              <a:rPr sz="2200" spc="-75" dirty="0">
                <a:latin typeface="Arial"/>
                <a:cs typeface="Arial"/>
              </a:rPr>
              <a:t> </a:t>
            </a:r>
            <a:r>
              <a:rPr lang="en-US" sz="2200" dirty="0">
                <a:latin typeface="Arial"/>
                <a:cs typeface="Arial"/>
              </a:rPr>
              <a:t>n</a:t>
            </a:r>
            <a:r>
              <a:rPr sz="2200" dirty="0">
                <a:latin typeface="Arial"/>
                <a:cs typeface="Arial"/>
              </a:rPr>
              <a:t>ame</a:t>
            </a:r>
            <a:r>
              <a:rPr sz="2200" spc="-40" dirty="0">
                <a:latin typeface="Arial"/>
                <a:cs typeface="Arial"/>
              </a:rPr>
              <a:t> </a:t>
            </a:r>
            <a:r>
              <a:rPr sz="2200" dirty="0">
                <a:latin typeface="Arial"/>
                <a:cs typeface="Arial"/>
              </a:rPr>
              <a:t>and</a:t>
            </a:r>
            <a:r>
              <a:rPr sz="2200" spc="-55" dirty="0">
                <a:latin typeface="Arial"/>
                <a:cs typeface="Arial"/>
              </a:rPr>
              <a:t> </a:t>
            </a:r>
            <a:r>
              <a:rPr sz="2200" spc="-10" dirty="0">
                <a:latin typeface="Arial"/>
                <a:cs typeface="Arial"/>
              </a:rPr>
              <a:t>address</a:t>
            </a:r>
            <a:endParaRPr sz="2200" dirty="0">
              <a:latin typeface="Arial"/>
              <a:cs typeface="Arial"/>
            </a:endParaRPr>
          </a:p>
          <a:p>
            <a:pPr marL="355600" indent="-342900">
              <a:spcBef>
                <a:spcPts val="385"/>
              </a:spcBef>
              <a:buFont typeface="Wingdings"/>
              <a:buChar char=""/>
              <a:tabLst>
                <a:tab pos="354965" algn="l"/>
                <a:tab pos="355600" algn="l"/>
              </a:tabLst>
            </a:pPr>
            <a:r>
              <a:rPr sz="2200" dirty="0">
                <a:latin typeface="Arial"/>
                <a:cs typeface="Arial"/>
              </a:rPr>
              <a:t>CB</a:t>
            </a:r>
            <a:r>
              <a:rPr sz="2200" spc="-55" dirty="0">
                <a:latin typeface="Arial"/>
                <a:cs typeface="Arial"/>
              </a:rPr>
              <a:t> </a:t>
            </a:r>
            <a:r>
              <a:rPr lang="en-US" sz="2200" dirty="0">
                <a:latin typeface="Arial"/>
                <a:cs typeface="Arial"/>
              </a:rPr>
              <a:t>n</a:t>
            </a:r>
            <a:r>
              <a:rPr sz="2200" dirty="0">
                <a:latin typeface="Arial"/>
                <a:cs typeface="Arial"/>
              </a:rPr>
              <a:t>ame</a:t>
            </a:r>
            <a:r>
              <a:rPr sz="2200" spc="-25" dirty="0">
                <a:latin typeface="Arial"/>
                <a:cs typeface="Arial"/>
              </a:rPr>
              <a:t> </a:t>
            </a:r>
            <a:r>
              <a:rPr sz="2200" spc="-10" dirty="0">
                <a:latin typeface="Arial"/>
                <a:cs typeface="Arial"/>
              </a:rPr>
              <a:t>and</a:t>
            </a:r>
            <a:r>
              <a:rPr sz="2200" spc="-100" dirty="0">
                <a:latin typeface="Arial"/>
                <a:cs typeface="Arial"/>
              </a:rPr>
              <a:t> </a:t>
            </a:r>
            <a:r>
              <a:rPr lang="en-US" sz="2200" dirty="0">
                <a:latin typeface="Arial"/>
                <a:cs typeface="Arial"/>
              </a:rPr>
              <a:t>a</a:t>
            </a:r>
            <a:r>
              <a:rPr sz="2200" dirty="0">
                <a:latin typeface="Arial"/>
                <a:cs typeface="Arial"/>
              </a:rPr>
              <a:t>ddress</a:t>
            </a:r>
            <a:r>
              <a:rPr sz="2200" spc="-30" dirty="0">
                <a:latin typeface="Arial"/>
                <a:cs typeface="Arial"/>
              </a:rPr>
              <a:t> </a:t>
            </a:r>
            <a:r>
              <a:rPr sz="2200" dirty="0">
                <a:latin typeface="Arial"/>
                <a:cs typeface="Arial"/>
              </a:rPr>
              <a:t>of</a:t>
            </a:r>
            <a:r>
              <a:rPr sz="2200" spc="-25" dirty="0">
                <a:latin typeface="Arial"/>
                <a:cs typeface="Arial"/>
              </a:rPr>
              <a:t> </a:t>
            </a:r>
            <a:r>
              <a:rPr lang="en-US" sz="2200" dirty="0">
                <a:latin typeface="Arial"/>
                <a:cs typeface="Arial"/>
              </a:rPr>
              <a:t>c</a:t>
            </a:r>
            <a:r>
              <a:rPr sz="2200" dirty="0">
                <a:latin typeface="Arial"/>
                <a:cs typeface="Arial"/>
              </a:rPr>
              <a:t>ritical</a:t>
            </a:r>
            <a:r>
              <a:rPr sz="2200" spc="-55" dirty="0">
                <a:latin typeface="Arial"/>
                <a:cs typeface="Arial"/>
              </a:rPr>
              <a:t> </a:t>
            </a:r>
            <a:r>
              <a:rPr lang="en-US" sz="2200" spc="-10" dirty="0">
                <a:latin typeface="Arial"/>
                <a:cs typeface="Arial"/>
              </a:rPr>
              <a:t>o</a:t>
            </a:r>
            <a:r>
              <a:rPr sz="2200" spc="-10" dirty="0">
                <a:latin typeface="Arial"/>
                <a:cs typeface="Arial"/>
              </a:rPr>
              <a:t>ffice</a:t>
            </a:r>
            <a:endParaRPr sz="2200" dirty="0">
              <a:latin typeface="Arial"/>
              <a:cs typeface="Arial"/>
            </a:endParaRPr>
          </a:p>
          <a:p>
            <a:pPr marL="355600" indent="-342900">
              <a:spcBef>
                <a:spcPts val="385"/>
              </a:spcBef>
              <a:buFont typeface="Wingdings"/>
              <a:buChar char=""/>
              <a:tabLst>
                <a:tab pos="354965" algn="l"/>
                <a:tab pos="355600" algn="l"/>
              </a:tabLst>
            </a:pPr>
            <a:r>
              <a:rPr sz="2200" dirty="0">
                <a:latin typeface="Arial"/>
                <a:cs typeface="Arial"/>
              </a:rPr>
              <a:t>CB</a:t>
            </a:r>
            <a:r>
              <a:rPr sz="2200" spc="-35" dirty="0">
                <a:latin typeface="Arial"/>
                <a:cs typeface="Arial"/>
              </a:rPr>
              <a:t> </a:t>
            </a:r>
            <a:r>
              <a:rPr lang="en-US" sz="2200" dirty="0">
                <a:latin typeface="Arial"/>
                <a:cs typeface="Arial"/>
              </a:rPr>
              <a:t>n</a:t>
            </a:r>
            <a:r>
              <a:rPr sz="2200" dirty="0">
                <a:latin typeface="Arial"/>
                <a:cs typeface="Arial"/>
              </a:rPr>
              <a:t>amed</a:t>
            </a:r>
            <a:r>
              <a:rPr sz="2200" spc="-30" dirty="0">
                <a:latin typeface="Arial"/>
                <a:cs typeface="Arial"/>
              </a:rPr>
              <a:t> </a:t>
            </a:r>
            <a:r>
              <a:rPr sz="2200" spc="-10" dirty="0">
                <a:latin typeface="Arial"/>
                <a:cs typeface="Arial"/>
              </a:rPr>
              <a:t>signature</a:t>
            </a:r>
            <a:endParaRPr sz="2200" dirty="0">
              <a:latin typeface="Arial"/>
              <a:cs typeface="Arial"/>
            </a:endParaRPr>
          </a:p>
          <a:p>
            <a:pPr marL="355600" indent="-342900">
              <a:spcBef>
                <a:spcPts val="385"/>
              </a:spcBef>
              <a:buFont typeface="Wingdings"/>
              <a:buChar char=""/>
              <a:tabLst>
                <a:tab pos="354965" algn="l"/>
                <a:tab pos="355600" algn="l"/>
              </a:tabLst>
            </a:pPr>
            <a:r>
              <a:rPr sz="2200" dirty="0">
                <a:latin typeface="Arial"/>
                <a:cs typeface="Arial"/>
              </a:rPr>
              <a:t>AB</a:t>
            </a:r>
            <a:r>
              <a:rPr sz="2200" spc="-55" dirty="0">
                <a:latin typeface="Arial"/>
                <a:cs typeface="Arial"/>
              </a:rPr>
              <a:t> </a:t>
            </a:r>
            <a:r>
              <a:rPr lang="en-US" sz="2200" dirty="0">
                <a:latin typeface="Arial"/>
                <a:cs typeface="Arial"/>
              </a:rPr>
              <a:t>n</a:t>
            </a:r>
            <a:r>
              <a:rPr sz="2200" dirty="0">
                <a:latin typeface="Arial"/>
                <a:cs typeface="Arial"/>
              </a:rPr>
              <a:t>ame</a:t>
            </a:r>
            <a:r>
              <a:rPr sz="2200" spc="-40" dirty="0">
                <a:latin typeface="Arial"/>
                <a:cs typeface="Arial"/>
              </a:rPr>
              <a:t> </a:t>
            </a:r>
            <a:r>
              <a:rPr sz="2200" spc="-10" dirty="0">
                <a:latin typeface="Arial"/>
                <a:cs typeface="Arial"/>
              </a:rPr>
              <a:t>and</a:t>
            </a:r>
            <a:r>
              <a:rPr sz="2200" spc="-105" dirty="0">
                <a:latin typeface="Arial"/>
                <a:cs typeface="Arial"/>
              </a:rPr>
              <a:t> </a:t>
            </a:r>
            <a:r>
              <a:rPr lang="en-US" sz="2200" dirty="0">
                <a:latin typeface="Arial"/>
                <a:cs typeface="Arial"/>
              </a:rPr>
              <a:t>a</a:t>
            </a:r>
            <a:r>
              <a:rPr sz="2200" dirty="0">
                <a:latin typeface="Arial"/>
                <a:cs typeface="Arial"/>
              </a:rPr>
              <a:t>ccreditation</a:t>
            </a:r>
            <a:r>
              <a:rPr sz="2200" spc="-35" dirty="0">
                <a:latin typeface="Arial"/>
                <a:cs typeface="Arial"/>
              </a:rPr>
              <a:t> </a:t>
            </a:r>
            <a:r>
              <a:rPr lang="en-US" sz="2200" dirty="0">
                <a:latin typeface="Arial"/>
                <a:cs typeface="Arial"/>
              </a:rPr>
              <a:t>n</a:t>
            </a:r>
            <a:r>
              <a:rPr sz="2200" dirty="0">
                <a:latin typeface="Arial"/>
                <a:cs typeface="Arial"/>
              </a:rPr>
              <a:t>umber</a:t>
            </a:r>
            <a:r>
              <a:rPr sz="2200" spc="-35" dirty="0">
                <a:latin typeface="Arial"/>
                <a:cs typeface="Arial"/>
              </a:rPr>
              <a:t> </a:t>
            </a:r>
            <a:r>
              <a:rPr sz="2200" dirty="0">
                <a:latin typeface="Arial"/>
                <a:cs typeface="Arial"/>
              </a:rPr>
              <a:t>if</a:t>
            </a:r>
            <a:r>
              <a:rPr sz="2200" spc="-45" dirty="0">
                <a:latin typeface="Arial"/>
                <a:cs typeface="Arial"/>
              </a:rPr>
              <a:t> </a:t>
            </a:r>
            <a:r>
              <a:rPr sz="2200" dirty="0">
                <a:latin typeface="Arial"/>
                <a:cs typeface="Arial"/>
              </a:rPr>
              <a:t>accredited</a:t>
            </a:r>
            <a:r>
              <a:rPr sz="2200" spc="-40" dirty="0">
                <a:latin typeface="Arial"/>
                <a:cs typeface="Arial"/>
              </a:rPr>
              <a:t> </a:t>
            </a:r>
            <a:r>
              <a:rPr sz="2200" dirty="0">
                <a:latin typeface="Arial"/>
                <a:cs typeface="Arial"/>
              </a:rPr>
              <a:t>to</a:t>
            </a:r>
            <a:r>
              <a:rPr sz="2200" spc="-105" dirty="0">
                <a:latin typeface="Arial"/>
                <a:cs typeface="Arial"/>
              </a:rPr>
              <a:t> </a:t>
            </a:r>
            <a:r>
              <a:rPr lang="en-US" sz="2200" dirty="0">
                <a:latin typeface="Arial"/>
                <a:cs typeface="Arial"/>
              </a:rPr>
              <a:t>North America</a:t>
            </a:r>
            <a:r>
              <a:rPr sz="2200" spc="-60" dirty="0">
                <a:latin typeface="Arial"/>
                <a:cs typeface="Arial"/>
              </a:rPr>
              <a:t> </a:t>
            </a:r>
            <a:r>
              <a:rPr sz="2200" spc="-25" dirty="0">
                <a:latin typeface="Arial"/>
                <a:cs typeface="Arial"/>
              </a:rPr>
              <a:t>RFM</a:t>
            </a:r>
            <a:endParaRPr sz="2200" dirty="0">
              <a:latin typeface="Arial"/>
              <a:cs typeface="Arial"/>
            </a:endParaRPr>
          </a:p>
          <a:p>
            <a:pPr marL="355600" indent="-342900">
              <a:spcBef>
                <a:spcPts val="385"/>
              </a:spcBef>
              <a:buFont typeface="Wingdings"/>
              <a:buChar char=""/>
              <a:tabLst>
                <a:tab pos="354965" algn="l"/>
                <a:tab pos="355600" algn="l"/>
              </a:tabLst>
            </a:pPr>
            <a:r>
              <a:rPr sz="2200" dirty="0">
                <a:latin typeface="Arial"/>
                <a:cs typeface="Arial"/>
              </a:rPr>
              <a:t>Scope</a:t>
            </a:r>
            <a:r>
              <a:rPr sz="2200" spc="-50" dirty="0">
                <a:latin typeface="Arial"/>
                <a:cs typeface="Arial"/>
              </a:rPr>
              <a:t> </a:t>
            </a:r>
            <a:r>
              <a:rPr sz="2200" dirty="0">
                <a:latin typeface="Arial"/>
                <a:cs typeface="Arial"/>
              </a:rPr>
              <a:t>of</a:t>
            </a:r>
            <a:r>
              <a:rPr sz="2200" spc="-35" dirty="0">
                <a:latin typeface="Arial"/>
                <a:cs typeface="Arial"/>
              </a:rPr>
              <a:t> </a:t>
            </a:r>
            <a:r>
              <a:rPr sz="2200" dirty="0">
                <a:latin typeface="Arial"/>
                <a:cs typeface="Arial"/>
              </a:rPr>
              <a:t>approved</a:t>
            </a:r>
            <a:r>
              <a:rPr sz="2200" spc="-40" dirty="0">
                <a:latin typeface="Arial"/>
                <a:cs typeface="Arial"/>
              </a:rPr>
              <a:t> </a:t>
            </a:r>
            <a:r>
              <a:rPr lang="en-US" sz="2200" dirty="0">
                <a:latin typeface="Arial"/>
                <a:cs typeface="Arial"/>
              </a:rPr>
              <a:t>r</a:t>
            </a:r>
            <a:r>
              <a:rPr sz="2200" dirty="0">
                <a:latin typeface="Arial"/>
                <a:cs typeface="Arial"/>
              </a:rPr>
              <a:t>aw</a:t>
            </a:r>
            <a:r>
              <a:rPr sz="2200" spc="-45" dirty="0">
                <a:latin typeface="Arial"/>
                <a:cs typeface="Arial"/>
              </a:rPr>
              <a:t> </a:t>
            </a:r>
            <a:r>
              <a:rPr lang="en-US" sz="2200" spc="-10" dirty="0">
                <a:latin typeface="Arial"/>
                <a:cs typeface="Arial"/>
              </a:rPr>
              <a:t>m</a:t>
            </a:r>
            <a:r>
              <a:rPr sz="2200" spc="-10" dirty="0">
                <a:latin typeface="Arial"/>
                <a:cs typeface="Arial"/>
              </a:rPr>
              <a:t>aterial</a:t>
            </a:r>
            <a:r>
              <a:rPr lang="en-US" sz="2200" spc="-10" dirty="0">
                <a:latin typeface="Arial"/>
                <a:cs typeface="Arial"/>
              </a:rPr>
              <a:t> (species)</a:t>
            </a:r>
            <a:endParaRPr sz="2200" dirty="0">
              <a:latin typeface="Arial"/>
              <a:cs typeface="Arial"/>
            </a:endParaRPr>
          </a:p>
          <a:p>
            <a:pPr marL="355600" indent="-342900">
              <a:spcBef>
                <a:spcPts val="384"/>
              </a:spcBef>
              <a:buFont typeface="Wingdings"/>
              <a:buChar char=""/>
              <a:tabLst>
                <a:tab pos="354965" algn="l"/>
                <a:tab pos="355600" algn="l"/>
              </a:tabLst>
            </a:pPr>
            <a:r>
              <a:rPr sz="2200" spc="-10" dirty="0">
                <a:latin typeface="Arial"/>
                <a:cs typeface="Arial"/>
              </a:rPr>
              <a:t>Version</a:t>
            </a:r>
            <a:r>
              <a:rPr sz="2200" spc="-55" dirty="0">
                <a:latin typeface="Arial"/>
                <a:cs typeface="Arial"/>
              </a:rPr>
              <a:t> </a:t>
            </a:r>
            <a:r>
              <a:rPr sz="2200" dirty="0">
                <a:latin typeface="Arial"/>
                <a:cs typeface="Arial"/>
              </a:rPr>
              <a:t>of</a:t>
            </a:r>
            <a:r>
              <a:rPr sz="2200" spc="-30" dirty="0">
                <a:latin typeface="Arial"/>
                <a:cs typeface="Arial"/>
              </a:rPr>
              <a:t> </a:t>
            </a:r>
            <a:r>
              <a:rPr sz="2200" dirty="0">
                <a:latin typeface="Arial"/>
                <a:cs typeface="Arial"/>
              </a:rPr>
              <a:t>RFM</a:t>
            </a:r>
            <a:r>
              <a:rPr sz="2200" spc="-30" dirty="0">
                <a:latin typeface="Arial"/>
                <a:cs typeface="Arial"/>
              </a:rPr>
              <a:t> </a:t>
            </a:r>
            <a:r>
              <a:rPr sz="2200" spc="-10" dirty="0">
                <a:latin typeface="Arial"/>
                <a:cs typeface="Arial"/>
              </a:rPr>
              <a:t>Standard</a:t>
            </a:r>
            <a:endParaRPr sz="2200" dirty="0">
              <a:latin typeface="Arial"/>
              <a:cs typeface="Arial"/>
            </a:endParaRPr>
          </a:p>
          <a:p>
            <a:pPr marL="355600" indent="-342900">
              <a:spcBef>
                <a:spcPts val="380"/>
              </a:spcBef>
              <a:buFont typeface="Wingdings"/>
              <a:buChar char=""/>
              <a:tabLst>
                <a:tab pos="354965" algn="l"/>
                <a:tab pos="355600" algn="l"/>
              </a:tabLst>
            </a:pPr>
            <a:r>
              <a:rPr sz="2200" dirty="0">
                <a:latin typeface="Arial"/>
                <a:cs typeface="Arial"/>
              </a:rPr>
              <a:t>RFM</a:t>
            </a:r>
            <a:r>
              <a:rPr sz="2200" spc="-40" dirty="0">
                <a:latin typeface="Arial"/>
                <a:cs typeface="Arial"/>
              </a:rPr>
              <a:t> </a:t>
            </a:r>
            <a:r>
              <a:rPr sz="2200" dirty="0">
                <a:latin typeface="Arial"/>
                <a:cs typeface="Arial"/>
              </a:rPr>
              <a:t>Certification</a:t>
            </a:r>
            <a:r>
              <a:rPr sz="2200" spc="-55" dirty="0">
                <a:latin typeface="Arial"/>
                <a:cs typeface="Arial"/>
              </a:rPr>
              <a:t> </a:t>
            </a:r>
            <a:r>
              <a:rPr sz="2200" spc="-10" dirty="0">
                <a:latin typeface="Arial"/>
                <a:cs typeface="Arial"/>
              </a:rPr>
              <a:t>Number/Code</a:t>
            </a:r>
            <a:endParaRPr sz="2200" dirty="0">
              <a:latin typeface="Arial"/>
              <a:cs typeface="Arial"/>
            </a:endParaRPr>
          </a:p>
          <a:p>
            <a:pPr marL="355600" indent="-342900">
              <a:spcBef>
                <a:spcPts val="390"/>
              </a:spcBef>
              <a:buFont typeface="Wingdings"/>
              <a:buChar char=""/>
              <a:tabLst>
                <a:tab pos="354965" algn="l"/>
                <a:tab pos="355600" algn="l"/>
              </a:tabLst>
            </a:pPr>
            <a:r>
              <a:rPr sz="2200" dirty="0">
                <a:latin typeface="Arial"/>
                <a:cs typeface="Arial"/>
              </a:rPr>
              <a:t>Date</a:t>
            </a:r>
            <a:r>
              <a:rPr sz="2200" spc="-20" dirty="0">
                <a:latin typeface="Arial"/>
                <a:cs typeface="Arial"/>
              </a:rPr>
              <a:t> </a:t>
            </a:r>
            <a:r>
              <a:rPr sz="2200" dirty="0">
                <a:latin typeface="Arial"/>
                <a:cs typeface="Arial"/>
              </a:rPr>
              <a:t>of</a:t>
            </a:r>
            <a:r>
              <a:rPr sz="2200" spc="-15" dirty="0">
                <a:latin typeface="Arial"/>
                <a:cs typeface="Arial"/>
              </a:rPr>
              <a:t> </a:t>
            </a:r>
            <a:r>
              <a:rPr sz="2200" spc="-10" dirty="0">
                <a:latin typeface="Arial"/>
                <a:cs typeface="Arial"/>
              </a:rPr>
              <a:t>certification</a:t>
            </a:r>
            <a:endParaRPr sz="2200" dirty="0">
              <a:latin typeface="Arial"/>
              <a:cs typeface="Arial"/>
            </a:endParaRPr>
          </a:p>
          <a:p>
            <a:pPr marL="355600" indent="-342900">
              <a:spcBef>
                <a:spcPts val="380"/>
              </a:spcBef>
              <a:buFont typeface="Wingdings"/>
              <a:buChar char=""/>
              <a:tabLst>
                <a:tab pos="354965" algn="l"/>
                <a:tab pos="355600" algn="l"/>
              </a:tabLst>
            </a:pPr>
            <a:r>
              <a:rPr sz="2200" dirty="0">
                <a:latin typeface="Arial"/>
                <a:cs typeface="Arial"/>
              </a:rPr>
              <a:t>Date</a:t>
            </a:r>
            <a:r>
              <a:rPr sz="2200" spc="-20" dirty="0">
                <a:latin typeface="Arial"/>
                <a:cs typeface="Arial"/>
              </a:rPr>
              <a:t> </a:t>
            </a:r>
            <a:r>
              <a:rPr sz="2200" dirty="0">
                <a:latin typeface="Arial"/>
                <a:cs typeface="Arial"/>
              </a:rPr>
              <a:t>of</a:t>
            </a:r>
            <a:r>
              <a:rPr sz="2200" spc="-15" dirty="0">
                <a:latin typeface="Arial"/>
                <a:cs typeface="Arial"/>
              </a:rPr>
              <a:t> </a:t>
            </a:r>
            <a:r>
              <a:rPr sz="2200" spc="-10" dirty="0">
                <a:latin typeface="Arial"/>
                <a:cs typeface="Arial"/>
              </a:rPr>
              <a:t>expir</a:t>
            </a:r>
            <a:r>
              <a:rPr lang="en-US" sz="2200" spc="-10" dirty="0">
                <a:latin typeface="Arial"/>
                <a:cs typeface="Arial"/>
              </a:rPr>
              <a:t>ation</a:t>
            </a:r>
            <a:endParaRPr sz="2200" dirty="0">
              <a:latin typeface="Arial"/>
              <a:cs typeface="Arial"/>
            </a:endParaRPr>
          </a:p>
        </p:txBody>
      </p:sp>
      <p:sp>
        <p:nvSpPr>
          <p:cNvPr id="4" name="TextBox 3"/>
          <p:cNvSpPr txBox="1"/>
          <p:nvPr/>
        </p:nvSpPr>
        <p:spPr>
          <a:xfrm>
            <a:off x="3814856" y="1748486"/>
            <a:ext cx="4130143" cy="369332"/>
          </a:xfrm>
          <a:prstGeom prst="rect">
            <a:avLst/>
          </a:prstGeom>
          <a:solidFill>
            <a:schemeClr val="accent2">
              <a:lumMod val="50000"/>
            </a:schemeClr>
          </a:solidFill>
          <a:ln>
            <a:solidFill>
              <a:schemeClr val="accent3">
                <a:lumMod val="50000"/>
              </a:schemeClr>
            </a:solidFill>
          </a:ln>
        </p:spPr>
        <p:txBody>
          <a:bodyPr wrap="square" rtlCol="0" anchor="ctr" anchorCtr="1">
            <a:spAutoFit/>
          </a:bodyPr>
          <a:lstStyle/>
          <a:p>
            <a:r>
              <a:rPr lang="en-US" b="1" dirty="0">
                <a:latin typeface="Arial"/>
                <a:cs typeface="Arial"/>
              </a:rPr>
              <a:t>Key R</a:t>
            </a:r>
            <a:r>
              <a:rPr lang="en-US" b="1" spc="-10" dirty="0">
                <a:latin typeface="Arial"/>
                <a:cs typeface="Arial"/>
              </a:rPr>
              <a:t>equirements:</a:t>
            </a:r>
            <a:endParaRPr lang="en-US" dirty="0"/>
          </a:p>
        </p:txBody>
      </p:sp>
    </p:spTree>
    <p:extLst>
      <p:ext uri="{BB962C8B-B14F-4D97-AF65-F5344CB8AC3E}">
        <p14:creationId xmlns:p14="http://schemas.microsoft.com/office/powerpoint/2010/main" val="100044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002310" y="1225673"/>
            <a:ext cx="2587625" cy="5180965"/>
            <a:chOff x="5664961" y="1207261"/>
            <a:chExt cx="2587625" cy="5180965"/>
          </a:xfrm>
          <a:solidFill>
            <a:srgbClr val="002060"/>
          </a:solidFill>
        </p:grpSpPr>
        <p:sp>
          <p:nvSpPr>
            <p:cNvPr id="3" name="object 3"/>
            <p:cNvSpPr/>
            <p:nvPr/>
          </p:nvSpPr>
          <p:spPr>
            <a:xfrm>
              <a:off x="5677661" y="3671316"/>
              <a:ext cx="2562225" cy="2703830"/>
            </a:xfrm>
            <a:custGeom>
              <a:avLst/>
              <a:gdLst/>
              <a:ahLst/>
              <a:cxnLst/>
              <a:rect l="l" t="t" r="r" b="b"/>
              <a:pathLst>
                <a:path w="2562225" h="2703829">
                  <a:moveTo>
                    <a:pt x="2532761" y="0"/>
                  </a:moveTo>
                  <a:lnTo>
                    <a:pt x="2524109" y="44269"/>
                  </a:lnTo>
                  <a:lnTo>
                    <a:pt x="2514378" y="88236"/>
                  </a:lnTo>
                  <a:lnTo>
                    <a:pt x="2503578" y="131891"/>
                  </a:lnTo>
                  <a:lnTo>
                    <a:pt x="2491720" y="175225"/>
                  </a:lnTo>
                  <a:lnTo>
                    <a:pt x="2478816" y="218226"/>
                  </a:lnTo>
                  <a:lnTo>
                    <a:pt x="2464877" y="260884"/>
                  </a:lnTo>
                  <a:lnTo>
                    <a:pt x="2449913" y="303190"/>
                  </a:lnTo>
                  <a:lnTo>
                    <a:pt x="2433936" y="345133"/>
                  </a:lnTo>
                  <a:lnTo>
                    <a:pt x="2416957" y="386703"/>
                  </a:lnTo>
                  <a:lnTo>
                    <a:pt x="2398986" y="427890"/>
                  </a:lnTo>
                  <a:lnTo>
                    <a:pt x="2380036" y="468683"/>
                  </a:lnTo>
                  <a:lnTo>
                    <a:pt x="2360116" y="509072"/>
                  </a:lnTo>
                  <a:lnTo>
                    <a:pt x="2339239" y="549048"/>
                  </a:lnTo>
                  <a:lnTo>
                    <a:pt x="2317415" y="588599"/>
                  </a:lnTo>
                  <a:lnTo>
                    <a:pt x="2294655" y="627716"/>
                  </a:lnTo>
                  <a:lnTo>
                    <a:pt x="2270970" y="666389"/>
                  </a:lnTo>
                  <a:lnTo>
                    <a:pt x="2246372" y="704607"/>
                  </a:lnTo>
                  <a:lnTo>
                    <a:pt x="2220872" y="742360"/>
                  </a:lnTo>
                  <a:lnTo>
                    <a:pt x="2194480" y="779638"/>
                  </a:lnTo>
                  <a:lnTo>
                    <a:pt x="2167207" y="816431"/>
                  </a:lnTo>
                  <a:lnTo>
                    <a:pt x="2139065" y="852729"/>
                  </a:lnTo>
                  <a:lnTo>
                    <a:pt x="2110065" y="888521"/>
                  </a:lnTo>
                  <a:lnTo>
                    <a:pt x="2080218" y="923796"/>
                  </a:lnTo>
                  <a:lnTo>
                    <a:pt x="2049535" y="958546"/>
                  </a:lnTo>
                  <a:lnTo>
                    <a:pt x="2018027" y="992760"/>
                  </a:lnTo>
                  <a:lnTo>
                    <a:pt x="1985705" y="1026427"/>
                  </a:lnTo>
                  <a:lnTo>
                    <a:pt x="1952580" y="1059538"/>
                  </a:lnTo>
                  <a:lnTo>
                    <a:pt x="1918663" y="1092082"/>
                  </a:lnTo>
                  <a:lnTo>
                    <a:pt x="1883966" y="1124049"/>
                  </a:lnTo>
                  <a:lnTo>
                    <a:pt x="1848499" y="1155428"/>
                  </a:lnTo>
                  <a:lnTo>
                    <a:pt x="1812274" y="1186210"/>
                  </a:lnTo>
                  <a:lnTo>
                    <a:pt x="1775301" y="1216385"/>
                  </a:lnTo>
                  <a:lnTo>
                    <a:pt x="1737592" y="1245942"/>
                  </a:lnTo>
                  <a:lnTo>
                    <a:pt x="1699157" y="1274871"/>
                  </a:lnTo>
                  <a:lnTo>
                    <a:pt x="1660009" y="1303161"/>
                  </a:lnTo>
                  <a:lnTo>
                    <a:pt x="1620157" y="1330803"/>
                  </a:lnTo>
                  <a:lnTo>
                    <a:pt x="1579613" y="1357787"/>
                  </a:lnTo>
                  <a:lnTo>
                    <a:pt x="1538388" y="1384102"/>
                  </a:lnTo>
                  <a:lnTo>
                    <a:pt x="1496493" y="1409738"/>
                  </a:lnTo>
                  <a:lnTo>
                    <a:pt x="1453940" y="1434685"/>
                  </a:lnTo>
                  <a:lnTo>
                    <a:pt x="1410738" y="1458932"/>
                  </a:lnTo>
                  <a:lnTo>
                    <a:pt x="1366900" y="1482470"/>
                  </a:lnTo>
                  <a:lnTo>
                    <a:pt x="1322437" y="1505288"/>
                  </a:lnTo>
                  <a:lnTo>
                    <a:pt x="1277359" y="1527376"/>
                  </a:lnTo>
                  <a:lnTo>
                    <a:pt x="1231677" y="1548724"/>
                  </a:lnTo>
                  <a:lnTo>
                    <a:pt x="1185403" y="1569321"/>
                  </a:lnTo>
                  <a:lnTo>
                    <a:pt x="1138548" y="1589158"/>
                  </a:lnTo>
                  <a:lnTo>
                    <a:pt x="1091122" y="1608225"/>
                  </a:lnTo>
                  <a:lnTo>
                    <a:pt x="1043137" y="1626510"/>
                  </a:lnTo>
                  <a:lnTo>
                    <a:pt x="994605" y="1644004"/>
                  </a:lnTo>
                  <a:lnTo>
                    <a:pt x="945535" y="1660697"/>
                  </a:lnTo>
                  <a:lnTo>
                    <a:pt x="895939" y="1676578"/>
                  </a:lnTo>
                  <a:lnTo>
                    <a:pt x="845829" y="1691638"/>
                  </a:lnTo>
                  <a:lnTo>
                    <a:pt x="795215" y="1705866"/>
                  </a:lnTo>
                  <a:lnTo>
                    <a:pt x="744108" y="1719251"/>
                  </a:lnTo>
                  <a:lnTo>
                    <a:pt x="692520" y="1731785"/>
                  </a:lnTo>
                  <a:lnTo>
                    <a:pt x="640461" y="1743455"/>
                  </a:lnTo>
                  <a:lnTo>
                    <a:pt x="640461" y="1423288"/>
                  </a:lnTo>
                  <a:lnTo>
                    <a:pt x="0" y="2131199"/>
                  </a:lnTo>
                  <a:lnTo>
                    <a:pt x="640461" y="2703715"/>
                  </a:lnTo>
                  <a:lnTo>
                    <a:pt x="640461" y="2383612"/>
                  </a:lnTo>
                  <a:lnTo>
                    <a:pt x="692484" y="2371958"/>
                  </a:lnTo>
                  <a:lnTo>
                    <a:pt x="743986" y="2359463"/>
                  </a:lnTo>
                  <a:lnTo>
                    <a:pt x="794960" y="2346138"/>
                  </a:lnTo>
                  <a:lnTo>
                    <a:pt x="845395" y="2331994"/>
                  </a:lnTo>
                  <a:lnTo>
                    <a:pt x="895284" y="2317042"/>
                  </a:lnTo>
                  <a:lnTo>
                    <a:pt x="944618" y="2301292"/>
                  </a:lnTo>
                  <a:lnTo>
                    <a:pt x="993388" y="2284757"/>
                  </a:lnTo>
                  <a:lnTo>
                    <a:pt x="1041586" y="2267445"/>
                  </a:lnTo>
                  <a:lnTo>
                    <a:pt x="1089203" y="2249370"/>
                  </a:lnTo>
                  <a:lnTo>
                    <a:pt x="1136230" y="2230540"/>
                  </a:lnTo>
                  <a:lnTo>
                    <a:pt x="1182659" y="2210967"/>
                  </a:lnTo>
                  <a:lnTo>
                    <a:pt x="1228481" y="2190663"/>
                  </a:lnTo>
                  <a:lnTo>
                    <a:pt x="1273687" y="2169637"/>
                  </a:lnTo>
                  <a:lnTo>
                    <a:pt x="1318269" y="2147902"/>
                  </a:lnTo>
                  <a:lnTo>
                    <a:pt x="1362218" y="2125466"/>
                  </a:lnTo>
                  <a:lnTo>
                    <a:pt x="1405526" y="2102343"/>
                  </a:lnTo>
                  <a:lnTo>
                    <a:pt x="1448183" y="2078541"/>
                  </a:lnTo>
                  <a:lnTo>
                    <a:pt x="1490182" y="2054074"/>
                  </a:lnTo>
                  <a:lnTo>
                    <a:pt x="1531513" y="2028950"/>
                  </a:lnTo>
                  <a:lnTo>
                    <a:pt x="1572169" y="2003181"/>
                  </a:lnTo>
                  <a:lnTo>
                    <a:pt x="1612139" y="1976778"/>
                  </a:lnTo>
                  <a:lnTo>
                    <a:pt x="1651416" y="1949752"/>
                  </a:lnTo>
                  <a:lnTo>
                    <a:pt x="1689992" y="1922114"/>
                  </a:lnTo>
                  <a:lnTo>
                    <a:pt x="1727856" y="1893875"/>
                  </a:lnTo>
                  <a:lnTo>
                    <a:pt x="1765001" y="1865044"/>
                  </a:lnTo>
                  <a:lnTo>
                    <a:pt x="1801419" y="1835635"/>
                  </a:lnTo>
                  <a:lnTo>
                    <a:pt x="1837099" y="1805656"/>
                  </a:lnTo>
                  <a:lnTo>
                    <a:pt x="1872035" y="1775119"/>
                  </a:lnTo>
                  <a:lnTo>
                    <a:pt x="1906217" y="1744036"/>
                  </a:lnTo>
                  <a:lnTo>
                    <a:pt x="1939636" y="1712416"/>
                  </a:lnTo>
                  <a:lnTo>
                    <a:pt x="1972284" y="1680271"/>
                  </a:lnTo>
                  <a:lnTo>
                    <a:pt x="2004153" y="1647612"/>
                  </a:lnTo>
                  <a:lnTo>
                    <a:pt x="2035233" y="1614449"/>
                  </a:lnTo>
                  <a:lnTo>
                    <a:pt x="2065516" y="1580794"/>
                  </a:lnTo>
                  <a:lnTo>
                    <a:pt x="2094993" y="1546657"/>
                  </a:lnTo>
                  <a:lnTo>
                    <a:pt x="2123656" y="1512049"/>
                  </a:lnTo>
                  <a:lnTo>
                    <a:pt x="2151496" y="1476981"/>
                  </a:lnTo>
                  <a:lnTo>
                    <a:pt x="2178504" y="1441464"/>
                  </a:lnTo>
                  <a:lnTo>
                    <a:pt x="2204673" y="1405509"/>
                  </a:lnTo>
                  <a:lnTo>
                    <a:pt x="2229992" y="1369127"/>
                  </a:lnTo>
                  <a:lnTo>
                    <a:pt x="2254454" y="1332328"/>
                  </a:lnTo>
                  <a:lnTo>
                    <a:pt x="2278049" y="1295123"/>
                  </a:lnTo>
                  <a:lnTo>
                    <a:pt x="2300770" y="1257524"/>
                  </a:lnTo>
                  <a:lnTo>
                    <a:pt x="2322608" y="1219541"/>
                  </a:lnTo>
                  <a:lnTo>
                    <a:pt x="2343553" y="1181186"/>
                  </a:lnTo>
                  <a:lnTo>
                    <a:pt x="2363598" y="1142468"/>
                  </a:lnTo>
                  <a:lnTo>
                    <a:pt x="2382733" y="1103399"/>
                  </a:lnTo>
                  <a:lnTo>
                    <a:pt x="2400950" y="1063990"/>
                  </a:lnTo>
                  <a:lnTo>
                    <a:pt x="2418241" y="1024251"/>
                  </a:lnTo>
                  <a:lnTo>
                    <a:pt x="2434596" y="984194"/>
                  </a:lnTo>
                  <a:lnTo>
                    <a:pt x="2450008" y="943829"/>
                  </a:lnTo>
                  <a:lnTo>
                    <a:pt x="2464467" y="903168"/>
                  </a:lnTo>
                  <a:lnTo>
                    <a:pt x="2477964" y="862220"/>
                  </a:lnTo>
                  <a:lnTo>
                    <a:pt x="2490492" y="820998"/>
                  </a:lnTo>
                  <a:lnTo>
                    <a:pt x="2502042" y="779511"/>
                  </a:lnTo>
                  <a:lnTo>
                    <a:pt x="2512604" y="737772"/>
                  </a:lnTo>
                  <a:lnTo>
                    <a:pt x="2522170" y="695790"/>
                  </a:lnTo>
                  <a:lnTo>
                    <a:pt x="2530732" y="653576"/>
                  </a:lnTo>
                  <a:lnTo>
                    <a:pt x="2538281" y="611142"/>
                  </a:lnTo>
                  <a:lnTo>
                    <a:pt x="2544809" y="568499"/>
                  </a:lnTo>
                  <a:lnTo>
                    <a:pt x="2550306" y="525656"/>
                  </a:lnTo>
                  <a:lnTo>
                    <a:pt x="2554764" y="482626"/>
                  </a:lnTo>
                  <a:lnTo>
                    <a:pt x="2558174" y="439418"/>
                  </a:lnTo>
                  <a:lnTo>
                    <a:pt x="2560529" y="396044"/>
                  </a:lnTo>
                  <a:lnTo>
                    <a:pt x="2561818" y="352516"/>
                  </a:lnTo>
                  <a:lnTo>
                    <a:pt x="2562034" y="308842"/>
                  </a:lnTo>
                  <a:lnTo>
                    <a:pt x="2561168" y="265035"/>
                  </a:lnTo>
                  <a:lnTo>
                    <a:pt x="2559210" y="221106"/>
                  </a:lnTo>
                  <a:lnTo>
                    <a:pt x="2556154" y="177065"/>
                  </a:lnTo>
                  <a:lnTo>
                    <a:pt x="2551989" y="132922"/>
                  </a:lnTo>
                  <a:lnTo>
                    <a:pt x="2546708" y="88690"/>
                  </a:lnTo>
                  <a:lnTo>
                    <a:pt x="2540301" y="44379"/>
                  </a:lnTo>
                  <a:lnTo>
                    <a:pt x="2532761" y="0"/>
                  </a:lnTo>
                  <a:close/>
                </a:path>
              </a:pathLst>
            </a:custGeom>
            <a:grpFill/>
            <a:ln>
              <a:solidFill>
                <a:srgbClr val="FFFF00"/>
              </a:solidFill>
            </a:ln>
          </p:spPr>
          <p:txBody>
            <a:bodyPr wrap="square" lIns="0" tIns="0" rIns="0" bIns="0" rtlCol="0"/>
            <a:lstStyle/>
            <a:p>
              <a:endParaRPr dirty="0">
                <a:solidFill>
                  <a:srgbClr val="002060"/>
                </a:solidFill>
              </a:endParaRPr>
            </a:p>
          </p:txBody>
        </p:sp>
        <p:sp>
          <p:nvSpPr>
            <p:cNvPr id="4" name="object 4"/>
            <p:cNvSpPr/>
            <p:nvPr/>
          </p:nvSpPr>
          <p:spPr>
            <a:xfrm>
              <a:off x="5677661" y="1219961"/>
              <a:ext cx="2562225" cy="2771775"/>
            </a:xfrm>
            <a:custGeom>
              <a:avLst/>
              <a:gdLst/>
              <a:ahLst/>
              <a:cxnLst/>
              <a:rect l="l" t="t" r="r" b="b"/>
              <a:pathLst>
                <a:path w="2562225" h="2771775">
                  <a:moveTo>
                    <a:pt x="0" y="0"/>
                  </a:moveTo>
                  <a:lnTo>
                    <a:pt x="0" y="640207"/>
                  </a:lnTo>
                  <a:lnTo>
                    <a:pt x="52931" y="640652"/>
                  </a:lnTo>
                  <a:lnTo>
                    <a:pt x="105601" y="641984"/>
                  </a:lnTo>
                  <a:lnTo>
                    <a:pt x="158000" y="644193"/>
                  </a:lnTo>
                  <a:lnTo>
                    <a:pt x="210116" y="647271"/>
                  </a:lnTo>
                  <a:lnTo>
                    <a:pt x="261940" y="651209"/>
                  </a:lnTo>
                  <a:lnTo>
                    <a:pt x="313461" y="655999"/>
                  </a:lnTo>
                  <a:lnTo>
                    <a:pt x="364669" y="661632"/>
                  </a:lnTo>
                  <a:lnTo>
                    <a:pt x="415554" y="668100"/>
                  </a:lnTo>
                  <a:lnTo>
                    <a:pt x="466105" y="675393"/>
                  </a:lnTo>
                  <a:lnTo>
                    <a:pt x="516312" y="683504"/>
                  </a:lnTo>
                  <a:lnTo>
                    <a:pt x="566165" y="692424"/>
                  </a:lnTo>
                  <a:lnTo>
                    <a:pt x="615653" y="702144"/>
                  </a:lnTo>
                  <a:lnTo>
                    <a:pt x="664767" y="712655"/>
                  </a:lnTo>
                  <a:lnTo>
                    <a:pt x="713495" y="723950"/>
                  </a:lnTo>
                  <a:lnTo>
                    <a:pt x="761828" y="736019"/>
                  </a:lnTo>
                  <a:lnTo>
                    <a:pt x="809756" y="748854"/>
                  </a:lnTo>
                  <a:lnTo>
                    <a:pt x="857267" y="762447"/>
                  </a:lnTo>
                  <a:lnTo>
                    <a:pt x="904352" y="776789"/>
                  </a:lnTo>
                  <a:lnTo>
                    <a:pt x="951000" y="791870"/>
                  </a:lnTo>
                  <a:lnTo>
                    <a:pt x="997202" y="807684"/>
                  </a:lnTo>
                  <a:lnTo>
                    <a:pt x="1042946" y="824220"/>
                  </a:lnTo>
                  <a:lnTo>
                    <a:pt x="1088222" y="841471"/>
                  </a:lnTo>
                  <a:lnTo>
                    <a:pt x="1133021" y="859429"/>
                  </a:lnTo>
                  <a:lnTo>
                    <a:pt x="1177332" y="878083"/>
                  </a:lnTo>
                  <a:lnTo>
                    <a:pt x="1221144" y="897426"/>
                  </a:lnTo>
                  <a:lnTo>
                    <a:pt x="1264448" y="917450"/>
                  </a:lnTo>
                  <a:lnTo>
                    <a:pt x="1307232" y="938145"/>
                  </a:lnTo>
                  <a:lnTo>
                    <a:pt x="1349487" y="959504"/>
                  </a:lnTo>
                  <a:lnTo>
                    <a:pt x="1391203" y="981517"/>
                  </a:lnTo>
                  <a:lnTo>
                    <a:pt x="1432368" y="1004176"/>
                  </a:lnTo>
                  <a:lnTo>
                    <a:pt x="1472974" y="1027473"/>
                  </a:lnTo>
                  <a:lnTo>
                    <a:pt x="1513008" y="1051398"/>
                  </a:lnTo>
                  <a:lnTo>
                    <a:pt x="1552462" y="1075944"/>
                  </a:lnTo>
                  <a:lnTo>
                    <a:pt x="1591325" y="1101101"/>
                  </a:lnTo>
                  <a:lnTo>
                    <a:pt x="1629587" y="1126862"/>
                  </a:lnTo>
                  <a:lnTo>
                    <a:pt x="1667236" y="1153217"/>
                  </a:lnTo>
                  <a:lnTo>
                    <a:pt x="1704264" y="1180158"/>
                  </a:lnTo>
                  <a:lnTo>
                    <a:pt x="1740659" y="1207676"/>
                  </a:lnTo>
                  <a:lnTo>
                    <a:pt x="1776412" y="1235764"/>
                  </a:lnTo>
                  <a:lnTo>
                    <a:pt x="1811512" y="1264411"/>
                  </a:lnTo>
                  <a:lnTo>
                    <a:pt x="1845948" y="1293611"/>
                  </a:lnTo>
                  <a:lnTo>
                    <a:pt x="1879711" y="1323354"/>
                  </a:lnTo>
                  <a:lnTo>
                    <a:pt x="1912790" y="1353631"/>
                  </a:lnTo>
                  <a:lnTo>
                    <a:pt x="1945175" y="1384434"/>
                  </a:lnTo>
                  <a:lnTo>
                    <a:pt x="1976856" y="1415755"/>
                  </a:lnTo>
                  <a:lnTo>
                    <a:pt x="2007821" y="1447585"/>
                  </a:lnTo>
                  <a:lnTo>
                    <a:pt x="2038062" y="1479914"/>
                  </a:lnTo>
                  <a:lnTo>
                    <a:pt x="2067568" y="1512736"/>
                  </a:lnTo>
                  <a:lnTo>
                    <a:pt x="2096327" y="1546041"/>
                  </a:lnTo>
                  <a:lnTo>
                    <a:pt x="2124331" y="1579820"/>
                  </a:lnTo>
                  <a:lnTo>
                    <a:pt x="2151569" y="1614066"/>
                  </a:lnTo>
                  <a:lnTo>
                    <a:pt x="2178030" y="1648769"/>
                  </a:lnTo>
                  <a:lnTo>
                    <a:pt x="2203704" y="1683921"/>
                  </a:lnTo>
                  <a:lnTo>
                    <a:pt x="2228581" y="1719513"/>
                  </a:lnTo>
                  <a:lnTo>
                    <a:pt x="2252651" y="1755537"/>
                  </a:lnTo>
                  <a:lnTo>
                    <a:pt x="2275903" y="1791984"/>
                  </a:lnTo>
                  <a:lnTo>
                    <a:pt x="2298326" y="1828846"/>
                  </a:lnTo>
                  <a:lnTo>
                    <a:pt x="2319912" y="1866114"/>
                  </a:lnTo>
                  <a:lnTo>
                    <a:pt x="2340649" y="1903779"/>
                  </a:lnTo>
                  <a:lnTo>
                    <a:pt x="2360527" y="1941833"/>
                  </a:lnTo>
                  <a:lnTo>
                    <a:pt x="2379535" y="1980268"/>
                  </a:lnTo>
                  <a:lnTo>
                    <a:pt x="2397664" y="2019074"/>
                  </a:lnTo>
                  <a:lnTo>
                    <a:pt x="2414904" y="2058244"/>
                  </a:lnTo>
                  <a:lnTo>
                    <a:pt x="2431243" y="2097768"/>
                  </a:lnTo>
                  <a:lnTo>
                    <a:pt x="2446671" y="2137639"/>
                  </a:lnTo>
                  <a:lnTo>
                    <a:pt x="2461179" y="2177846"/>
                  </a:lnTo>
                  <a:lnTo>
                    <a:pt x="2474756" y="2218383"/>
                  </a:lnTo>
                  <a:lnTo>
                    <a:pt x="2487392" y="2259240"/>
                  </a:lnTo>
                  <a:lnTo>
                    <a:pt x="2499076" y="2300409"/>
                  </a:lnTo>
                  <a:lnTo>
                    <a:pt x="2509798" y="2341881"/>
                  </a:lnTo>
                  <a:lnTo>
                    <a:pt x="2519547" y="2383648"/>
                  </a:lnTo>
                  <a:lnTo>
                    <a:pt x="2528314" y="2425701"/>
                  </a:lnTo>
                  <a:lnTo>
                    <a:pt x="2536089" y="2468031"/>
                  </a:lnTo>
                  <a:lnTo>
                    <a:pt x="2542860" y="2510630"/>
                  </a:lnTo>
                  <a:lnTo>
                    <a:pt x="2548617" y="2553490"/>
                  </a:lnTo>
                  <a:lnTo>
                    <a:pt x="2553351" y="2596601"/>
                  </a:lnTo>
                  <a:lnTo>
                    <a:pt x="2557051" y="2639956"/>
                  </a:lnTo>
                  <a:lnTo>
                    <a:pt x="2559707" y="2683545"/>
                  </a:lnTo>
                  <a:lnTo>
                    <a:pt x="2561308" y="2727361"/>
                  </a:lnTo>
                  <a:lnTo>
                    <a:pt x="2561843" y="2771394"/>
                  </a:lnTo>
                  <a:lnTo>
                    <a:pt x="2561843" y="2131187"/>
                  </a:lnTo>
                  <a:lnTo>
                    <a:pt x="2561308" y="2087154"/>
                  </a:lnTo>
                  <a:lnTo>
                    <a:pt x="2559707" y="2043338"/>
                  </a:lnTo>
                  <a:lnTo>
                    <a:pt x="2557051" y="1999749"/>
                  </a:lnTo>
                  <a:lnTo>
                    <a:pt x="2553351" y="1956394"/>
                  </a:lnTo>
                  <a:lnTo>
                    <a:pt x="2548617" y="1913283"/>
                  </a:lnTo>
                  <a:lnTo>
                    <a:pt x="2542860" y="1870423"/>
                  </a:lnTo>
                  <a:lnTo>
                    <a:pt x="2536089" y="1827824"/>
                  </a:lnTo>
                  <a:lnTo>
                    <a:pt x="2528314" y="1785494"/>
                  </a:lnTo>
                  <a:lnTo>
                    <a:pt x="2519547" y="1743441"/>
                  </a:lnTo>
                  <a:lnTo>
                    <a:pt x="2509798" y="1701674"/>
                  </a:lnTo>
                  <a:lnTo>
                    <a:pt x="2499076" y="1660202"/>
                  </a:lnTo>
                  <a:lnTo>
                    <a:pt x="2487392" y="1619033"/>
                  </a:lnTo>
                  <a:lnTo>
                    <a:pt x="2474756" y="1578176"/>
                  </a:lnTo>
                  <a:lnTo>
                    <a:pt x="2461179" y="1537639"/>
                  </a:lnTo>
                  <a:lnTo>
                    <a:pt x="2446671" y="1497432"/>
                  </a:lnTo>
                  <a:lnTo>
                    <a:pt x="2431243" y="1457561"/>
                  </a:lnTo>
                  <a:lnTo>
                    <a:pt x="2414904" y="1418037"/>
                  </a:lnTo>
                  <a:lnTo>
                    <a:pt x="2397664" y="1378867"/>
                  </a:lnTo>
                  <a:lnTo>
                    <a:pt x="2379535" y="1340061"/>
                  </a:lnTo>
                  <a:lnTo>
                    <a:pt x="2360527" y="1301626"/>
                  </a:lnTo>
                  <a:lnTo>
                    <a:pt x="2340649" y="1263572"/>
                  </a:lnTo>
                  <a:lnTo>
                    <a:pt x="2319912" y="1225907"/>
                  </a:lnTo>
                  <a:lnTo>
                    <a:pt x="2298326" y="1188639"/>
                  </a:lnTo>
                  <a:lnTo>
                    <a:pt x="2275903" y="1151777"/>
                  </a:lnTo>
                  <a:lnTo>
                    <a:pt x="2252651" y="1115330"/>
                  </a:lnTo>
                  <a:lnTo>
                    <a:pt x="2228581" y="1079306"/>
                  </a:lnTo>
                  <a:lnTo>
                    <a:pt x="2203704" y="1043714"/>
                  </a:lnTo>
                  <a:lnTo>
                    <a:pt x="2178030" y="1008562"/>
                  </a:lnTo>
                  <a:lnTo>
                    <a:pt x="2151569" y="973859"/>
                  </a:lnTo>
                  <a:lnTo>
                    <a:pt x="2124331" y="939613"/>
                  </a:lnTo>
                  <a:lnTo>
                    <a:pt x="2096327" y="905834"/>
                  </a:lnTo>
                  <a:lnTo>
                    <a:pt x="2067568" y="872529"/>
                  </a:lnTo>
                  <a:lnTo>
                    <a:pt x="2038062" y="839707"/>
                  </a:lnTo>
                  <a:lnTo>
                    <a:pt x="2007821" y="807378"/>
                  </a:lnTo>
                  <a:lnTo>
                    <a:pt x="1976856" y="775548"/>
                  </a:lnTo>
                  <a:lnTo>
                    <a:pt x="1945175" y="744227"/>
                  </a:lnTo>
                  <a:lnTo>
                    <a:pt x="1912790" y="713424"/>
                  </a:lnTo>
                  <a:lnTo>
                    <a:pt x="1879711" y="683147"/>
                  </a:lnTo>
                  <a:lnTo>
                    <a:pt x="1845948" y="653404"/>
                  </a:lnTo>
                  <a:lnTo>
                    <a:pt x="1811512" y="624204"/>
                  </a:lnTo>
                  <a:lnTo>
                    <a:pt x="1776412" y="595557"/>
                  </a:lnTo>
                  <a:lnTo>
                    <a:pt x="1740659" y="567469"/>
                  </a:lnTo>
                  <a:lnTo>
                    <a:pt x="1704264" y="539951"/>
                  </a:lnTo>
                  <a:lnTo>
                    <a:pt x="1667236" y="513010"/>
                  </a:lnTo>
                  <a:lnTo>
                    <a:pt x="1629587" y="486655"/>
                  </a:lnTo>
                  <a:lnTo>
                    <a:pt x="1591325" y="460894"/>
                  </a:lnTo>
                  <a:lnTo>
                    <a:pt x="1552462" y="435737"/>
                  </a:lnTo>
                  <a:lnTo>
                    <a:pt x="1513008" y="411191"/>
                  </a:lnTo>
                  <a:lnTo>
                    <a:pt x="1472974" y="387266"/>
                  </a:lnTo>
                  <a:lnTo>
                    <a:pt x="1432368" y="363969"/>
                  </a:lnTo>
                  <a:lnTo>
                    <a:pt x="1391203" y="341310"/>
                  </a:lnTo>
                  <a:lnTo>
                    <a:pt x="1349487" y="319297"/>
                  </a:lnTo>
                  <a:lnTo>
                    <a:pt x="1307232" y="297938"/>
                  </a:lnTo>
                  <a:lnTo>
                    <a:pt x="1264448" y="277243"/>
                  </a:lnTo>
                  <a:lnTo>
                    <a:pt x="1221144" y="257219"/>
                  </a:lnTo>
                  <a:lnTo>
                    <a:pt x="1177332" y="237876"/>
                  </a:lnTo>
                  <a:lnTo>
                    <a:pt x="1133021" y="219222"/>
                  </a:lnTo>
                  <a:lnTo>
                    <a:pt x="1088222" y="201264"/>
                  </a:lnTo>
                  <a:lnTo>
                    <a:pt x="1042946" y="184013"/>
                  </a:lnTo>
                  <a:lnTo>
                    <a:pt x="997202" y="167477"/>
                  </a:lnTo>
                  <a:lnTo>
                    <a:pt x="951000" y="151663"/>
                  </a:lnTo>
                  <a:lnTo>
                    <a:pt x="904352" y="136582"/>
                  </a:lnTo>
                  <a:lnTo>
                    <a:pt x="857267" y="122240"/>
                  </a:lnTo>
                  <a:lnTo>
                    <a:pt x="809756" y="108647"/>
                  </a:lnTo>
                  <a:lnTo>
                    <a:pt x="761828" y="95812"/>
                  </a:lnTo>
                  <a:lnTo>
                    <a:pt x="713495" y="83743"/>
                  </a:lnTo>
                  <a:lnTo>
                    <a:pt x="664767" y="72448"/>
                  </a:lnTo>
                  <a:lnTo>
                    <a:pt x="615653" y="61937"/>
                  </a:lnTo>
                  <a:lnTo>
                    <a:pt x="566165" y="52217"/>
                  </a:lnTo>
                  <a:lnTo>
                    <a:pt x="516312" y="43297"/>
                  </a:lnTo>
                  <a:lnTo>
                    <a:pt x="466105" y="35186"/>
                  </a:lnTo>
                  <a:lnTo>
                    <a:pt x="415554" y="27893"/>
                  </a:lnTo>
                  <a:lnTo>
                    <a:pt x="364669" y="21425"/>
                  </a:lnTo>
                  <a:lnTo>
                    <a:pt x="313461" y="15792"/>
                  </a:lnTo>
                  <a:lnTo>
                    <a:pt x="261940" y="11002"/>
                  </a:lnTo>
                  <a:lnTo>
                    <a:pt x="210116" y="7064"/>
                  </a:lnTo>
                  <a:lnTo>
                    <a:pt x="158000" y="3986"/>
                  </a:lnTo>
                  <a:lnTo>
                    <a:pt x="105601" y="1777"/>
                  </a:lnTo>
                  <a:lnTo>
                    <a:pt x="52931" y="445"/>
                  </a:lnTo>
                  <a:lnTo>
                    <a:pt x="0" y="0"/>
                  </a:lnTo>
                  <a:close/>
                </a:path>
              </a:pathLst>
            </a:custGeom>
            <a:grpFill/>
            <a:ln>
              <a:solidFill>
                <a:srgbClr val="FFFF00"/>
              </a:solidFill>
            </a:ln>
          </p:spPr>
          <p:txBody>
            <a:bodyPr wrap="square" lIns="0" tIns="0" rIns="0" bIns="0" rtlCol="0"/>
            <a:lstStyle/>
            <a:p>
              <a:endParaRPr dirty="0">
                <a:solidFill>
                  <a:srgbClr val="002060"/>
                </a:solidFill>
              </a:endParaRPr>
            </a:p>
          </p:txBody>
        </p:sp>
        <p:sp>
          <p:nvSpPr>
            <p:cNvPr id="5" name="object 5"/>
            <p:cNvSpPr/>
            <p:nvPr/>
          </p:nvSpPr>
          <p:spPr>
            <a:xfrm>
              <a:off x="5677661" y="1219961"/>
              <a:ext cx="2562225" cy="5155565"/>
            </a:xfrm>
            <a:custGeom>
              <a:avLst/>
              <a:gdLst/>
              <a:ahLst/>
              <a:cxnLst/>
              <a:rect l="l" t="t" r="r" b="b"/>
              <a:pathLst>
                <a:path w="2562225" h="5155565">
                  <a:moveTo>
                    <a:pt x="2561843" y="2771394"/>
                  </a:moveTo>
                  <a:lnTo>
                    <a:pt x="2561308" y="2727361"/>
                  </a:lnTo>
                  <a:lnTo>
                    <a:pt x="2559707" y="2683545"/>
                  </a:lnTo>
                  <a:lnTo>
                    <a:pt x="2557051" y="2639956"/>
                  </a:lnTo>
                  <a:lnTo>
                    <a:pt x="2553351" y="2596601"/>
                  </a:lnTo>
                  <a:lnTo>
                    <a:pt x="2548617" y="2553490"/>
                  </a:lnTo>
                  <a:lnTo>
                    <a:pt x="2542860" y="2510630"/>
                  </a:lnTo>
                  <a:lnTo>
                    <a:pt x="2536089" y="2468031"/>
                  </a:lnTo>
                  <a:lnTo>
                    <a:pt x="2528314" y="2425701"/>
                  </a:lnTo>
                  <a:lnTo>
                    <a:pt x="2519547" y="2383648"/>
                  </a:lnTo>
                  <a:lnTo>
                    <a:pt x="2509798" y="2341881"/>
                  </a:lnTo>
                  <a:lnTo>
                    <a:pt x="2499076" y="2300409"/>
                  </a:lnTo>
                  <a:lnTo>
                    <a:pt x="2487392" y="2259240"/>
                  </a:lnTo>
                  <a:lnTo>
                    <a:pt x="2474756" y="2218383"/>
                  </a:lnTo>
                  <a:lnTo>
                    <a:pt x="2461179" y="2177846"/>
                  </a:lnTo>
                  <a:lnTo>
                    <a:pt x="2446671" y="2137639"/>
                  </a:lnTo>
                  <a:lnTo>
                    <a:pt x="2431243" y="2097768"/>
                  </a:lnTo>
                  <a:lnTo>
                    <a:pt x="2414904" y="2058244"/>
                  </a:lnTo>
                  <a:lnTo>
                    <a:pt x="2397664" y="2019074"/>
                  </a:lnTo>
                  <a:lnTo>
                    <a:pt x="2379535" y="1980268"/>
                  </a:lnTo>
                  <a:lnTo>
                    <a:pt x="2360527" y="1941833"/>
                  </a:lnTo>
                  <a:lnTo>
                    <a:pt x="2340649" y="1903779"/>
                  </a:lnTo>
                  <a:lnTo>
                    <a:pt x="2319912" y="1866114"/>
                  </a:lnTo>
                  <a:lnTo>
                    <a:pt x="2298326" y="1828846"/>
                  </a:lnTo>
                  <a:lnTo>
                    <a:pt x="2275903" y="1791984"/>
                  </a:lnTo>
                  <a:lnTo>
                    <a:pt x="2252651" y="1755537"/>
                  </a:lnTo>
                  <a:lnTo>
                    <a:pt x="2228581" y="1719513"/>
                  </a:lnTo>
                  <a:lnTo>
                    <a:pt x="2203704" y="1683921"/>
                  </a:lnTo>
                  <a:lnTo>
                    <a:pt x="2178030" y="1648769"/>
                  </a:lnTo>
                  <a:lnTo>
                    <a:pt x="2151569" y="1614066"/>
                  </a:lnTo>
                  <a:lnTo>
                    <a:pt x="2124331" y="1579820"/>
                  </a:lnTo>
                  <a:lnTo>
                    <a:pt x="2096327" y="1546041"/>
                  </a:lnTo>
                  <a:lnTo>
                    <a:pt x="2067568" y="1512736"/>
                  </a:lnTo>
                  <a:lnTo>
                    <a:pt x="2038062" y="1479914"/>
                  </a:lnTo>
                  <a:lnTo>
                    <a:pt x="2007821" y="1447585"/>
                  </a:lnTo>
                  <a:lnTo>
                    <a:pt x="1976856" y="1415755"/>
                  </a:lnTo>
                  <a:lnTo>
                    <a:pt x="1945175" y="1384434"/>
                  </a:lnTo>
                  <a:lnTo>
                    <a:pt x="1912790" y="1353631"/>
                  </a:lnTo>
                  <a:lnTo>
                    <a:pt x="1879711" y="1323354"/>
                  </a:lnTo>
                  <a:lnTo>
                    <a:pt x="1845948" y="1293611"/>
                  </a:lnTo>
                  <a:lnTo>
                    <a:pt x="1811512" y="1264411"/>
                  </a:lnTo>
                  <a:lnTo>
                    <a:pt x="1776412" y="1235764"/>
                  </a:lnTo>
                  <a:lnTo>
                    <a:pt x="1740659" y="1207676"/>
                  </a:lnTo>
                  <a:lnTo>
                    <a:pt x="1704264" y="1180158"/>
                  </a:lnTo>
                  <a:lnTo>
                    <a:pt x="1667236" y="1153217"/>
                  </a:lnTo>
                  <a:lnTo>
                    <a:pt x="1629587" y="1126862"/>
                  </a:lnTo>
                  <a:lnTo>
                    <a:pt x="1591325" y="1101101"/>
                  </a:lnTo>
                  <a:lnTo>
                    <a:pt x="1552462" y="1075944"/>
                  </a:lnTo>
                  <a:lnTo>
                    <a:pt x="1513008" y="1051398"/>
                  </a:lnTo>
                  <a:lnTo>
                    <a:pt x="1472974" y="1027473"/>
                  </a:lnTo>
                  <a:lnTo>
                    <a:pt x="1432368" y="1004176"/>
                  </a:lnTo>
                  <a:lnTo>
                    <a:pt x="1391203" y="981517"/>
                  </a:lnTo>
                  <a:lnTo>
                    <a:pt x="1349487" y="959504"/>
                  </a:lnTo>
                  <a:lnTo>
                    <a:pt x="1307232" y="938145"/>
                  </a:lnTo>
                  <a:lnTo>
                    <a:pt x="1264448" y="917450"/>
                  </a:lnTo>
                  <a:lnTo>
                    <a:pt x="1221144" y="897426"/>
                  </a:lnTo>
                  <a:lnTo>
                    <a:pt x="1177332" y="878083"/>
                  </a:lnTo>
                  <a:lnTo>
                    <a:pt x="1133021" y="859429"/>
                  </a:lnTo>
                  <a:lnTo>
                    <a:pt x="1088222" y="841471"/>
                  </a:lnTo>
                  <a:lnTo>
                    <a:pt x="1042946" y="824220"/>
                  </a:lnTo>
                  <a:lnTo>
                    <a:pt x="997202" y="807684"/>
                  </a:lnTo>
                  <a:lnTo>
                    <a:pt x="951000" y="791870"/>
                  </a:lnTo>
                  <a:lnTo>
                    <a:pt x="904352" y="776789"/>
                  </a:lnTo>
                  <a:lnTo>
                    <a:pt x="857267" y="762447"/>
                  </a:lnTo>
                  <a:lnTo>
                    <a:pt x="809756" y="748854"/>
                  </a:lnTo>
                  <a:lnTo>
                    <a:pt x="761828" y="736019"/>
                  </a:lnTo>
                  <a:lnTo>
                    <a:pt x="713495" y="723950"/>
                  </a:lnTo>
                  <a:lnTo>
                    <a:pt x="664767" y="712655"/>
                  </a:lnTo>
                  <a:lnTo>
                    <a:pt x="615653" y="702144"/>
                  </a:lnTo>
                  <a:lnTo>
                    <a:pt x="566165" y="692424"/>
                  </a:lnTo>
                  <a:lnTo>
                    <a:pt x="516312" y="683504"/>
                  </a:lnTo>
                  <a:lnTo>
                    <a:pt x="466105" y="675393"/>
                  </a:lnTo>
                  <a:lnTo>
                    <a:pt x="415554" y="668100"/>
                  </a:lnTo>
                  <a:lnTo>
                    <a:pt x="364669" y="661632"/>
                  </a:lnTo>
                  <a:lnTo>
                    <a:pt x="313461" y="655999"/>
                  </a:lnTo>
                  <a:lnTo>
                    <a:pt x="261940" y="651209"/>
                  </a:lnTo>
                  <a:lnTo>
                    <a:pt x="210116" y="647271"/>
                  </a:lnTo>
                  <a:lnTo>
                    <a:pt x="158000" y="644193"/>
                  </a:lnTo>
                  <a:lnTo>
                    <a:pt x="105601" y="641984"/>
                  </a:lnTo>
                  <a:lnTo>
                    <a:pt x="52931" y="640652"/>
                  </a:lnTo>
                  <a:lnTo>
                    <a:pt x="0" y="640207"/>
                  </a:lnTo>
                  <a:lnTo>
                    <a:pt x="0" y="0"/>
                  </a:lnTo>
                  <a:lnTo>
                    <a:pt x="52931" y="445"/>
                  </a:lnTo>
                  <a:lnTo>
                    <a:pt x="105601" y="1777"/>
                  </a:lnTo>
                  <a:lnTo>
                    <a:pt x="158000" y="3986"/>
                  </a:lnTo>
                  <a:lnTo>
                    <a:pt x="210116" y="7064"/>
                  </a:lnTo>
                  <a:lnTo>
                    <a:pt x="261940" y="11002"/>
                  </a:lnTo>
                  <a:lnTo>
                    <a:pt x="313461" y="15792"/>
                  </a:lnTo>
                  <a:lnTo>
                    <a:pt x="364669" y="21425"/>
                  </a:lnTo>
                  <a:lnTo>
                    <a:pt x="415554" y="27893"/>
                  </a:lnTo>
                  <a:lnTo>
                    <a:pt x="466105" y="35186"/>
                  </a:lnTo>
                  <a:lnTo>
                    <a:pt x="516312" y="43297"/>
                  </a:lnTo>
                  <a:lnTo>
                    <a:pt x="566165" y="52217"/>
                  </a:lnTo>
                  <a:lnTo>
                    <a:pt x="615653" y="61937"/>
                  </a:lnTo>
                  <a:lnTo>
                    <a:pt x="664767" y="72448"/>
                  </a:lnTo>
                  <a:lnTo>
                    <a:pt x="713495" y="83743"/>
                  </a:lnTo>
                  <a:lnTo>
                    <a:pt x="761828" y="95812"/>
                  </a:lnTo>
                  <a:lnTo>
                    <a:pt x="809756" y="108647"/>
                  </a:lnTo>
                  <a:lnTo>
                    <a:pt x="857267" y="122240"/>
                  </a:lnTo>
                  <a:lnTo>
                    <a:pt x="904352" y="136582"/>
                  </a:lnTo>
                  <a:lnTo>
                    <a:pt x="951000" y="151663"/>
                  </a:lnTo>
                  <a:lnTo>
                    <a:pt x="997202" y="167477"/>
                  </a:lnTo>
                  <a:lnTo>
                    <a:pt x="1042946" y="184013"/>
                  </a:lnTo>
                  <a:lnTo>
                    <a:pt x="1088222" y="201264"/>
                  </a:lnTo>
                  <a:lnTo>
                    <a:pt x="1133021" y="219222"/>
                  </a:lnTo>
                  <a:lnTo>
                    <a:pt x="1177332" y="237876"/>
                  </a:lnTo>
                  <a:lnTo>
                    <a:pt x="1221144" y="257219"/>
                  </a:lnTo>
                  <a:lnTo>
                    <a:pt x="1264448" y="277243"/>
                  </a:lnTo>
                  <a:lnTo>
                    <a:pt x="1307232" y="297938"/>
                  </a:lnTo>
                  <a:lnTo>
                    <a:pt x="1349487" y="319297"/>
                  </a:lnTo>
                  <a:lnTo>
                    <a:pt x="1391203" y="341310"/>
                  </a:lnTo>
                  <a:lnTo>
                    <a:pt x="1432368" y="363969"/>
                  </a:lnTo>
                  <a:lnTo>
                    <a:pt x="1472974" y="387266"/>
                  </a:lnTo>
                  <a:lnTo>
                    <a:pt x="1513008" y="411191"/>
                  </a:lnTo>
                  <a:lnTo>
                    <a:pt x="1552462" y="435737"/>
                  </a:lnTo>
                  <a:lnTo>
                    <a:pt x="1591325" y="460894"/>
                  </a:lnTo>
                  <a:lnTo>
                    <a:pt x="1629587" y="486655"/>
                  </a:lnTo>
                  <a:lnTo>
                    <a:pt x="1667236" y="513010"/>
                  </a:lnTo>
                  <a:lnTo>
                    <a:pt x="1704264" y="539951"/>
                  </a:lnTo>
                  <a:lnTo>
                    <a:pt x="1740659" y="567469"/>
                  </a:lnTo>
                  <a:lnTo>
                    <a:pt x="1776412" y="595557"/>
                  </a:lnTo>
                  <a:lnTo>
                    <a:pt x="1811512" y="624204"/>
                  </a:lnTo>
                  <a:lnTo>
                    <a:pt x="1845948" y="653404"/>
                  </a:lnTo>
                  <a:lnTo>
                    <a:pt x="1879711" y="683147"/>
                  </a:lnTo>
                  <a:lnTo>
                    <a:pt x="1912790" y="713424"/>
                  </a:lnTo>
                  <a:lnTo>
                    <a:pt x="1945175" y="744227"/>
                  </a:lnTo>
                  <a:lnTo>
                    <a:pt x="1976856" y="775548"/>
                  </a:lnTo>
                  <a:lnTo>
                    <a:pt x="2007821" y="807378"/>
                  </a:lnTo>
                  <a:lnTo>
                    <a:pt x="2038062" y="839707"/>
                  </a:lnTo>
                  <a:lnTo>
                    <a:pt x="2067568" y="872529"/>
                  </a:lnTo>
                  <a:lnTo>
                    <a:pt x="2096327" y="905834"/>
                  </a:lnTo>
                  <a:lnTo>
                    <a:pt x="2124331" y="939613"/>
                  </a:lnTo>
                  <a:lnTo>
                    <a:pt x="2151569" y="973859"/>
                  </a:lnTo>
                  <a:lnTo>
                    <a:pt x="2178030" y="1008562"/>
                  </a:lnTo>
                  <a:lnTo>
                    <a:pt x="2203704" y="1043714"/>
                  </a:lnTo>
                  <a:lnTo>
                    <a:pt x="2228581" y="1079306"/>
                  </a:lnTo>
                  <a:lnTo>
                    <a:pt x="2252651" y="1115330"/>
                  </a:lnTo>
                  <a:lnTo>
                    <a:pt x="2275903" y="1151777"/>
                  </a:lnTo>
                  <a:lnTo>
                    <a:pt x="2298326" y="1188639"/>
                  </a:lnTo>
                  <a:lnTo>
                    <a:pt x="2319912" y="1225907"/>
                  </a:lnTo>
                  <a:lnTo>
                    <a:pt x="2340649" y="1263572"/>
                  </a:lnTo>
                  <a:lnTo>
                    <a:pt x="2360527" y="1301626"/>
                  </a:lnTo>
                  <a:lnTo>
                    <a:pt x="2379535" y="1340061"/>
                  </a:lnTo>
                  <a:lnTo>
                    <a:pt x="2397664" y="1378867"/>
                  </a:lnTo>
                  <a:lnTo>
                    <a:pt x="2414904" y="1418037"/>
                  </a:lnTo>
                  <a:lnTo>
                    <a:pt x="2431243" y="1457561"/>
                  </a:lnTo>
                  <a:lnTo>
                    <a:pt x="2446671" y="1497432"/>
                  </a:lnTo>
                  <a:lnTo>
                    <a:pt x="2461179" y="1537639"/>
                  </a:lnTo>
                  <a:lnTo>
                    <a:pt x="2474756" y="1578176"/>
                  </a:lnTo>
                  <a:lnTo>
                    <a:pt x="2487392" y="1619033"/>
                  </a:lnTo>
                  <a:lnTo>
                    <a:pt x="2499076" y="1660202"/>
                  </a:lnTo>
                  <a:lnTo>
                    <a:pt x="2509798" y="1701674"/>
                  </a:lnTo>
                  <a:lnTo>
                    <a:pt x="2519547" y="1743441"/>
                  </a:lnTo>
                  <a:lnTo>
                    <a:pt x="2528314" y="1785494"/>
                  </a:lnTo>
                  <a:lnTo>
                    <a:pt x="2536089" y="1827824"/>
                  </a:lnTo>
                  <a:lnTo>
                    <a:pt x="2542860" y="1870423"/>
                  </a:lnTo>
                  <a:lnTo>
                    <a:pt x="2548617" y="1913283"/>
                  </a:lnTo>
                  <a:lnTo>
                    <a:pt x="2553351" y="1956394"/>
                  </a:lnTo>
                  <a:lnTo>
                    <a:pt x="2557051" y="1999749"/>
                  </a:lnTo>
                  <a:lnTo>
                    <a:pt x="2559707" y="2043338"/>
                  </a:lnTo>
                  <a:lnTo>
                    <a:pt x="2561308" y="2087154"/>
                  </a:lnTo>
                  <a:lnTo>
                    <a:pt x="2561843" y="2131187"/>
                  </a:lnTo>
                  <a:lnTo>
                    <a:pt x="2561843" y="2771394"/>
                  </a:lnTo>
                  <a:lnTo>
                    <a:pt x="2561284" y="2816157"/>
                  </a:lnTo>
                  <a:lnTo>
                    <a:pt x="2559612" y="2860735"/>
                  </a:lnTo>
                  <a:lnTo>
                    <a:pt x="2556837" y="2905118"/>
                  </a:lnTo>
                  <a:lnTo>
                    <a:pt x="2552969" y="2949294"/>
                  </a:lnTo>
                  <a:lnTo>
                    <a:pt x="2548019" y="2993253"/>
                  </a:lnTo>
                  <a:lnTo>
                    <a:pt x="2541995" y="3036985"/>
                  </a:lnTo>
                  <a:lnTo>
                    <a:pt x="2534907" y="3080479"/>
                  </a:lnTo>
                  <a:lnTo>
                    <a:pt x="2526767" y="3123724"/>
                  </a:lnTo>
                  <a:lnTo>
                    <a:pt x="2517582" y="3166711"/>
                  </a:lnTo>
                  <a:lnTo>
                    <a:pt x="2507363" y="3209427"/>
                  </a:lnTo>
                  <a:lnTo>
                    <a:pt x="2496120" y="3251864"/>
                  </a:lnTo>
                  <a:lnTo>
                    <a:pt x="2483863" y="3294010"/>
                  </a:lnTo>
                  <a:lnTo>
                    <a:pt x="2470602" y="3335855"/>
                  </a:lnTo>
                  <a:lnTo>
                    <a:pt x="2456345" y="3377387"/>
                  </a:lnTo>
                  <a:lnTo>
                    <a:pt x="2441104" y="3418598"/>
                  </a:lnTo>
                  <a:lnTo>
                    <a:pt x="2424888" y="3459476"/>
                  </a:lnTo>
                  <a:lnTo>
                    <a:pt x="2407707" y="3500010"/>
                  </a:lnTo>
                  <a:lnTo>
                    <a:pt x="2389570" y="3540190"/>
                  </a:lnTo>
                  <a:lnTo>
                    <a:pt x="2370488" y="3580005"/>
                  </a:lnTo>
                  <a:lnTo>
                    <a:pt x="2350470" y="3619446"/>
                  </a:lnTo>
                  <a:lnTo>
                    <a:pt x="2329526" y="3658501"/>
                  </a:lnTo>
                  <a:lnTo>
                    <a:pt x="2307666" y="3697159"/>
                  </a:lnTo>
                  <a:lnTo>
                    <a:pt x="2284900" y="3735411"/>
                  </a:lnTo>
                  <a:lnTo>
                    <a:pt x="2261238" y="3773246"/>
                  </a:lnTo>
                  <a:lnTo>
                    <a:pt x="2236689" y="3810653"/>
                  </a:lnTo>
                  <a:lnTo>
                    <a:pt x="2211263" y="3847621"/>
                  </a:lnTo>
                  <a:lnTo>
                    <a:pt x="2184970" y="3884141"/>
                  </a:lnTo>
                  <a:lnTo>
                    <a:pt x="2157819" y="3920201"/>
                  </a:lnTo>
                  <a:lnTo>
                    <a:pt x="2129822" y="3955790"/>
                  </a:lnTo>
                  <a:lnTo>
                    <a:pt x="2100987" y="3990900"/>
                  </a:lnTo>
                  <a:lnTo>
                    <a:pt x="2071325" y="4025518"/>
                  </a:lnTo>
                  <a:lnTo>
                    <a:pt x="2040844" y="4059634"/>
                  </a:lnTo>
                  <a:lnTo>
                    <a:pt x="2009556" y="4093238"/>
                  </a:lnTo>
                  <a:lnTo>
                    <a:pt x="1977469" y="4126320"/>
                  </a:lnTo>
                  <a:lnTo>
                    <a:pt x="1944594" y="4158868"/>
                  </a:lnTo>
                  <a:lnTo>
                    <a:pt x="1910940" y="4190872"/>
                  </a:lnTo>
                  <a:lnTo>
                    <a:pt x="1876518" y="4222322"/>
                  </a:lnTo>
                  <a:lnTo>
                    <a:pt x="1841337" y="4253207"/>
                  </a:lnTo>
                  <a:lnTo>
                    <a:pt x="1805406" y="4283516"/>
                  </a:lnTo>
                  <a:lnTo>
                    <a:pt x="1768736" y="4313239"/>
                  </a:lnTo>
                  <a:lnTo>
                    <a:pt x="1731337" y="4342365"/>
                  </a:lnTo>
                  <a:lnTo>
                    <a:pt x="1693219" y="4370885"/>
                  </a:lnTo>
                  <a:lnTo>
                    <a:pt x="1654390" y="4398786"/>
                  </a:lnTo>
                  <a:lnTo>
                    <a:pt x="1614861" y="4426059"/>
                  </a:lnTo>
                  <a:lnTo>
                    <a:pt x="1574643" y="4452694"/>
                  </a:lnTo>
                  <a:lnTo>
                    <a:pt x="1533744" y="4478679"/>
                  </a:lnTo>
                  <a:lnTo>
                    <a:pt x="1492174" y="4504004"/>
                  </a:lnTo>
                  <a:lnTo>
                    <a:pt x="1449944" y="4528658"/>
                  </a:lnTo>
                  <a:lnTo>
                    <a:pt x="1407063" y="4552632"/>
                  </a:lnTo>
                  <a:lnTo>
                    <a:pt x="1363540" y="4575914"/>
                  </a:lnTo>
                  <a:lnTo>
                    <a:pt x="1319387" y="4598494"/>
                  </a:lnTo>
                  <a:lnTo>
                    <a:pt x="1274612" y="4620361"/>
                  </a:lnTo>
                  <a:lnTo>
                    <a:pt x="1229226" y="4641505"/>
                  </a:lnTo>
                  <a:lnTo>
                    <a:pt x="1183238" y="4661915"/>
                  </a:lnTo>
                  <a:lnTo>
                    <a:pt x="1136657" y="4681580"/>
                  </a:lnTo>
                  <a:lnTo>
                    <a:pt x="1089495" y="4700491"/>
                  </a:lnTo>
                  <a:lnTo>
                    <a:pt x="1041761" y="4718637"/>
                  </a:lnTo>
                  <a:lnTo>
                    <a:pt x="993464" y="4736006"/>
                  </a:lnTo>
                  <a:lnTo>
                    <a:pt x="944614" y="4752589"/>
                  </a:lnTo>
                  <a:lnTo>
                    <a:pt x="895222" y="4768375"/>
                  </a:lnTo>
                  <a:lnTo>
                    <a:pt x="845296" y="4783353"/>
                  </a:lnTo>
                  <a:lnTo>
                    <a:pt x="794847" y="4797513"/>
                  </a:lnTo>
                  <a:lnTo>
                    <a:pt x="743885" y="4810844"/>
                  </a:lnTo>
                  <a:lnTo>
                    <a:pt x="692420" y="4823336"/>
                  </a:lnTo>
                  <a:lnTo>
                    <a:pt x="640461" y="4834978"/>
                  </a:lnTo>
                  <a:lnTo>
                    <a:pt x="640461" y="5155069"/>
                  </a:lnTo>
                  <a:lnTo>
                    <a:pt x="0" y="4582553"/>
                  </a:lnTo>
                  <a:lnTo>
                    <a:pt x="640461" y="3874643"/>
                  </a:lnTo>
                  <a:lnTo>
                    <a:pt x="640461" y="4194810"/>
                  </a:lnTo>
                  <a:lnTo>
                    <a:pt x="692520" y="4183139"/>
                  </a:lnTo>
                  <a:lnTo>
                    <a:pt x="744108" y="4170605"/>
                  </a:lnTo>
                  <a:lnTo>
                    <a:pt x="795215" y="4157220"/>
                  </a:lnTo>
                  <a:lnTo>
                    <a:pt x="845829" y="4142992"/>
                  </a:lnTo>
                  <a:lnTo>
                    <a:pt x="895939" y="4127932"/>
                  </a:lnTo>
                  <a:lnTo>
                    <a:pt x="945535" y="4112051"/>
                  </a:lnTo>
                  <a:lnTo>
                    <a:pt x="994605" y="4095358"/>
                  </a:lnTo>
                  <a:lnTo>
                    <a:pt x="1043137" y="4077864"/>
                  </a:lnTo>
                  <a:lnTo>
                    <a:pt x="1091122" y="4059579"/>
                  </a:lnTo>
                  <a:lnTo>
                    <a:pt x="1138548" y="4040512"/>
                  </a:lnTo>
                  <a:lnTo>
                    <a:pt x="1185403" y="4020675"/>
                  </a:lnTo>
                  <a:lnTo>
                    <a:pt x="1231677" y="4000078"/>
                  </a:lnTo>
                  <a:lnTo>
                    <a:pt x="1277359" y="3978730"/>
                  </a:lnTo>
                  <a:lnTo>
                    <a:pt x="1322437" y="3956642"/>
                  </a:lnTo>
                  <a:lnTo>
                    <a:pt x="1366900" y="3933824"/>
                  </a:lnTo>
                  <a:lnTo>
                    <a:pt x="1410738" y="3910286"/>
                  </a:lnTo>
                  <a:lnTo>
                    <a:pt x="1453940" y="3886039"/>
                  </a:lnTo>
                  <a:lnTo>
                    <a:pt x="1496493" y="3861092"/>
                  </a:lnTo>
                  <a:lnTo>
                    <a:pt x="1538388" y="3835456"/>
                  </a:lnTo>
                  <a:lnTo>
                    <a:pt x="1579613" y="3809141"/>
                  </a:lnTo>
                  <a:lnTo>
                    <a:pt x="1620157" y="3782157"/>
                  </a:lnTo>
                  <a:lnTo>
                    <a:pt x="1660009" y="3754515"/>
                  </a:lnTo>
                  <a:lnTo>
                    <a:pt x="1699157" y="3726225"/>
                  </a:lnTo>
                  <a:lnTo>
                    <a:pt x="1737592" y="3697296"/>
                  </a:lnTo>
                  <a:lnTo>
                    <a:pt x="1775301" y="3667739"/>
                  </a:lnTo>
                  <a:lnTo>
                    <a:pt x="1812274" y="3637564"/>
                  </a:lnTo>
                  <a:lnTo>
                    <a:pt x="1848499" y="3606782"/>
                  </a:lnTo>
                  <a:lnTo>
                    <a:pt x="1883966" y="3575403"/>
                  </a:lnTo>
                  <a:lnTo>
                    <a:pt x="1918663" y="3543436"/>
                  </a:lnTo>
                  <a:lnTo>
                    <a:pt x="1952580" y="3510892"/>
                  </a:lnTo>
                  <a:lnTo>
                    <a:pt x="1985705" y="3477781"/>
                  </a:lnTo>
                  <a:lnTo>
                    <a:pt x="2018027" y="3444114"/>
                  </a:lnTo>
                  <a:lnTo>
                    <a:pt x="2049535" y="3409900"/>
                  </a:lnTo>
                  <a:lnTo>
                    <a:pt x="2080218" y="3375150"/>
                  </a:lnTo>
                  <a:lnTo>
                    <a:pt x="2110065" y="3339875"/>
                  </a:lnTo>
                  <a:lnTo>
                    <a:pt x="2139065" y="3304083"/>
                  </a:lnTo>
                  <a:lnTo>
                    <a:pt x="2167207" y="3267785"/>
                  </a:lnTo>
                  <a:lnTo>
                    <a:pt x="2194480" y="3230992"/>
                  </a:lnTo>
                  <a:lnTo>
                    <a:pt x="2220872" y="3193714"/>
                  </a:lnTo>
                  <a:lnTo>
                    <a:pt x="2246372" y="3155961"/>
                  </a:lnTo>
                  <a:lnTo>
                    <a:pt x="2270970" y="3117743"/>
                  </a:lnTo>
                  <a:lnTo>
                    <a:pt x="2294655" y="3079070"/>
                  </a:lnTo>
                  <a:lnTo>
                    <a:pt x="2317415" y="3039953"/>
                  </a:lnTo>
                  <a:lnTo>
                    <a:pt x="2339239" y="3000402"/>
                  </a:lnTo>
                  <a:lnTo>
                    <a:pt x="2360116" y="2960426"/>
                  </a:lnTo>
                  <a:lnTo>
                    <a:pt x="2380036" y="2920037"/>
                  </a:lnTo>
                  <a:lnTo>
                    <a:pt x="2398986" y="2879244"/>
                  </a:lnTo>
                  <a:lnTo>
                    <a:pt x="2416957" y="2838057"/>
                  </a:lnTo>
                  <a:lnTo>
                    <a:pt x="2433936" y="2796487"/>
                  </a:lnTo>
                  <a:lnTo>
                    <a:pt x="2449913" y="2754544"/>
                  </a:lnTo>
                  <a:lnTo>
                    <a:pt x="2464877" y="2712238"/>
                  </a:lnTo>
                  <a:lnTo>
                    <a:pt x="2478816" y="2669580"/>
                  </a:lnTo>
                  <a:lnTo>
                    <a:pt x="2491720" y="2626579"/>
                  </a:lnTo>
                  <a:lnTo>
                    <a:pt x="2503578" y="2583245"/>
                  </a:lnTo>
                  <a:lnTo>
                    <a:pt x="2514378" y="2539590"/>
                  </a:lnTo>
                  <a:lnTo>
                    <a:pt x="2524109" y="2495623"/>
                  </a:lnTo>
                  <a:lnTo>
                    <a:pt x="2532761" y="2451354"/>
                  </a:lnTo>
                </a:path>
              </a:pathLst>
            </a:custGeom>
            <a:grpFill/>
            <a:ln w="25400">
              <a:solidFill>
                <a:srgbClr val="FFFF00"/>
              </a:solidFill>
            </a:ln>
          </p:spPr>
          <p:txBody>
            <a:bodyPr wrap="square" lIns="0" tIns="0" rIns="0" bIns="0" rtlCol="0"/>
            <a:lstStyle/>
            <a:p>
              <a:endParaRPr dirty="0">
                <a:solidFill>
                  <a:srgbClr val="002060"/>
                </a:solidFill>
              </a:endParaRPr>
            </a:p>
          </p:txBody>
        </p:sp>
      </p:grpSp>
      <p:grpSp>
        <p:nvGrpSpPr>
          <p:cNvPr id="6" name="object 6"/>
          <p:cNvGrpSpPr/>
          <p:nvPr/>
        </p:nvGrpSpPr>
        <p:grpSpPr>
          <a:xfrm>
            <a:off x="2244366" y="995681"/>
            <a:ext cx="3145790" cy="5212715"/>
            <a:chOff x="720366" y="995680"/>
            <a:chExt cx="3145790" cy="5212715"/>
          </a:xfrm>
        </p:grpSpPr>
        <p:sp>
          <p:nvSpPr>
            <p:cNvPr id="7" name="object 7"/>
            <p:cNvSpPr/>
            <p:nvPr/>
          </p:nvSpPr>
          <p:spPr>
            <a:xfrm>
              <a:off x="732625" y="1008380"/>
              <a:ext cx="2879090" cy="2879090"/>
            </a:xfrm>
            <a:custGeom>
              <a:avLst/>
              <a:gdLst/>
              <a:ahLst/>
              <a:cxnLst/>
              <a:rect l="l" t="t" r="r" b="b"/>
              <a:pathLst>
                <a:path w="2879090" h="2879090">
                  <a:moveTo>
                    <a:pt x="2100744" y="0"/>
                  </a:moveTo>
                  <a:lnTo>
                    <a:pt x="2120556" y="370840"/>
                  </a:lnTo>
                  <a:lnTo>
                    <a:pt x="2064963" y="384434"/>
                  </a:lnTo>
                  <a:lnTo>
                    <a:pt x="2009936" y="398714"/>
                  </a:lnTo>
                  <a:lnTo>
                    <a:pt x="1955481" y="413671"/>
                  </a:lnTo>
                  <a:lnTo>
                    <a:pt x="1901607" y="429294"/>
                  </a:lnTo>
                  <a:lnTo>
                    <a:pt x="1848321" y="445575"/>
                  </a:lnTo>
                  <a:lnTo>
                    <a:pt x="1795630" y="462505"/>
                  </a:lnTo>
                  <a:lnTo>
                    <a:pt x="1743542" y="480075"/>
                  </a:lnTo>
                  <a:lnTo>
                    <a:pt x="1692064" y="498276"/>
                  </a:lnTo>
                  <a:lnTo>
                    <a:pt x="1641203" y="517098"/>
                  </a:lnTo>
                  <a:lnTo>
                    <a:pt x="1590968" y="536534"/>
                  </a:lnTo>
                  <a:lnTo>
                    <a:pt x="1541365" y="556572"/>
                  </a:lnTo>
                  <a:lnTo>
                    <a:pt x="1492401" y="577205"/>
                  </a:lnTo>
                  <a:lnTo>
                    <a:pt x="1444085" y="598424"/>
                  </a:lnTo>
                  <a:lnTo>
                    <a:pt x="1396423" y="620219"/>
                  </a:lnTo>
                  <a:lnTo>
                    <a:pt x="1349424" y="642581"/>
                  </a:lnTo>
                  <a:lnTo>
                    <a:pt x="1303094" y="665502"/>
                  </a:lnTo>
                  <a:lnTo>
                    <a:pt x="1257440" y="688972"/>
                  </a:lnTo>
                  <a:lnTo>
                    <a:pt x="1212471" y="712981"/>
                  </a:lnTo>
                  <a:lnTo>
                    <a:pt x="1168194" y="737522"/>
                  </a:lnTo>
                  <a:lnTo>
                    <a:pt x="1124616" y="762585"/>
                  </a:lnTo>
                  <a:lnTo>
                    <a:pt x="1081744" y="788161"/>
                  </a:lnTo>
                  <a:lnTo>
                    <a:pt x="1039586" y="814240"/>
                  </a:lnTo>
                  <a:lnTo>
                    <a:pt x="998149" y="840814"/>
                  </a:lnTo>
                  <a:lnTo>
                    <a:pt x="957441" y="867874"/>
                  </a:lnTo>
                  <a:lnTo>
                    <a:pt x="917470" y="895411"/>
                  </a:lnTo>
                  <a:lnTo>
                    <a:pt x="878242" y="923415"/>
                  </a:lnTo>
                  <a:lnTo>
                    <a:pt x="839764" y="951877"/>
                  </a:lnTo>
                  <a:lnTo>
                    <a:pt x="802045" y="980789"/>
                  </a:lnTo>
                  <a:lnTo>
                    <a:pt x="765092" y="1010142"/>
                  </a:lnTo>
                  <a:lnTo>
                    <a:pt x="728912" y="1039925"/>
                  </a:lnTo>
                  <a:lnTo>
                    <a:pt x="693513" y="1070131"/>
                  </a:lnTo>
                  <a:lnTo>
                    <a:pt x="658902" y="1100750"/>
                  </a:lnTo>
                  <a:lnTo>
                    <a:pt x="625086" y="1131773"/>
                  </a:lnTo>
                  <a:lnTo>
                    <a:pt x="592073" y="1163191"/>
                  </a:lnTo>
                  <a:lnTo>
                    <a:pt x="559870" y="1194995"/>
                  </a:lnTo>
                  <a:lnTo>
                    <a:pt x="528485" y="1227176"/>
                  </a:lnTo>
                  <a:lnTo>
                    <a:pt x="497925" y="1259725"/>
                  </a:lnTo>
                  <a:lnTo>
                    <a:pt x="468198" y="1292632"/>
                  </a:lnTo>
                  <a:lnTo>
                    <a:pt x="439310" y="1325889"/>
                  </a:lnTo>
                  <a:lnTo>
                    <a:pt x="411270" y="1359487"/>
                  </a:lnTo>
                  <a:lnTo>
                    <a:pt x="384084" y="1393416"/>
                  </a:lnTo>
                  <a:lnTo>
                    <a:pt x="357761" y="1427668"/>
                  </a:lnTo>
                  <a:lnTo>
                    <a:pt x="332307" y="1462233"/>
                  </a:lnTo>
                  <a:lnTo>
                    <a:pt x="307730" y="1497102"/>
                  </a:lnTo>
                  <a:lnTo>
                    <a:pt x="284037" y="1532267"/>
                  </a:lnTo>
                  <a:lnTo>
                    <a:pt x="261237" y="1567718"/>
                  </a:lnTo>
                  <a:lnTo>
                    <a:pt x="239335" y="1603445"/>
                  </a:lnTo>
                  <a:lnTo>
                    <a:pt x="218340" y="1639441"/>
                  </a:lnTo>
                  <a:lnTo>
                    <a:pt x="198259" y="1675696"/>
                  </a:lnTo>
                  <a:lnTo>
                    <a:pt x="179100" y="1712201"/>
                  </a:lnTo>
                  <a:lnTo>
                    <a:pt x="160869" y="1748947"/>
                  </a:lnTo>
                  <a:lnTo>
                    <a:pt x="143575" y="1785925"/>
                  </a:lnTo>
                  <a:lnTo>
                    <a:pt x="127224" y="1823125"/>
                  </a:lnTo>
                  <a:lnTo>
                    <a:pt x="111824" y="1860539"/>
                  </a:lnTo>
                  <a:lnTo>
                    <a:pt x="97383" y="1898157"/>
                  </a:lnTo>
                  <a:lnTo>
                    <a:pt x="83908" y="1935971"/>
                  </a:lnTo>
                  <a:lnTo>
                    <a:pt x="71406" y="1973972"/>
                  </a:lnTo>
                  <a:lnTo>
                    <a:pt x="59885" y="2012149"/>
                  </a:lnTo>
                  <a:lnTo>
                    <a:pt x="49352" y="2050495"/>
                  </a:lnTo>
                  <a:lnTo>
                    <a:pt x="39814" y="2089001"/>
                  </a:lnTo>
                  <a:lnTo>
                    <a:pt x="31280" y="2127656"/>
                  </a:lnTo>
                  <a:lnTo>
                    <a:pt x="23756" y="2166453"/>
                  </a:lnTo>
                  <a:lnTo>
                    <a:pt x="17249" y="2205381"/>
                  </a:lnTo>
                  <a:lnTo>
                    <a:pt x="11768" y="2244433"/>
                  </a:lnTo>
                  <a:lnTo>
                    <a:pt x="7319" y="2283598"/>
                  </a:lnTo>
                  <a:lnTo>
                    <a:pt x="3911" y="2322869"/>
                  </a:lnTo>
                  <a:lnTo>
                    <a:pt x="1550" y="2362235"/>
                  </a:lnTo>
                  <a:lnTo>
                    <a:pt x="243" y="2401687"/>
                  </a:lnTo>
                  <a:lnTo>
                    <a:pt x="0" y="2441218"/>
                  </a:lnTo>
                  <a:lnTo>
                    <a:pt x="825" y="2480817"/>
                  </a:lnTo>
                  <a:lnTo>
                    <a:pt x="2728" y="2520475"/>
                  </a:lnTo>
                  <a:lnTo>
                    <a:pt x="5715" y="2560184"/>
                  </a:lnTo>
                  <a:lnTo>
                    <a:pt x="9794" y="2599934"/>
                  </a:lnTo>
                  <a:lnTo>
                    <a:pt x="14973" y="2639717"/>
                  </a:lnTo>
                  <a:lnTo>
                    <a:pt x="21258" y="2679522"/>
                  </a:lnTo>
                  <a:lnTo>
                    <a:pt x="28657" y="2719342"/>
                  </a:lnTo>
                  <a:lnTo>
                    <a:pt x="37178" y="2759167"/>
                  </a:lnTo>
                  <a:lnTo>
                    <a:pt x="46828" y="2798988"/>
                  </a:lnTo>
                  <a:lnTo>
                    <a:pt x="57614" y="2838796"/>
                  </a:lnTo>
                  <a:lnTo>
                    <a:pt x="69545" y="2878582"/>
                  </a:lnTo>
                  <a:lnTo>
                    <a:pt x="78248" y="2838046"/>
                  </a:lnTo>
                  <a:lnTo>
                    <a:pt x="88029" y="2797723"/>
                  </a:lnTo>
                  <a:lnTo>
                    <a:pt x="98879" y="2757623"/>
                  </a:lnTo>
                  <a:lnTo>
                    <a:pt x="110788" y="2717754"/>
                  </a:lnTo>
                  <a:lnTo>
                    <a:pt x="123745" y="2678123"/>
                  </a:lnTo>
                  <a:lnTo>
                    <a:pt x="137741" y="2638740"/>
                  </a:lnTo>
                  <a:lnTo>
                    <a:pt x="152766" y="2599613"/>
                  </a:lnTo>
                  <a:lnTo>
                    <a:pt x="168810" y="2560750"/>
                  </a:lnTo>
                  <a:lnTo>
                    <a:pt x="185862" y="2522159"/>
                  </a:lnTo>
                  <a:lnTo>
                    <a:pt x="203914" y="2483850"/>
                  </a:lnTo>
                  <a:lnTo>
                    <a:pt x="222954" y="2445830"/>
                  </a:lnTo>
                  <a:lnTo>
                    <a:pt x="242974" y="2408107"/>
                  </a:lnTo>
                  <a:lnTo>
                    <a:pt x="263962" y="2370692"/>
                  </a:lnTo>
                  <a:lnTo>
                    <a:pt x="285909" y="2333590"/>
                  </a:lnTo>
                  <a:lnTo>
                    <a:pt x="308806" y="2296812"/>
                  </a:lnTo>
                  <a:lnTo>
                    <a:pt x="332642" y="2260366"/>
                  </a:lnTo>
                  <a:lnTo>
                    <a:pt x="357407" y="2224259"/>
                  </a:lnTo>
                  <a:lnTo>
                    <a:pt x="383091" y="2188501"/>
                  </a:lnTo>
                  <a:lnTo>
                    <a:pt x="409684" y="2153099"/>
                  </a:lnTo>
                  <a:lnTo>
                    <a:pt x="437177" y="2118063"/>
                  </a:lnTo>
                  <a:lnTo>
                    <a:pt x="465559" y="2083400"/>
                  </a:lnTo>
                  <a:lnTo>
                    <a:pt x="494821" y="2049120"/>
                  </a:lnTo>
                  <a:lnTo>
                    <a:pt x="524952" y="2015229"/>
                  </a:lnTo>
                  <a:lnTo>
                    <a:pt x="555943" y="1981738"/>
                  </a:lnTo>
                  <a:lnTo>
                    <a:pt x="587783" y="1948654"/>
                  </a:lnTo>
                  <a:lnTo>
                    <a:pt x="620462" y="1915985"/>
                  </a:lnTo>
                  <a:lnTo>
                    <a:pt x="653972" y="1883741"/>
                  </a:lnTo>
                  <a:lnTo>
                    <a:pt x="688301" y="1851929"/>
                  </a:lnTo>
                  <a:lnTo>
                    <a:pt x="723440" y="1820558"/>
                  </a:lnTo>
                  <a:lnTo>
                    <a:pt x="759378" y="1789636"/>
                  </a:lnTo>
                  <a:lnTo>
                    <a:pt x="796107" y="1759172"/>
                  </a:lnTo>
                  <a:lnTo>
                    <a:pt x="833615" y="1729174"/>
                  </a:lnTo>
                  <a:lnTo>
                    <a:pt x="871893" y="1699651"/>
                  </a:lnTo>
                  <a:lnTo>
                    <a:pt x="910931" y="1670610"/>
                  </a:lnTo>
                  <a:lnTo>
                    <a:pt x="950720" y="1642061"/>
                  </a:lnTo>
                  <a:lnTo>
                    <a:pt x="991248" y="1614012"/>
                  </a:lnTo>
                  <a:lnTo>
                    <a:pt x="1032506" y="1586471"/>
                  </a:lnTo>
                  <a:lnTo>
                    <a:pt x="1074485" y="1559447"/>
                  </a:lnTo>
                  <a:lnTo>
                    <a:pt x="1117173" y="1532947"/>
                  </a:lnTo>
                  <a:lnTo>
                    <a:pt x="1160562" y="1506981"/>
                  </a:lnTo>
                  <a:lnTo>
                    <a:pt x="1204641" y="1481558"/>
                  </a:lnTo>
                  <a:lnTo>
                    <a:pt x="1249401" y="1456684"/>
                  </a:lnTo>
                  <a:lnTo>
                    <a:pt x="1294830" y="1432369"/>
                  </a:lnTo>
                  <a:lnTo>
                    <a:pt x="1340920" y="1408621"/>
                  </a:lnTo>
                  <a:lnTo>
                    <a:pt x="1387661" y="1385448"/>
                  </a:lnTo>
                  <a:lnTo>
                    <a:pt x="1435042" y="1362860"/>
                  </a:lnTo>
                  <a:lnTo>
                    <a:pt x="1483054" y="1340864"/>
                  </a:lnTo>
                  <a:lnTo>
                    <a:pt x="1531686" y="1319469"/>
                  </a:lnTo>
                  <a:lnTo>
                    <a:pt x="1580929" y="1298682"/>
                  </a:lnTo>
                  <a:lnTo>
                    <a:pt x="1630772" y="1278514"/>
                  </a:lnTo>
                  <a:lnTo>
                    <a:pt x="1681206" y="1258971"/>
                  </a:lnTo>
                  <a:lnTo>
                    <a:pt x="1732221" y="1240063"/>
                  </a:lnTo>
                  <a:lnTo>
                    <a:pt x="1783807" y="1221798"/>
                  </a:lnTo>
                  <a:lnTo>
                    <a:pt x="1835954" y="1204184"/>
                  </a:lnTo>
                  <a:lnTo>
                    <a:pt x="1888651" y="1187229"/>
                  </a:lnTo>
                  <a:lnTo>
                    <a:pt x="1941890" y="1170943"/>
                  </a:lnTo>
                  <a:lnTo>
                    <a:pt x="1995659" y="1155333"/>
                  </a:lnTo>
                  <a:lnTo>
                    <a:pt x="2049949" y="1140408"/>
                  </a:lnTo>
                  <a:lnTo>
                    <a:pt x="2104751" y="1126176"/>
                  </a:lnTo>
                  <a:lnTo>
                    <a:pt x="2160053" y="1112647"/>
                  </a:lnTo>
                  <a:lnTo>
                    <a:pt x="2179865" y="1483487"/>
                  </a:lnTo>
                  <a:lnTo>
                    <a:pt x="2878746" y="636016"/>
                  </a:lnTo>
                  <a:lnTo>
                    <a:pt x="2100744" y="0"/>
                  </a:lnTo>
                  <a:close/>
                </a:path>
              </a:pathLst>
            </a:custGeom>
            <a:solidFill>
              <a:srgbClr val="002060"/>
            </a:solidFill>
            <a:ln>
              <a:solidFill>
                <a:srgbClr val="FFFF00"/>
              </a:solidFill>
            </a:ln>
          </p:spPr>
          <p:txBody>
            <a:bodyPr wrap="square" lIns="0" tIns="0" rIns="0" bIns="0" rtlCol="0"/>
            <a:lstStyle/>
            <a:p>
              <a:endParaRPr dirty="0">
                <a:ln>
                  <a:solidFill>
                    <a:srgbClr val="FFFF00"/>
                  </a:solidFill>
                </a:ln>
              </a:endParaRPr>
            </a:p>
          </p:txBody>
        </p:sp>
        <p:sp>
          <p:nvSpPr>
            <p:cNvPr id="8" name="object 8"/>
            <p:cNvSpPr/>
            <p:nvPr/>
          </p:nvSpPr>
          <p:spPr>
            <a:xfrm>
              <a:off x="735164" y="3518534"/>
              <a:ext cx="3118485" cy="2677160"/>
            </a:xfrm>
            <a:custGeom>
              <a:avLst/>
              <a:gdLst/>
              <a:ahLst/>
              <a:cxnLst/>
              <a:rect l="l" t="t" r="r" b="b"/>
              <a:pathLst>
                <a:path w="3118485" h="2677160">
                  <a:moveTo>
                    <a:pt x="0" y="0"/>
                  </a:moveTo>
                  <a:lnTo>
                    <a:pt x="39535" y="741933"/>
                  </a:lnTo>
                  <a:lnTo>
                    <a:pt x="42173" y="781565"/>
                  </a:lnTo>
                  <a:lnTo>
                    <a:pt x="45845" y="820960"/>
                  </a:lnTo>
                  <a:lnTo>
                    <a:pt x="50543" y="860115"/>
                  </a:lnTo>
                  <a:lnTo>
                    <a:pt x="56255" y="899023"/>
                  </a:lnTo>
                  <a:lnTo>
                    <a:pt x="62973" y="937677"/>
                  </a:lnTo>
                  <a:lnTo>
                    <a:pt x="70686" y="976072"/>
                  </a:lnTo>
                  <a:lnTo>
                    <a:pt x="79386" y="1014202"/>
                  </a:lnTo>
                  <a:lnTo>
                    <a:pt x="89063" y="1052060"/>
                  </a:lnTo>
                  <a:lnTo>
                    <a:pt x="99706" y="1089641"/>
                  </a:lnTo>
                  <a:lnTo>
                    <a:pt x="111307" y="1126938"/>
                  </a:lnTo>
                  <a:lnTo>
                    <a:pt x="123856" y="1163946"/>
                  </a:lnTo>
                  <a:lnTo>
                    <a:pt x="137342" y="1200659"/>
                  </a:lnTo>
                  <a:lnTo>
                    <a:pt x="151757" y="1237070"/>
                  </a:lnTo>
                  <a:lnTo>
                    <a:pt x="167091" y="1273174"/>
                  </a:lnTo>
                  <a:lnTo>
                    <a:pt x="183334" y="1308964"/>
                  </a:lnTo>
                  <a:lnTo>
                    <a:pt x="200477" y="1344435"/>
                  </a:lnTo>
                  <a:lnTo>
                    <a:pt x="218509" y="1379579"/>
                  </a:lnTo>
                  <a:lnTo>
                    <a:pt x="237422" y="1414393"/>
                  </a:lnTo>
                  <a:lnTo>
                    <a:pt x="257206" y="1448868"/>
                  </a:lnTo>
                  <a:lnTo>
                    <a:pt x="277851" y="1483000"/>
                  </a:lnTo>
                  <a:lnTo>
                    <a:pt x="299347" y="1516782"/>
                  </a:lnTo>
                  <a:lnTo>
                    <a:pt x="321685" y="1550208"/>
                  </a:lnTo>
                  <a:lnTo>
                    <a:pt x="344855" y="1583273"/>
                  </a:lnTo>
                  <a:lnTo>
                    <a:pt x="368848" y="1615970"/>
                  </a:lnTo>
                  <a:lnTo>
                    <a:pt x="393654" y="1648292"/>
                  </a:lnTo>
                  <a:lnTo>
                    <a:pt x="419263" y="1680235"/>
                  </a:lnTo>
                  <a:lnTo>
                    <a:pt x="445665" y="1711792"/>
                  </a:lnTo>
                  <a:lnTo>
                    <a:pt x="472852" y="1742957"/>
                  </a:lnTo>
                  <a:lnTo>
                    <a:pt x="500814" y="1773724"/>
                  </a:lnTo>
                  <a:lnTo>
                    <a:pt x="529540" y="1804087"/>
                  </a:lnTo>
                  <a:lnTo>
                    <a:pt x="559021" y="1834040"/>
                  </a:lnTo>
                  <a:lnTo>
                    <a:pt x="589248" y="1863577"/>
                  </a:lnTo>
                  <a:lnTo>
                    <a:pt x="620211" y="1892692"/>
                  </a:lnTo>
                  <a:lnTo>
                    <a:pt x="651900" y="1921379"/>
                  </a:lnTo>
                  <a:lnTo>
                    <a:pt x="684306" y="1949631"/>
                  </a:lnTo>
                  <a:lnTo>
                    <a:pt x="717419" y="1977443"/>
                  </a:lnTo>
                  <a:lnTo>
                    <a:pt x="751229" y="2004809"/>
                  </a:lnTo>
                  <a:lnTo>
                    <a:pt x="785728" y="2031723"/>
                  </a:lnTo>
                  <a:lnTo>
                    <a:pt x="820904" y="2058178"/>
                  </a:lnTo>
                  <a:lnTo>
                    <a:pt x="856749" y="2084170"/>
                  </a:lnTo>
                  <a:lnTo>
                    <a:pt x="893253" y="2109690"/>
                  </a:lnTo>
                  <a:lnTo>
                    <a:pt x="930406" y="2134735"/>
                  </a:lnTo>
                  <a:lnTo>
                    <a:pt x="968199" y="2159297"/>
                  </a:lnTo>
                  <a:lnTo>
                    <a:pt x="1006622" y="2183370"/>
                  </a:lnTo>
                  <a:lnTo>
                    <a:pt x="1045666" y="2206949"/>
                  </a:lnTo>
                  <a:lnTo>
                    <a:pt x="1085320" y="2230027"/>
                  </a:lnTo>
                  <a:lnTo>
                    <a:pt x="1125575" y="2252599"/>
                  </a:lnTo>
                  <a:lnTo>
                    <a:pt x="1166422" y="2274659"/>
                  </a:lnTo>
                  <a:lnTo>
                    <a:pt x="1207851" y="2296199"/>
                  </a:lnTo>
                  <a:lnTo>
                    <a:pt x="1249853" y="2317216"/>
                  </a:lnTo>
                  <a:lnTo>
                    <a:pt x="1292417" y="2337701"/>
                  </a:lnTo>
                  <a:lnTo>
                    <a:pt x="1335534" y="2357650"/>
                  </a:lnTo>
                  <a:lnTo>
                    <a:pt x="1379194" y="2377056"/>
                  </a:lnTo>
                  <a:lnTo>
                    <a:pt x="1423388" y="2395913"/>
                  </a:lnTo>
                  <a:lnTo>
                    <a:pt x="1468107" y="2414215"/>
                  </a:lnTo>
                  <a:lnTo>
                    <a:pt x="1513340" y="2431957"/>
                  </a:lnTo>
                  <a:lnTo>
                    <a:pt x="1559078" y="2449132"/>
                  </a:lnTo>
                  <a:lnTo>
                    <a:pt x="1605311" y="2465734"/>
                  </a:lnTo>
                  <a:lnTo>
                    <a:pt x="1652030" y="2481757"/>
                  </a:lnTo>
                  <a:lnTo>
                    <a:pt x="1699225" y="2497195"/>
                  </a:lnTo>
                  <a:lnTo>
                    <a:pt x="1746886" y="2512042"/>
                  </a:lnTo>
                  <a:lnTo>
                    <a:pt x="1795005" y="2526292"/>
                  </a:lnTo>
                  <a:lnTo>
                    <a:pt x="1843570" y="2539939"/>
                  </a:lnTo>
                  <a:lnTo>
                    <a:pt x="1892573" y="2552977"/>
                  </a:lnTo>
                  <a:lnTo>
                    <a:pt x="1942004" y="2565399"/>
                  </a:lnTo>
                  <a:lnTo>
                    <a:pt x="1991853" y="2577201"/>
                  </a:lnTo>
                  <a:lnTo>
                    <a:pt x="2042111" y="2588375"/>
                  </a:lnTo>
                  <a:lnTo>
                    <a:pt x="2092768" y="2598917"/>
                  </a:lnTo>
                  <a:lnTo>
                    <a:pt x="2143815" y="2608819"/>
                  </a:lnTo>
                  <a:lnTo>
                    <a:pt x="2195241" y="2618076"/>
                  </a:lnTo>
                  <a:lnTo>
                    <a:pt x="2247037" y="2626681"/>
                  </a:lnTo>
                  <a:lnTo>
                    <a:pt x="2299194" y="2634629"/>
                  </a:lnTo>
                  <a:lnTo>
                    <a:pt x="2351702" y="2641914"/>
                  </a:lnTo>
                  <a:lnTo>
                    <a:pt x="2404551" y="2648530"/>
                  </a:lnTo>
                  <a:lnTo>
                    <a:pt x="2457732" y="2654470"/>
                  </a:lnTo>
                  <a:lnTo>
                    <a:pt x="2511235" y="2659728"/>
                  </a:lnTo>
                  <a:lnTo>
                    <a:pt x="2565050" y="2664300"/>
                  </a:lnTo>
                  <a:lnTo>
                    <a:pt x="2619168" y="2668177"/>
                  </a:lnTo>
                  <a:lnTo>
                    <a:pt x="2673579" y="2671355"/>
                  </a:lnTo>
                  <a:lnTo>
                    <a:pt x="2728274" y="2673828"/>
                  </a:lnTo>
                  <a:lnTo>
                    <a:pt x="2783243" y="2675589"/>
                  </a:lnTo>
                  <a:lnTo>
                    <a:pt x="2838476" y="2676632"/>
                  </a:lnTo>
                  <a:lnTo>
                    <a:pt x="2893964" y="2676952"/>
                  </a:lnTo>
                  <a:lnTo>
                    <a:pt x="2949696" y="2676542"/>
                  </a:lnTo>
                  <a:lnTo>
                    <a:pt x="3005665" y="2675396"/>
                  </a:lnTo>
                  <a:lnTo>
                    <a:pt x="3061858" y="2673508"/>
                  </a:lnTo>
                  <a:lnTo>
                    <a:pt x="3118269" y="2670873"/>
                  </a:lnTo>
                  <a:lnTo>
                    <a:pt x="3078772" y="1929002"/>
                  </a:lnTo>
                  <a:lnTo>
                    <a:pt x="3022361" y="1931639"/>
                  </a:lnTo>
                  <a:lnTo>
                    <a:pt x="2966167" y="1933529"/>
                  </a:lnTo>
                  <a:lnTo>
                    <a:pt x="2910199" y="1934676"/>
                  </a:lnTo>
                  <a:lnTo>
                    <a:pt x="2854466" y="1935087"/>
                  </a:lnTo>
                  <a:lnTo>
                    <a:pt x="2798979" y="1934769"/>
                  </a:lnTo>
                  <a:lnTo>
                    <a:pt x="2743745" y="1933726"/>
                  </a:lnTo>
                  <a:lnTo>
                    <a:pt x="2688776" y="1931966"/>
                  </a:lnTo>
                  <a:lnTo>
                    <a:pt x="2634081" y="1929495"/>
                  </a:lnTo>
                  <a:lnTo>
                    <a:pt x="2579670" y="1926317"/>
                  </a:lnTo>
                  <a:lnTo>
                    <a:pt x="2525552" y="1922440"/>
                  </a:lnTo>
                  <a:lnTo>
                    <a:pt x="2471736" y="1917870"/>
                  </a:lnTo>
                  <a:lnTo>
                    <a:pt x="2418233" y="1912612"/>
                  </a:lnTo>
                  <a:lnTo>
                    <a:pt x="2365052" y="1906672"/>
                  </a:lnTo>
                  <a:lnTo>
                    <a:pt x="2312202" y="1900057"/>
                  </a:lnTo>
                  <a:lnTo>
                    <a:pt x="2259694" y="1892772"/>
                  </a:lnTo>
                  <a:lnTo>
                    <a:pt x="2207537" y="1884824"/>
                  </a:lnTo>
                  <a:lnTo>
                    <a:pt x="2155740" y="1876218"/>
                  </a:lnTo>
                  <a:lnTo>
                    <a:pt x="2104313" y="1866961"/>
                  </a:lnTo>
                  <a:lnTo>
                    <a:pt x="2053266" y="1857059"/>
                  </a:lnTo>
                  <a:lnTo>
                    <a:pt x="2002609" y="1846517"/>
                  </a:lnTo>
                  <a:lnTo>
                    <a:pt x="1952351" y="1835342"/>
                  </a:lnTo>
                  <a:lnTo>
                    <a:pt x="1902501" y="1823540"/>
                  </a:lnTo>
                  <a:lnTo>
                    <a:pt x="1853070" y="1811117"/>
                  </a:lnTo>
                  <a:lnTo>
                    <a:pt x="1804066" y="1798078"/>
                  </a:lnTo>
                  <a:lnTo>
                    <a:pt x="1755500" y="1784431"/>
                  </a:lnTo>
                  <a:lnTo>
                    <a:pt x="1707381" y="1770180"/>
                  </a:lnTo>
                  <a:lnTo>
                    <a:pt x="1659719" y="1755332"/>
                  </a:lnTo>
                  <a:lnTo>
                    <a:pt x="1612524" y="1739893"/>
                  </a:lnTo>
                  <a:lnTo>
                    <a:pt x="1565804" y="1723869"/>
                  </a:lnTo>
                  <a:lnTo>
                    <a:pt x="1519570" y="1707266"/>
                  </a:lnTo>
                  <a:lnTo>
                    <a:pt x="1473832" y="1690091"/>
                  </a:lnTo>
                  <a:lnTo>
                    <a:pt x="1428598" y="1672348"/>
                  </a:lnTo>
                  <a:lnTo>
                    <a:pt x="1383879" y="1654044"/>
                  </a:lnTo>
                  <a:lnTo>
                    <a:pt x="1339684" y="1635186"/>
                  </a:lnTo>
                  <a:lnTo>
                    <a:pt x="1296023" y="1615779"/>
                  </a:lnTo>
                  <a:lnTo>
                    <a:pt x="1252905" y="1595829"/>
                  </a:lnTo>
                  <a:lnTo>
                    <a:pt x="1210341" y="1575342"/>
                  </a:lnTo>
                  <a:lnTo>
                    <a:pt x="1168339" y="1554324"/>
                  </a:lnTo>
                  <a:lnTo>
                    <a:pt x="1126909" y="1532782"/>
                  </a:lnTo>
                  <a:lnTo>
                    <a:pt x="1086062" y="1510721"/>
                  </a:lnTo>
                  <a:lnTo>
                    <a:pt x="1045805" y="1488148"/>
                  </a:lnTo>
                  <a:lnTo>
                    <a:pt x="1006150" y="1465068"/>
                  </a:lnTo>
                  <a:lnTo>
                    <a:pt x="967106" y="1441488"/>
                  </a:lnTo>
                  <a:lnTo>
                    <a:pt x="928683" y="1417413"/>
                  </a:lnTo>
                  <a:lnTo>
                    <a:pt x="890889" y="1392849"/>
                  </a:lnTo>
                  <a:lnTo>
                    <a:pt x="853735" y="1367803"/>
                  </a:lnTo>
                  <a:lnTo>
                    <a:pt x="817231" y="1342281"/>
                  </a:lnTo>
                  <a:lnTo>
                    <a:pt x="781385" y="1316288"/>
                  </a:lnTo>
                  <a:lnTo>
                    <a:pt x="746208" y="1289831"/>
                  </a:lnTo>
                  <a:lnTo>
                    <a:pt x="711709" y="1262916"/>
                  </a:lnTo>
                  <a:lnTo>
                    <a:pt x="677898" y="1235548"/>
                  </a:lnTo>
                  <a:lnTo>
                    <a:pt x="644784" y="1207734"/>
                  </a:lnTo>
                  <a:lnTo>
                    <a:pt x="612378" y="1179480"/>
                  </a:lnTo>
                  <a:lnTo>
                    <a:pt x="580688" y="1150792"/>
                  </a:lnTo>
                  <a:lnTo>
                    <a:pt x="549725" y="1121676"/>
                  </a:lnTo>
                  <a:lnTo>
                    <a:pt x="519497" y="1092137"/>
                  </a:lnTo>
                  <a:lnTo>
                    <a:pt x="490015" y="1062183"/>
                  </a:lnTo>
                  <a:lnTo>
                    <a:pt x="461288" y="1031818"/>
                  </a:lnTo>
                  <a:lnTo>
                    <a:pt x="433327" y="1001049"/>
                  </a:lnTo>
                  <a:lnTo>
                    <a:pt x="406139" y="969883"/>
                  </a:lnTo>
                  <a:lnTo>
                    <a:pt x="379736" y="938324"/>
                  </a:lnTo>
                  <a:lnTo>
                    <a:pt x="354126" y="906380"/>
                  </a:lnTo>
                  <a:lnTo>
                    <a:pt x="329320" y="874056"/>
                  </a:lnTo>
                  <a:lnTo>
                    <a:pt x="305327" y="841358"/>
                  </a:lnTo>
                  <a:lnTo>
                    <a:pt x="282156" y="808292"/>
                  </a:lnTo>
                  <a:lnTo>
                    <a:pt x="259817" y="774864"/>
                  </a:lnTo>
                  <a:lnTo>
                    <a:pt x="238321" y="741081"/>
                  </a:lnTo>
                  <a:lnTo>
                    <a:pt x="217675" y="706948"/>
                  </a:lnTo>
                  <a:lnTo>
                    <a:pt x="197891" y="672471"/>
                  </a:lnTo>
                  <a:lnTo>
                    <a:pt x="178978" y="637656"/>
                  </a:lnTo>
                  <a:lnTo>
                    <a:pt x="160945" y="602510"/>
                  </a:lnTo>
                  <a:lnTo>
                    <a:pt x="143802" y="567039"/>
                  </a:lnTo>
                  <a:lnTo>
                    <a:pt x="127559" y="531248"/>
                  </a:lnTo>
                  <a:lnTo>
                    <a:pt x="112224" y="495143"/>
                  </a:lnTo>
                  <a:lnTo>
                    <a:pt x="97809" y="458731"/>
                  </a:lnTo>
                  <a:lnTo>
                    <a:pt x="84322" y="422017"/>
                  </a:lnTo>
                  <a:lnTo>
                    <a:pt x="71773" y="385008"/>
                  </a:lnTo>
                  <a:lnTo>
                    <a:pt x="60172" y="347710"/>
                  </a:lnTo>
                  <a:lnTo>
                    <a:pt x="49529" y="310129"/>
                  </a:lnTo>
                  <a:lnTo>
                    <a:pt x="39852" y="272270"/>
                  </a:lnTo>
                  <a:lnTo>
                    <a:pt x="31152" y="234139"/>
                  </a:lnTo>
                  <a:lnTo>
                    <a:pt x="23438" y="195744"/>
                  </a:lnTo>
                  <a:lnTo>
                    <a:pt x="16720" y="157089"/>
                  </a:lnTo>
                  <a:lnTo>
                    <a:pt x="11008" y="118182"/>
                  </a:lnTo>
                  <a:lnTo>
                    <a:pt x="6310" y="79027"/>
                  </a:lnTo>
                  <a:lnTo>
                    <a:pt x="2638" y="39631"/>
                  </a:lnTo>
                  <a:lnTo>
                    <a:pt x="0" y="0"/>
                  </a:lnTo>
                  <a:close/>
                </a:path>
              </a:pathLst>
            </a:custGeom>
            <a:solidFill>
              <a:srgbClr val="002060"/>
            </a:solidFill>
            <a:ln>
              <a:solidFill>
                <a:srgbClr val="FFFF00"/>
              </a:solidFill>
            </a:ln>
          </p:spPr>
          <p:txBody>
            <a:bodyPr wrap="square" lIns="0" tIns="0" rIns="0" bIns="0" rtlCol="0"/>
            <a:lstStyle/>
            <a:p>
              <a:endParaRPr dirty="0">
                <a:ln>
                  <a:solidFill>
                    <a:srgbClr val="FFFF00"/>
                  </a:solidFill>
                </a:ln>
              </a:endParaRPr>
            </a:p>
          </p:txBody>
        </p:sp>
        <p:sp>
          <p:nvSpPr>
            <p:cNvPr id="9" name="object 9"/>
            <p:cNvSpPr/>
            <p:nvPr/>
          </p:nvSpPr>
          <p:spPr>
            <a:xfrm>
              <a:off x="733066" y="1008380"/>
              <a:ext cx="3120390" cy="5187315"/>
            </a:xfrm>
            <a:custGeom>
              <a:avLst/>
              <a:gdLst/>
              <a:ahLst/>
              <a:cxnLst/>
              <a:rect l="l" t="t" r="r" b="b"/>
              <a:pathLst>
                <a:path w="3120390" h="5187315">
                  <a:moveTo>
                    <a:pt x="69116" y="2878582"/>
                  </a:moveTo>
                  <a:lnTo>
                    <a:pt x="77818" y="2838046"/>
                  </a:lnTo>
                  <a:lnTo>
                    <a:pt x="87599" y="2797723"/>
                  </a:lnTo>
                  <a:lnTo>
                    <a:pt x="98448" y="2757623"/>
                  </a:lnTo>
                  <a:lnTo>
                    <a:pt x="110356" y="2717754"/>
                  </a:lnTo>
                  <a:lnTo>
                    <a:pt x="123313" y="2678123"/>
                  </a:lnTo>
                  <a:lnTo>
                    <a:pt x="137309" y="2638740"/>
                  </a:lnTo>
                  <a:lnTo>
                    <a:pt x="152333" y="2599613"/>
                  </a:lnTo>
                  <a:lnTo>
                    <a:pt x="168377" y="2560750"/>
                  </a:lnTo>
                  <a:lnTo>
                    <a:pt x="185429" y="2522159"/>
                  </a:lnTo>
                  <a:lnTo>
                    <a:pt x="203480" y="2483850"/>
                  </a:lnTo>
                  <a:lnTo>
                    <a:pt x="222519" y="2445830"/>
                  </a:lnTo>
                  <a:lnTo>
                    <a:pt x="242538" y="2408107"/>
                  </a:lnTo>
                  <a:lnTo>
                    <a:pt x="263526" y="2370692"/>
                  </a:lnTo>
                  <a:lnTo>
                    <a:pt x="285473" y="2333590"/>
                  </a:lnTo>
                  <a:lnTo>
                    <a:pt x="308370" y="2296812"/>
                  </a:lnTo>
                  <a:lnTo>
                    <a:pt x="332205" y="2260366"/>
                  </a:lnTo>
                  <a:lnTo>
                    <a:pt x="356970" y="2224259"/>
                  </a:lnTo>
                  <a:lnTo>
                    <a:pt x="382653" y="2188501"/>
                  </a:lnTo>
                  <a:lnTo>
                    <a:pt x="409247" y="2153099"/>
                  </a:lnTo>
                  <a:lnTo>
                    <a:pt x="436739" y="2118063"/>
                  </a:lnTo>
                  <a:lnTo>
                    <a:pt x="465121" y="2083400"/>
                  </a:lnTo>
                  <a:lnTo>
                    <a:pt x="494382" y="2049120"/>
                  </a:lnTo>
                  <a:lnTo>
                    <a:pt x="524513" y="2015229"/>
                  </a:lnTo>
                  <a:lnTo>
                    <a:pt x="555504" y="1981738"/>
                  </a:lnTo>
                  <a:lnTo>
                    <a:pt x="587344" y="1948654"/>
                  </a:lnTo>
                  <a:lnTo>
                    <a:pt x="620023" y="1915985"/>
                  </a:lnTo>
                  <a:lnTo>
                    <a:pt x="653532" y="1883741"/>
                  </a:lnTo>
                  <a:lnTo>
                    <a:pt x="687861" y="1851929"/>
                  </a:lnTo>
                  <a:lnTo>
                    <a:pt x="723000" y="1820558"/>
                  </a:lnTo>
                  <a:lnTo>
                    <a:pt x="758938" y="1789636"/>
                  </a:lnTo>
                  <a:lnTo>
                    <a:pt x="795667" y="1759172"/>
                  </a:lnTo>
                  <a:lnTo>
                    <a:pt x="833175" y="1729174"/>
                  </a:lnTo>
                  <a:lnTo>
                    <a:pt x="871453" y="1699651"/>
                  </a:lnTo>
                  <a:lnTo>
                    <a:pt x="910491" y="1670610"/>
                  </a:lnTo>
                  <a:lnTo>
                    <a:pt x="950279" y="1642061"/>
                  </a:lnTo>
                  <a:lnTo>
                    <a:pt x="990807" y="1614012"/>
                  </a:lnTo>
                  <a:lnTo>
                    <a:pt x="1032065" y="1586471"/>
                  </a:lnTo>
                  <a:lnTo>
                    <a:pt x="1074044" y="1559447"/>
                  </a:lnTo>
                  <a:lnTo>
                    <a:pt x="1116732" y="1532947"/>
                  </a:lnTo>
                  <a:lnTo>
                    <a:pt x="1160121" y="1506981"/>
                  </a:lnTo>
                  <a:lnTo>
                    <a:pt x="1204200" y="1481558"/>
                  </a:lnTo>
                  <a:lnTo>
                    <a:pt x="1248959" y="1456684"/>
                  </a:lnTo>
                  <a:lnTo>
                    <a:pt x="1294389" y="1432369"/>
                  </a:lnTo>
                  <a:lnTo>
                    <a:pt x="1340479" y="1408621"/>
                  </a:lnTo>
                  <a:lnTo>
                    <a:pt x="1387220" y="1385448"/>
                  </a:lnTo>
                  <a:lnTo>
                    <a:pt x="1434601" y="1362860"/>
                  </a:lnTo>
                  <a:lnTo>
                    <a:pt x="1482612" y="1340864"/>
                  </a:lnTo>
                  <a:lnTo>
                    <a:pt x="1531244" y="1319469"/>
                  </a:lnTo>
                  <a:lnTo>
                    <a:pt x="1580487" y="1298682"/>
                  </a:lnTo>
                  <a:lnTo>
                    <a:pt x="1630331" y="1278514"/>
                  </a:lnTo>
                  <a:lnTo>
                    <a:pt x="1680765" y="1258971"/>
                  </a:lnTo>
                  <a:lnTo>
                    <a:pt x="1731780" y="1240063"/>
                  </a:lnTo>
                  <a:lnTo>
                    <a:pt x="1783366" y="1221798"/>
                  </a:lnTo>
                  <a:lnTo>
                    <a:pt x="1835512" y="1204184"/>
                  </a:lnTo>
                  <a:lnTo>
                    <a:pt x="1888210" y="1187229"/>
                  </a:lnTo>
                  <a:lnTo>
                    <a:pt x="1941448" y="1170943"/>
                  </a:lnTo>
                  <a:lnTo>
                    <a:pt x="1995217" y="1155333"/>
                  </a:lnTo>
                  <a:lnTo>
                    <a:pt x="2049508" y="1140408"/>
                  </a:lnTo>
                  <a:lnTo>
                    <a:pt x="2104309" y="1126176"/>
                  </a:lnTo>
                  <a:lnTo>
                    <a:pt x="2159612" y="1112647"/>
                  </a:lnTo>
                  <a:lnTo>
                    <a:pt x="2179424" y="1483487"/>
                  </a:lnTo>
                  <a:lnTo>
                    <a:pt x="2878305" y="636016"/>
                  </a:lnTo>
                  <a:lnTo>
                    <a:pt x="2100303" y="0"/>
                  </a:lnTo>
                  <a:lnTo>
                    <a:pt x="2120115" y="370840"/>
                  </a:lnTo>
                  <a:lnTo>
                    <a:pt x="2063969" y="384578"/>
                  </a:lnTo>
                  <a:lnTo>
                    <a:pt x="2008370" y="399028"/>
                  </a:lnTo>
                  <a:lnTo>
                    <a:pt x="1953327" y="414181"/>
                  </a:lnTo>
                  <a:lnTo>
                    <a:pt x="1898848" y="430028"/>
                  </a:lnTo>
                  <a:lnTo>
                    <a:pt x="1844942" y="446560"/>
                  </a:lnTo>
                  <a:lnTo>
                    <a:pt x="1791619" y="463767"/>
                  </a:lnTo>
                  <a:lnTo>
                    <a:pt x="1738888" y="481640"/>
                  </a:lnTo>
                  <a:lnTo>
                    <a:pt x="1686757" y="500171"/>
                  </a:lnTo>
                  <a:lnTo>
                    <a:pt x="1635237" y="519349"/>
                  </a:lnTo>
                  <a:lnTo>
                    <a:pt x="1584335" y="539167"/>
                  </a:lnTo>
                  <a:lnTo>
                    <a:pt x="1534060" y="559614"/>
                  </a:lnTo>
                  <a:lnTo>
                    <a:pt x="1484423" y="580682"/>
                  </a:lnTo>
                  <a:lnTo>
                    <a:pt x="1435432" y="602361"/>
                  </a:lnTo>
                  <a:lnTo>
                    <a:pt x="1387096" y="624643"/>
                  </a:lnTo>
                  <a:lnTo>
                    <a:pt x="1339423" y="647517"/>
                  </a:lnTo>
                  <a:lnTo>
                    <a:pt x="1292424" y="670976"/>
                  </a:lnTo>
                  <a:lnTo>
                    <a:pt x="1246107" y="695010"/>
                  </a:lnTo>
                  <a:lnTo>
                    <a:pt x="1200481" y="719609"/>
                  </a:lnTo>
                  <a:lnTo>
                    <a:pt x="1155556" y="744765"/>
                  </a:lnTo>
                  <a:lnTo>
                    <a:pt x="1111340" y="770469"/>
                  </a:lnTo>
                  <a:lnTo>
                    <a:pt x="1067842" y="796711"/>
                  </a:lnTo>
                  <a:lnTo>
                    <a:pt x="1025071" y="823482"/>
                  </a:lnTo>
                  <a:lnTo>
                    <a:pt x="983037" y="850773"/>
                  </a:lnTo>
                  <a:lnTo>
                    <a:pt x="941749" y="878574"/>
                  </a:lnTo>
                  <a:lnTo>
                    <a:pt x="901215" y="906878"/>
                  </a:lnTo>
                  <a:lnTo>
                    <a:pt x="861444" y="935674"/>
                  </a:lnTo>
                  <a:lnTo>
                    <a:pt x="822446" y="964954"/>
                  </a:lnTo>
                  <a:lnTo>
                    <a:pt x="784230" y="994708"/>
                  </a:lnTo>
                  <a:lnTo>
                    <a:pt x="746805" y="1024927"/>
                  </a:lnTo>
                  <a:lnTo>
                    <a:pt x="710180" y="1055602"/>
                  </a:lnTo>
                  <a:lnTo>
                    <a:pt x="674363" y="1086724"/>
                  </a:lnTo>
                  <a:lnTo>
                    <a:pt x="639364" y="1118284"/>
                  </a:lnTo>
                  <a:lnTo>
                    <a:pt x="605192" y="1150272"/>
                  </a:lnTo>
                  <a:lnTo>
                    <a:pt x="571856" y="1182680"/>
                  </a:lnTo>
                  <a:lnTo>
                    <a:pt x="539366" y="1215498"/>
                  </a:lnTo>
                  <a:lnTo>
                    <a:pt x="507729" y="1248717"/>
                  </a:lnTo>
                  <a:lnTo>
                    <a:pt x="476955" y="1282328"/>
                  </a:lnTo>
                  <a:lnTo>
                    <a:pt x="447054" y="1316323"/>
                  </a:lnTo>
                  <a:lnTo>
                    <a:pt x="418034" y="1350690"/>
                  </a:lnTo>
                  <a:lnTo>
                    <a:pt x="389904" y="1385423"/>
                  </a:lnTo>
                  <a:lnTo>
                    <a:pt x="362674" y="1420511"/>
                  </a:lnTo>
                  <a:lnTo>
                    <a:pt x="336352" y="1455945"/>
                  </a:lnTo>
                  <a:lnTo>
                    <a:pt x="310947" y="1491716"/>
                  </a:lnTo>
                  <a:lnTo>
                    <a:pt x="286469" y="1527815"/>
                  </a:lnTo>
                  <a:lnTo>
                    <a:pt x="262926" y="1564234"/>
                  </a:lnTo>
                  <a:lnTo>
                    <a:pt x="240328" y="1600962"/>
                  </a:lnTo>
                  <a:lnTo>
                    <a:pt x="218684" y="1637990"/>
                  </a:lnTo>
                  <a:lnTo>
                    <a:pt x="198003" y="1675310"/>
                  </a:lnTo>
                  <a:lnTo>
                    <a:pt x="178293" y="1712912"/>
                  </a:lnTo>
                  <a:lnTo>
                    <a:pt x="159564" y="1750787"/>
                  </a:lnTo>
                  <a:lnTo>
                    <a:pt x="141824" y="1788927"/>
                  </a:lnTo>
                  <a:lnTo>
                    <a:pt x="125084" y="1827321"/>
                  </a:lnTo>
                  <a:lnTo>
                    <a:pt x="109351" y="1865961"/>
                  </a:lnTo>
                  <a:lnTo>
                    <a:pt x="94636" y="1904837"/>
                  </a:lnTo>
                  <a:lnTo>
                    <a:pt x="80947" y="1943941"/>
                  </a:lnTo>
                  <a:lnTo>
                    <a:pt x="68292" y="1983263"/>
                  </a:lnTo>
                  <a:lnTo>
                    <a:pt x="56682" y="2022795"/>
                  </a:lnTo>
                  <a:lnTo>
                    <a:pt x="46125" y="2062526"/>
                  </a:lnTo>
                  <a:lnTo>
                    <a:pt x="36631" y="2102448"/>
                  </a:lnTo>
                  <a:lnTo>
                    <a:pt x="28207" y="2142552"/>
                  </a:lnTo>
                  <a:lnTo>
                    <a:pt x="20864" y="2182828"/>
                  </a:lnTo>
                  <a:lnTo>
                    <a:pt x="14610" y="2223268"/>
                  </a:lnTo>
                  <a:lnTo>
                    <a:pt x="9455" y="2263862"/>
                  </a:lnTo>
                  <a:lnTo>
                    <a:pt x="5407" y="2304601"/>
                  </a:lnTo>
                  <a:lnTo>
                    <a:pt x="2476" y="2345477"/>
                  </a:lnTo>
                  <a:lnTo>
                    <a:pt x="670" y="2386479"/>
                  </a:lnTo>
                  <a:lnTo>
                    <a:pt x="0" y="2427598"/>
                  </a:lnTo>
                  <a:lnTo>
                    <a:pt x="472" y="2468827"/>
                  </a:lnTo>
                  <a:lnTo>
                    <a:pt x="2098" y="2510155"/>
                  </a:lnTo>
                  <a:lnTo>
                    <a:pt x="41633" y="3252089"/>
                  </a:lnTo>
                  <a:lnTo>
                    <a:pt x="44271" y="3291720"/>
                  </a:lnTo>
                  <a:lnTo>
                    <a:pt x="47944" y="3331115"/>
                  </a:lnTo>
                  <a:lnTo>
                    <a:pt x="52641" y="3370270"/>
                  </a:lnTo>
                  <a:lnTo>
                    <a:pt x="58353" y="3409178"/>
                  </a:lnTo>
                  <a:lnTo>
                    <a:pt x="65071" y="3447832"/>
                  </a:lnTo>
                  <a:lnTo>
                    <a:pt x="72785" y="3486227"/>
                  </a:lnTo>
                  <a:lnTo>
                    <a:pt x="81485" y="3524357"/>
                  </a:lnTo>
                  <a:lnTo>
                    <a:pt x="91161" y="3562215"/>
                  </a:lnTo>
                  <a:lnTo>
                    <a:pt x="101804" y="3599796"/>
                  </a:lnTo>
                  <a:lnTo>
                    <a:pt x="113405" y="3637093"/>
                  </a:lnTo>
                  <a:lnTo>
                    <a:pt x="125954" y="3674101"/>
                  </a:lnTo>
                  <a:lnTo>
                    <a:pt x="139440" y="3710814"/>
                  </a:lnTo>
                  <a:lnTo>
                    <a:pt x="153855" y="3747225"/>
                  </a:lnTo>
                  <a:lnTo>
                    <a:pt x="169189" y="3783329"/>
                  </a:lnTo>
                  <a:lnTo>
                    <a:pt x="185432" y="3819119"/>
                  </a:lnTo>
                  <a:lnTo>
                    <a:pt x="202575" y="3854590"/>
                  </a:lnTo>
                  <a:lnTo>
                    <a:pt x="220607" y="3889734"/>
                  </a:lnTo>
                  <a:lnTo>
                    <a:pt x="239520" y="3924548"/>
                  </a:lnTo>
                  <a:lnTo>
                    <a:pt x="259304" y="3959023"/>
                  </a:lnTo>
                  <a:lnTo>
                    <a:pt x="279949" y="3993155"/>
                  </a:lnTo>
                  <a:lnTo>
                    <a:pt x="301445" y="4026937"/>
                  </a:lnTo>
                  <a:lnTo>
                    <a:pt x="323783" y="4060363"/>
                  </a:lnTo>
                  <a:lnTo>
                    <a:pt x="346953" y="4093428"/>
                  </a:lnTo>
                  <a:lnTo>
                    <a:pt x="370946" y="4126125"/>
                  </a:lnTo>
                  <a:lnTo>
                    <a:pt x="395752" y="4158447"/>
                  </a:lnTo>
                  <a:lnTo>
                    <a:pt x="421361" y="4190390"/>
                  </a:lnTo>
                  <a:lnTo>
                    <a:pt x="447764" y="4221947"/>
                  </a:lnTo>
                  <a:lnTo>
                    <a:pt x="474950" y="4253112"/>
                  </a:lnTo>
                  <a:lnTo>
                    <a:pt x="502912" y="4283879"/>
                  </a:lnTo>
                  <a:lnTo>
                    <a:pt x="531638" y="4314242"/>
                  </a:lnTo>
                  <a:lnTo>
                    <a:pt x="561119" y="4344195"/>
                  </a:lnTo>
                  <a:lnTo>
                    <a:pt x="591346" y="4373732"/>
                  </a:lnTo>
                  <a:lnTo>
                    <a:pt x="622309" y="4402847"/>
                  </a:lnTo>
                  <a:lnTo>
                    <a:pt x="653998" y="4431534"/>
                  </a:lnTo>
                  <a:lnTo>
                    <a:pt x="686404" y="4459786"/>
                  </a:lnTo>
                  <a:lnTo>
                    <a:pt x="719517" y="4487598"/>
                  </a:lnTo>
                  <a:lnTo>
                    <a:pt x="753327" y="4514964"/>
                  </a:lnTo>
                  <a:lnTo>
                    <a:pt x="787826" y="4541878"/>
                  </a:lnTo>
                  <a:lnTo>
                    <a:pt x="823002" y="4568333"/>
                  </a:lnTo>
                  <a:lnTo>
                    <a:pt x="858847" y="4594325"/>
                  </a:lnTo>
                  <a:lnTo>
                    <a:pt x="895351" y="4619845"/>
                  </a:lnTo>
                  <a:lnTo>
                    <a:pt x="932504" y="4644890"/>
                  </a:lnTo>
                  <a:lnTo>
                    <a:pt x="970297" y="4669452"/>
                  </a:lnTo>
                  <a:lnTo>
                    <a:pt x="1008720" y="4693525"/>
                  </a:lnTo>
                  <a:lnTo>
                    <a:pt x="1047764" y="4717104"/>
                  </a:lnTo>
                  <a:lnTo>
                    <a:pt x="1087418" y="4740182"/>
                  </a:lnTo>
                  <a:lnTo>
                    <a:pt x="1127673" y="4762754"/>
                  </a:lnTo>
                  <a:lnTo>
                    <a:pt x="1168520" y="4784814"/>
                  </a:lnTo>
                  <a:lnTo>
                    <a:pt x="1209949" y="4806354"/>
                  </a:lnTo>
                  <a:lnTo>
                    <a:pt x="1251951" y="4827371"/>
                  </a:lnTo>
                  <a:lnTo>
                    <a:pt x="1294515" y="4847856"/>
                  </a:lnTo>
                  <a:lnTo>
                    <a:pt x="1337632" y="4867805"/>
                  </a:lnTo>
                  <a:lnTo>
                    <a:pt x="1381292" y="4887211"/>
                  </a:lnTo>
                  <a:lnTo>
                    <a:pt x="1425486" y="4906068"/>
                  </a:lnTo>
                  <a:lnTo>
                    <a:pt x="1470205" y="4924370"/>
                  </a:lnTo>
                  <a:lnTo>
                    <a:pt x="1515438" y="4942112"/>
                  </a:lnTo>
                  <a:lnTo>
                    <a:pt x="1561176" y="4959287"/>
                  </a:lnTo>
                  <a:lnTo>
                    <a:pt x="1607409" y="4975889"/>
                  </a:lnTo>
                  <a:lnTo>
                    <a:pt x="1654128" y="4991912"/>
                  </a:lnTo>
                  <a:lnTo>
                    <a:pt x="1701323" y="5007350"/>
                  </a:lnTo>
                  <a:lnTo>
                    <a:pt x="1748985" y="5022197"/>
                  </a:lnTo>
                  <a:lnTo>
                    <a:pt x="1797103" y="5036447"/>
                  </a:lnTo>
                  <a:lnTo>
                    <a:pt x="1845668" y="5050094"/>
                  </a:lnTo>
                  <a:lnTo>
                    <a:pt x="1894671" y="5063132"/>
                  </a:lnTo>
                  <a:lnTo>
                    <a:pt x="1944102" y="5075554"/>
                  </a:lnTo>
                  <a:lnTo>
                    <a:pt x="1993951" y="5087356"/>
                  </a:lnTo>
                  <a:lnTo>
                    <a:pt x="2044209" y="5098530"/>
                  </a:lnTo>
                  <a:lnTo>
                    <a:pt x="2094866" y="5109072"/>
                  </a:lnTo>
                  <a:lnTo>
                    <a:pt x="2145913" y="5118974"/>
                  </a:lnTo>
                  <a:lnTo>
                    <a:pt x="2197339" y="5128231"/>
                  </a:lnTo>
                  <a:lnTo>
                    <a:pt x="2249135" y="5136836"/>
                  </a:lnTo>
                  <a:lnTo>
                    <a:pt x="2301292" y="5144784"/>
                  </a:lnTo>
                  <a:lnTo>
                    <a:pt x="2353800" y="5152069"/>
                  </a:lnTo>
                  <a:lnTo>
                    <a:pt x="2406649" y="5158685"/>
                  </a:lnTo>
                  <a:lnTo>
                    <a:pt x="2459830" y="5164625"/>
                  </a:lnTo>
                  <a:lnTo>
                    <a:pt x="2513333" y="5169883"/>
                  </a:lnTo>
                  <a:lnTo>
                    <a:pt x="2567148" y="5174455"/>
                  </a:lnTo>
                  <a:lnTo>
                    <a:pt x="2621266" y="5178332"/>
                  </a:lnTo>
                  <a:lnTo>
                    <a:pt x="2675677" y="5181510"/>
                  </a:lnTo>
                  <a:lnTo>
                    <a:pt x="2730372" y="5183983"/>
                  </a:lnTo>
                  <a:lnTo>
                    <a:pt x="2785341" y="5185744"/>
                  </a:lnTo>
                  <a:lnTo>
                    <a:pt x="2840574" y="5186787"/>
                  </a:lnTo>
                  <a:lnTo>
                    <a:pt x="2896062" y="5187107"/>
                  </a:lnTo>
                  <a:lnTo>
                    <a:pt x="2951795" y="5186697"/>
                  </a:lnTo>
                  <a:lnTo>
                    <a:pt x="3007763" y="5185551"/>
                  </a:lnTo>
                  <a:lnTo>
                    <a:pt x="3063957" y="5183663"/>
                  </a:lnTo>
                  <a:lnTo>
                    <a:pt x="3120367" y="5181028"/>
                  </a:lnTo>
                  <a:lnTo>
                    <a:pt x="3080870" y="4439158"/>
                  </a:lnTo>
                  <a:lnTo>
                    <a:pt x="3024460" y="4441794"/>
                  </a:lnTo>
                  <a:lnTo>
                    <a:pt x="2968266" y="4443684"/>
                  </a:lnTo>
                  <a:lnTo>
                    <a:pt x="2912297" y="4444831"/>
                  </a:lnTo>
                  <a:lnTo>
                    <a:pt x="2856565" y="4445242"/>
                  </a:lnTo>
                  <a:lnTo>
                    <a:pt x="2801077" y="4444924"/>
                  </a:lnTo>
                  <a:lnTo>
                    <a:pt x="2745844" y="4443881"/>
                  </a:lnTo>
                  <a:lnTo>
                    <a:pt x="2690875" y="4442121"/>
                  </a:lnTo>
                  <a:lnTo>
                    <a:pt x="2636180" y="4439650"/>
                  </a:lnTo>
                  <a:lnTo>
                    <a:pt x="2581768" y="4436472"/>
                  </a:lnTo>
                  <a:lnTo>
                    <a:pt x="2527650" y="4432595"/>
                  </a:lnTo>
                  <a:lnTo>
                    <a:pt x="2473834" y="4428025"/>
                  </a:lnTo>
                  <a:lnTo>
                    <a:pt x="2420331" y="4422767"/>
                  </a:lnTo>
                  <a:lnTo>
                    <a:pt x="2367150" y="4416827"/>
                  </a:lnTo>
                  <a:lnTo>
                    <a:pt x="2314300" y="4410212"/>
                  </a:lnTo>
                  <a:lnTo>
                    <a:pt x="2261792" y="4402927"/>
                  </a:lnTo>
                  <a:lnTo>
                    <a:pt x="2209635" y="4394979"/>
                  </a:lnTo>
                  <a:lnTo>
                    <a:pt x="2157838" y="4386373"/>
                  </a:lnTo>
                  <a:lnTo>
                    <a:pt x="2106411" y="4377116"/>
                  </a:lnTo>
                  <a:lnTo>
                    <a:pt x="2055365" y="4367214"/>
                  </a:lnTo>
                  <a:lnTo>
                    <a:pt x="2004707" y="4356672"/>
                  </a:lnTo>
                  <a:lnTo>
                    <a:pt x="1954449" y="4345497"/>
                  </a:lnTo>
                  <a:lnTo>
                    <a:pt x="1904599" y="4333695"/>
                  </a:lnTo>
                  <a:lnTo>
                    <a:pt x="1855168" y="4321272"/>
                  </a:lnTo>
                  <a:lnTo>
                    <a:pt x="1806164" y="4308233"/>
                  </a:lnTo>
                  <a:lnTo>
                    <a:pt x="1757598" y="4294586"/>
                  </a:lnTo>
                  <a:lnTo>
                    <a:pt x="1709479" y="4280335"/>
                  </a:lnTo>
                  <a:lnTo>
                    <a:pt x="1661817" y="4265487"/>
                  </a:lnTo>
                  <a:lnTo>
                    <a:pt x="1614622" y="4250048"/>
                  </a:lnTo>
                  <a:lnTo>
                    <a:pt x="1567902" y="4234024"/>
                  </a:lnTo>
                  <a:lnTo>
                    <a:pt x="1521668" y="4217421"/>
                  </a:lnTo>
                  <a:lnTo>
                    <a:pt x="1475930" y="4200246"/>
                  </a:lnTo>
                  <a:lnTo>
                    <a:pt x="1430696" y="4182503"/>
                  </a:lnTo>
                  <a:lnTo>
                    <a:pt x="1385977" y="4164199"/>
                  </a:lnTo>
                  <a:lnTo>
                    <a:pt x="1341782" y="4145341"/>
                  </a:lnTo>
                  <a:lnTo>
                    <a:pt x="1298121" y="4125934"/>
                  </a:lnTo>
                  <a:lnTo>
                    <a:pt x="1255003" y="4105984"/>
                  </a:lnTo>
                  <a:lnTo>
                    <a:pt x="1212439" y="4085497"/>
                  </a:lnTo>
                  <a:lnTo>
                    <a:pt x="1170437" y="4064479"/>
                  </a:lnTo>
                  <a:lnTo>
                    <a:pt x="1129007" y="4042937"/>
                  </a:lnTo>
                  <a:lnTo>
                    <a:pt x="1088160" y="4020876"/>
                  </a:lnTo>
                  <a:lnTo>
                    <a:pt x="1047904" y="3998303"/>
                  </a:lnTo>
                  <a:lnTo>
                    <a:pt x="1008249" y="3975223"/>
                  </a:lnTo>
                  <a:lnTo>
                    <a:pt x="969205" y="3951643"/>
                  </a:lnTo>
                  <a:lnTo>
                    <a:pt x="930781" y="3927568"/>
                  </a:lnTo>
                  <a:lnTo>
                    <a:pt x="892987" y="3903004"/>
                  </a:lnTo>
                  <a:lnTo>
                    <a:pt x="855833" y="3877958"/>
                  </a:lnTo>
                  <a:lnTo>
                    <a:pt x="819329" y="3852436"/>
                  </a:lnTo>
                  <a:lnTo>
                    <a:pt x="783483" y="3826443"/>
                  </a:lnTo>
                  <a:lnTo>
                    <a:pt x="748306" y="3799986"/>
                  </a:lnTo>
                  <a:lnTo>
                    <a:pt x="713807" y="3773071"/>
                  </a:lnTo>
                  <a:lnTo>
                    <a:pt x="679996" y="3745703"/>
                  </a:lnTo>
                  <a:lnTo>
                    <a:pt x="646883" y="3717889"/>
                  </a:lnTo>
                  <a:lnTo>
                    <a:pt x="614476" y="3689635"/>
                  </a:lnTo>
                  <a:lnTo>
                    <a:pt x="582786" y="3660947"/>
                  </a:lnTo>
                  <a:lnTo>
                    <a:pt x="551823" y="3631831"/>
                  </a:lnTo>
                  <a:lnTo>
                    <a:pt x="521595" y="3602292"/>
                  </a:lnTo>
                  <a:lnTo>
                    <a:pt x="492113" y="3572338"/>
                  </a:lnTo>
                  <a:lnTo>
                    <a:pt x="463387" y="3541973"/>
                  </a:lnTo>
                  <a:lnTo>
                    <a:pt x="435425" y="3511204"/>
                  </a:lnTo>
                  <a:lnTo>
                    <a:pt x="408237" y="3480038"/>
                  </a:lnTo>
                  <a:lnTo>
                    <a:pt x="381834" y="3448479"/>
                  </a:lnTo>
                  <a:lnTo>
                    <a:pt x="356224" y="3416535"/>
                  </a:lnTo>
                  <a:lnTo>
                    <a:pt x="331418" y="3384211"/>
                  </a:lnTo>
                  <a:lnTo>
                    <a:pt x="307425" y="3351513"/>
                  </a:lnTo>
                  <a:lnTo>
                    <a:pt x="284254" y="3318447"/>
                  </a:lnTo>
                  <a:lnTo>
                    <a:pt x="261915" y="3285019"/>
                  </a:lnTo>
                  <a:lnTo>
                    <a:pt x="240419" y="3251236"/>
                  </a:lnTo>
                  <a:lnTo>
                    <a:pt x="219774" y="3217103"/>
                  </a:lnTo>
                  <a:lnTo>
                    <a:pt x="199990" y="3182626"/>
                  </a:lnTo>
                  <a:lnTo>
                    <a:pt x="181076" y="3147811"/>
                  </a:lnTo>
                  <a:lnTo>
                    <a:pt x="163043" y="3112665"/>
                  </a:lnTo>
                  <a:lnTo>
                    <a:pt x="145900" y="3077194"/>
                  </a:lnTo>
                  <a:lnTo>
                    <a:pt x="129657" y="3041403"/>
                  </a:lnTo>
                  <a:lnTo>
                    <a:pt x="114322" y="3005298"/>
                  </a:lnTo>
                  <a:lnTo>
                    <a:pt x="99907" y="2968886"/>
                  </a:lnTo>
                  <a:lnTo>
                    <a:pt x="86420" y="2932172"/>
                  </a:lnTo>
                  <a:lnTo>
                    <a:pt x="73871" y="2895163"/>
                  </a:lnTo>
                  <a:lnTo>
                    <a:pt x="62270" y="2857865"/>
                  </a:lnTo>
                  <a:lnTo>
                    <a:pt x="51627" y="2820284"/>
                  </a:lnTo>
                  <a:lnTo>
                    <a:pt x="41950" y="2782425"/>
                  </a:lnTo>
                  <a:lnTo>
                    <a:pt x="33250" y="2744294"/>
                  </a:lnTo>
                  <a:lnTo>
                    <a:pt x="25536" y="2705899"/>
                  </a:lnTo>
                  <a:lnTo>
                    <a:pt x="18818" y="2667244"/>
                  </a:lnTo>
                  <a:lnTo>
                    <a:pt x="13106" y="2628337"/>
                  </a:lnTo>
                  <a:lnTo>
                    <a:pt x="8408" y="2589182"/>
                  </a:lnTo>
                  <a:lnTo>
                    <a:pt x="4736" y="2549786"/>
                  </a:lnTo>
                  <a:lnTo>
                    <a:pt x="2098" y="2510155"/>
                  </a:lnTo>
                </a:path>
              </a:pathLst>
            </a:custGeom>
            <a:ln w="25399">
              <a:solidFill>
                <a:srgbClr val="FFFF00"/>
              </a:solidFill>
            </a:ln>
          </p:spPr>
          <p:txBody>
            <a:bodyPr wrap="square" lIns="0" tIns="0" rIns="0" bIns="0" rtlCol="0"/>
            <a:lstStyle/>
            <a:p>
              <a:endParaRPr dirty="0">
                <a:ln>
                  <a:solidFill>
                    <a:srgbClr val="FFFF00"/>
                  </a:solidFill>
                </a:ln>
              </a:endParaRPr>
            </a:p>
          </p:txBody>
        </p:sp>
      </p:grpSp>
      <p:sp>
        <p:nvSpPr>
          <p:cNvPr id="10" name="object 10"/>
          <p:cNvSpPr txBox="1">
            <a:spLocks noGrp="1"/>
          </p:cNvSpPr>
          <p:nvPr>
            <p:ph type="title"/>
          </p:nvPr>
        </p:nvSpPr>
        <p:spPr>
          <a:xfrm>
            <a:off x="1127511" y="57021"/>
            <a:ext cx="10309284" cy="880496"/>
          </a:xfrm>
          <a:prstGeom prst="rect">
            <a:avLst/>
          </a:prstGeom>
        </p:spPr>
        <p:txBody>
          <a:bodyPr vert="horz" wrap="square" lIns="0" tIns="384301" rIns="0" bIns="0" rtlCol="0">
            <a:spAutoFit/>
          </a:bodyPr>
          <a:lstStyle/>
          <a:p>
            <a:pPr marL="238125">
              <a:spcBef>
                <a:spcPts val="100"/>
              </a:spcBef>
            </a:pPr>
            <a:r>
              <a:rPr sz="3200" b="1" i="0" dirty="0">
                <a:solidFill>
                  <a:srgbClr val="256683"/>
                </a:solidFill>
                <a:latin typeface="Arial" panose="020B0604020202020204" pitchFamily="34" charset="0"/>
                <a:cs typeface="Arial" panose="020B0604020202020204" pitchFamily="34" charset="0"/>
              </a:rPr>
              <a:t>Converted</a:t>
            </a:r>
            <a:r>
              <a:rPr sz="3200" b="1" i="0" spc="-25" dirty="0">
                <a:solidFill>
                  <a:srgbClr val="256683"/>
                </a:solidFill>
                <a:latin typeface="Arial" panose="020B0604020202020204" pitchFamily="34" charset="0"/>
                <a:cs typeface="Arial" panose="020B0604020202020204" pitchFamily="34" charset="0"/>
              </a:rPr>
              <a:t> </a:t>
            </a:r>
            <a:r>
              <a:rPr sz="3200" b="1" i="0" spc="-40" dirty="0">
                <a:solidFill>
                  <a:srgbClr val="256683"/>
                </a:solidFill>
                <a:latin typeface="Arial" panose="020B0604020202020204" pitchFamily="34" charset="0"/>
                <a:cs typeface="Arial" panose="020B0604020202020204" pitchFamily="34" charset="0"/>
              </a:rPr>
              <a:t>FAO</a:t>
            </a:r>
            <a:r>
              <a:rPr sz="3200" b="1" i="0" spc="-130" dirty="0">
                <a:solidFill>
                  <a:srgbClr val="256683"/>
                </a:solidFill>
                <a:latin typeface="Arial" panose="020B0604020202020204" pitchFamily="34" charset="0"/>
                <a:cs typeface="Arial" panose="020B0604020202020204" pitchFamily="34" charset="0"/>
              </a:rPr>
              <a:t> </a:t>
            </a:r>
            <a:r>
              <a:rPr sz="3200" b="1" i="0" dirty="0">
                <a:solidFill>
                  <a:srgbClr val="256683"/>
                </a:solidFill>
                <a:latin typeface="Arial" panose="020B0604020202020204" pitchFamily="34" charset="0"/>
                <a:cs typeface="Arial" panose="020B0604020202020204" pitchFamily="34" charset="0"/>
              </a:rPr>
              <a:t>Articles</a:t>
            </a:r>
            <a:r>
              <a:rPr sz="3200" b="1" i="0" spc="-30" dirty="0">
                <a:solidFill>
                  <a:srgbClr val="256683"/>
                </a:solidFill>
                <a:latin typeface="Arial" panose="020B0604020202020204" pitchFamily="34" charset="0"/>
                <a:cs typeface="Arial" panose="020B0604020202020204" pitchFamily="34" charset="0"/>
              </a:rPr>
              <a:t> </a:t>
            </a:r>
            <a:r>
              <a:rPr sz="3200" b="1" i="0" dirty="0">
                <a:solidFill>
                  <a:srgbClr val="256683"/>
                </a:solidFill>
                <a:latin typeface="Arial" panose="020B0604020202020204" pitchFamily="34" charset="0"/>
                <a:cs typeface="Arial" panose="020B0604020202020204" pitchFamily="34" charset="0"/>
              </a:rPr>
              <a:t>into</a:t>
            </a:r>
            <a:r>
              <a:rPr sz="3200" b="1" i="0" spc="-55" dirty="0">
                <a:solidFill>
                  <a:srgbClr val="256683"/>
                </a:solidFill>
                <a:latin typeface="Arial" panose="020B0604020202020204" pitchFamily="34" charset="0"/>
                <a:cs typeface="Arial" panose="020B0604020202020204" pitchFamily="34" charset="0"/>
              </a:rPr>
              <a:t> </a:t>
            </a:r>
            <a:r>
              <a:rPr sz="3200" b="1" i="0" dirty="0">
                <a:solidFill>
                  <a:srgbClr val="256683"/>
                </a:solidFill>
                <a:latin typeface="Arial" panose="020B0604020202020204" pitchFamily="34" charset="0"/>
                <a:cs typeface="Arial" panose="020B0604020202020204" pitchFamily="34" charset="0"/>
              </a:rPr>
              <a:t>an</a:t>
            </a:r>
            <a:r>
              <a:rPr sz="3200" b="1" i="0" spc="-120" dirty="0">
                <a:solidFill>
                  <a:srgbClr val="256683"/>
                </a:solidFill>
                <a:latin typeface="Arial" panose="020B0604020202020204" pitchFamily="34" charset="0"/>
                <a:cs typeface="Arial" panose="020B0604020202020204" pitchFamily="34" charset="0"/>
              </a:rPr>
              <a:t> </a:t>
            </a:r>
            <a:r>
              <a:rPr sz="3200" b="1" i="0" dirty="0">
                <a:solidFill>
                  <a:srgbClr val="256683"/>
                </a:solidFill>
                <a:latin typeface="Arial" panose="020B0604020202020204" pitchFamily="34" charset="0"/>
                <a:cs typeface="Arial" panose="020B0604020202020204" pitchFamily="34" charset="0"/>
              </a:rPr>
              <a:t>Assessment</a:t>
            </a:r>
            <a:r>
              <a:rPr sz="3200" b="1" i="0" spc="-5" dirty="0">
                <a:solidFill>
                  <a:srgbClr val="256683"/>
                </a:solidFill>
                <a:latin typeface="Arial" panose="020B0604020202020204" pitchFamily="34" charset="0"/>
                <a:cs typeface="Arial" panose="020B0604020202020204" pitchFamily="34" charset="0"/>
              </a:rPr>
              <a:t> </a:t>
            </a:r>
            <a:r>
              <a:rPr sz="3200" b="1" i="0" spc="-10" dirty="0">
                <a:solidFill>
                  <a:srgbClr val="256683"/>
                </a:solidFill>
                <a:latin typeface="Arial" panose="020B0604020202020204" pitchFamily="34" charset="0"/>
                <a:cs typeface="Arial" panose="020B0604020202020204" pitchFamily="34" charset="0"/>
              </a:rPr>
              <a:t>Model</a:t>
            </a:r>
            <a:endParaRPr sz="3200" dirty="0">
              <a:solidFill>
                <a:srgbClr val="256683"/>
              </a:solidFill>
              <a:latin typeface="Arial" panose="020B0604020202020204" pitchFamily="34" charset="0"/>
              <a:cs typeface="Arial" panose="020B0604020202020204" pitchFamily="34" charset="0"/>
            </a:endParaRPr>
          </a:p>
        </p:txBody>
      </p:sp>
      <p:sp>
        <p:nvSpPr>
          <p:cNvPr id="11" name="object 11"/>
          <p:cNvSpPr txBox="1"/>
          <p:nvPr/>
        </p:nvSpPr>
        <p:spPr>
          <a:xfrm>
            <a:off x="7078752" y="3118914"/>
            <a:ext cx="3079357" cy="889986"/>
          </a:xfrm>
          <a:prstGeom prst="rect">
            <a:avLst/>
          </a:prstGeom>
          <a:solidFill>
            <a:srgbClr val="FFFFFF"/>
          </a:solidFill>
          <a:ln w="9525">
            <a:solidFill>
              <a:srgbClr val="000000"/>
            </a:solidFill>
          </a:ln>
        </p:spPr>
        <p:txBody>
          <a:bodyPr vert="horz" wrap="square" lIns="0" tIns="27939" rIns="0" bIns="0" rtlCol="0">
            <a:spAutoFit/>
          </a:bodyPr>
          <a:lstStyle/>
          <a:p>
            <a:pPr marL="64135">
              <a:spcBef>
                <a:spcPts val="219"/>
              </a:spcBef>
            </a:pPr>
            <a:r>
              <a:rPr sz="1700" dirty="0">
                <a:solidFill>
                  <a:srgbClr val="256683"/>
                </a:solidFill>
                <a:latin typeface="Arial"/>
                <a:cs typeface="Arial"/>
              </a:rPr>
              <a:t>Fishery</a:t>
            </a:r>
            <a:r>
              <a:rPr sz="1700" spc="-20" dirty="0">
                <a:solidFill>
                  <a:srgbClr val="256683"/>
                </a:solidFill>
                <a:latin typeface="Arial"/>
                <a:cs typeface="Arial"/>
              </a:rPr>
              <a:t> </a:t>
            </a:r>
            <a:r>
              <a:rPr sz="1700" dirty="0">
                <a:solidFill>
                  <a:srgbClr val="256683"/>
                </a:solidFill>
                <a:latin typeface="Arial"/>
                <a:cs typeface="Arial"/>
              </a:rPr>
              <a:t>Management</a:t>
            </a:r>
            <a:r>
              <a:rPr sz="1700" spc="10" dirty="0">
                <a:solidFill>
                  <a:srgbClr val="256683"/>
                </a:solidFill>
                <a:latin typeface="Arial"/>
                <a:cs typeface="Arial"/>
              </a:rPr>
              <a:t> </a:t>
            </a:r>
            <a:r>
              <a:rPr sz="1700" spc="-20" dirty="0">
                <a:solidFill>
                  <a:srgbClr val="256683"/>
                </a:solidFill>
                <a:latin typeface="Arial"/>
                <a:cs typeface="Arial"/>
              </a:rPr>
              <a:t>Plans</a:t>
            </a:r>
            <a:endParaRPr sz="1700" dirty="0">
              <a:solidFill>
                <a:srgbClr val="256683"/>
              </a:solidFill>
              <a:latin typeface="Arial"/>
              <a:cs typeface="Arial"/>
            </a:endParaRPr>
          </a:p>
          <a:p>
            <a:pPr marL="349885" marR="759460" indent="-285750">
              <a:buFont typeface="Arial" panose="020B0604020202020204" pitchFamily="34" charset="0"/>
              <a:buChar char="•"/>
            </a:pPr>
            <a:r>
              <a:rPr sz="1300" spc="-10" dirty="0">
                <a:solidFill>
                  <a:srgbClr val="256683"/>
                </a:solidFill>
                <a:latin typeface="Arial"/>
                <a:cs typeface="Arial"/>
              </a:rPr>
              <a:t>Science/Information</a:t>
            </a:r>
            <a:r>
              <a:rPr sz="1300" spc="55" dirty="0">
                <a:solidFill>
                  <a:srgbClr val="256683"/>
                </a:solidFill>
                <a:latin typeface="Arial"/>
                <a:cs typeface="Arial"/>
              </a:rPr>
              <a:t> </a:t>
            </a:r>
            <a:r>
              <a:rPr sz="1300" spc="-10" dirty="0">
                <a:solidFill>
                  <a:srgbClr val="256683"/>
                </a:solidFill>
                <a:latin typeface="Arial"/>
                <a:cs typeface="Arial"/>
              </a:rPr>
              <a:t>based </a:t>
            </a:r>
            <a:endParaRPr lang="en-US" sz="1300" spc="-10" dirty="0">
              <a:solidFill>
                <a:srgbClr val="256683"/>
              </a:solidFill>
              <a:latin typeface="Arial"/>
              <a:cs typeface="Arial"/>
            </a:endParaRPr>
          </a:p>
          <a:p>
            <a:pPr marL="349885" marR="759460" indent="-285750">
              <a:buFont typeface="Arial" panose="020B0604020202020204" pitchFamily="34" charset="0"/>
              <a:buChar char="•"/>
            </a:pPr>
            <a:r>
              <a:rPr sz="1300" spc="-10" dirty="0">
                <a:solidFill>
                  <a:srgbClr val="256683"/>
                </a:solidFill>
                <a:latin typeface="Arial"/>
                <a:cs typeface="Arial"/>
              </a:rPr>
              <a:t>Precautionary</a:t>
            </a:r>
            <a:r>
              <a:rPr sz="1300" spc="30" dirty="0">
                <a:solidFill>
                  <a:srgbClr val="256683"/>
                </a:solidFill>
                <a:latin typeface="Arial"/>
                <a:cs typeface="Arial"/>
              </a:rPr>
              <a:t> </a:t>
            </a:r>
            <a:r>
              <a:rPr sz="1300" spc="-10" dirty="0">
                <a:solidFill>
                  <a:srgbClr val="256683"/>
                </a:solidFill>
                <a:latin typeface="Arial"/>
                <a:cs typeface="Arial"/>
              </a:rPr>
              <a:t>Principle </a:t>
            </a:r>
            <a:endParaRPr lang="en-US" sz="1300" spc="-10" dirty="0">
              <a:solidFill>
                <a:srgbClr val="256683"/>
              </a:solidFill>
              <a:latin typeface="Arial"/>
              <a:cs typeface="Arial"/>
            </a:endParaRPr>
          </a:p>
          <a:p>
            <a:pPr marL="349885" marR="759460" indent="-285750">
              <a:buFont typeface="Arial" panose="020B0604020202020204" pitchFamily="34" charset="0"/>
              <a:buChar char="•"/>
            </a:pPr>
            <a:r>
              <a:rPr sz="1300" spc="-10" dirty="0">
                <a:solidFill>
                  <a:srgbClr val="256683"/>
                </a:solidFill>
                <a:latin typeface="Arial"/>
                <a:cs typeface="Arial"/>
              </a:rPr>
              <a:t>Implemented</a:t>
            </a:r>
            <a:endParaRPr sz="1300" dirty="0">
              <a:solidFill>
                <a:srgbClr val="256683"/>
              </a:solidFill>
              <a:latin typeface="Arial"/>
              <a:cs typeface="Arial"/>
            </a:endParaRPr>
          </a:p>
        </p:txBody>
      </p:sp>
      <p:sp>
        <p:nvSpPr>
          <p:cNvPr id="12" name="object 12"/>
          <p:cNvSpPr txBox="1"/>
          <p:nvPr/>
        </p:nvSpPr>
        <p:spPr>
          <a:xfrm>
            <a:off x="1571871" y="1873489"/>
            <a:ext cx="4173101" cy="489236"/>
          </a:xfrm>
          <a:prstGeom prst="rect">
            <a:avLst/>
          </a:prstGeom>
          <a:solidFill>
            <a:srgbClr val="FFFFFF"/>
          </a:solidFill>
          <a:ln w="9525">
            <a:solidFill>
              <a:srgbClr val="000000"/>
            </a:solidFill>
          </a:ln>
        </p:spPr>
        <p:txBody>
          <a:bodyPr vert="horz" wrap="square" lIns="0" tIns="27305" rIns="0" bIns="0" rtlCol="0">
            <a:spAutoFit/>
          </a:bodyPr>
          <a:lstStyle/>
          <a:p>
            <a:pPr marL="63500" marR="474980">
              <a:spcBef>
                <a:spcPts val="215"/>
              </a:spcBef>
            </a:pPr>
            <a:r>
              <a:rPr sz="1700" dirty="0">
                <a:solidFill>
                  <a:srgbClr val="256683"/>
                </a:solidFill>
                <a:latin typeface="Arial"/>
                <a:cs typeface="Arial"/>
              </a:rPr>
              <a:t>Fishery</a:t>
            </a:r>
            <a:r>
              <a:rPr sz="1700" spc="-30" dirty="0">
                <a:solidFill>
                  <a:srgbClr val="256683"/>
                </a:solidFill>
                <a:latin typeface="Arial"/>
                <a:cs typeface="Arial"/>
              </a:rPr>
              <a:t> </a:t>
            </a:r>
            <a:r>
              <a:rPr sz="1700" dirty="0">
                <a:solidFill>
                  <a:srgbClr val="256683"/>
                </a:solidFill>
                <a:latin typeface="Arial"/>
                <a:cs typeface="Arial"/>
              </a:rPr>
              <a:t>Scientific</a:t>
            </a:r>
            <a:r>
              <a:rPr sz="1700" spc="-30" dirty="0">
                <a:solidFill>
                  <a:srgbClr val="256683"/>
                </a:solidFill>
                <a:latin typeface="Arial"/>
                <a:cs typeface="Arial"/>
              </a:rPr>
              <a:t> </a:t>
            </a:r>
            <a:r>
              <a:rPr sz="1700" spc="-10" dirty="0">
                <a:solidFill>
                  <a:srgbClr val="256683"/>
                </a:solidFill>
                <a:latin typeface="Arial"/>
                <a:cs typeface="Arial"/>
              </a:rPr>
              <a:t>Research </a:t>
            </a:r>
            <a:r>
              <a:rPr lang="en-US" sz="1700" dirty="0">
                <a:solidFill>
                  <a:srgbClr val="256683"/>
                </a:solidFill>
                <a:latin typeface="Arial"/>
                <a:cs typeface="Arial"/>
              </a:rPr>
              <a:t>&amp; </a:t>
            </a:r>
            <a:r>
              <a:rPr sz="1700" spc="-10" dirty="0">
                <a:solidFill>
                  <a:srgbClr val="256683"/>
                </a:solidFill>
                <a:latin typeface="Arial"/>
                <a:cs typeface="Arial"/>
              </a:rPr>
              <a:t>Survey</a:t>
            </a:r>
            <a:endParaRPr sz="1700" dirty="0">
              <a:solidFill>
                <a:srgbClr val="256683"/>
              </a:solidFill>
              <a:latin typeface="Arial"/>
              <a:cs typeface="Arial"/>
            </a:endParaRPr>
          </a:p>
          <a:p>
            <a:pPr marL="349250" indent="-285750">
              <a:spcBef>
                <a:spcPts val="5"/>
              </a:spcBef>
              <a:buFont typeface="Arial" panose="020B0604020202020204" pitchFamily="34" charset="0"/>
              <a:buChar char="•"/>
            </a:pPr>
            <a:r>
              <a:rPr sz="1300" dirty="0">
                <a:solidFill>
                  <a:srgbClr val="256683"/>
                </a:solidFill>
                <a:latin typeface="Arial"/>
                <a:cs typeface="Arial"/>
              </a:rPr>
              <a:t>Appropriate</a:t>
            </a:r>
            <a:r>
              <a:rPr sz="1300" spc="-20" dirty="0">
                <a:solidFill>
                  <a:srgbClr val="256683"/>
                </a:solidFill>
                <a:latin typeface="Arial"/>
                <a:cs typeface="Arial"/>
              </a:rPr>
              <a:t> </a:t>
            </a:r>
            <a:r>
              <a:rPr sz="1300" dirty="0">
                <a:solidFill>
                  <a:srgbClr val="256683"/>
                </a:solidFill>
                <a:latin typeface="Arial"/>
                <a:cs typeface="Arial"/>
              </a:rPr>
              <a:t>to</a:t>
            </a:r>
            <a:r>
              <a:rPr sz="1300" spc="-60" dirty="0">
                <a:solidFill>
                  <a:srgbClr val="256683"/>
                </a:solidFill>
                <a:latin typeface="Arial"/>
                <a:cs typeface="Arial"/>
              </a:rPr>
              <a:t> </a:t>
            </a:r>
            <a:r>
              <a:rPr sz="1300" dirty="0">
                <a:solidFill>
                  <a:srgbClr val="256683"/>
                </a:solidFill>
                <a:latin typeface="Arial"/>
                <a:cs typeface="Arial"/>
              </a:rPr>
              <a:t>stock</a:t>
            </a:r>
            <a:r>
              <a:rPr sz="1300" spc="-40" dirty="0">
                <a:solidFill>
                  <a:srgbClr val="256683"/>
                </a:solidFill>
                <a:latin typeface="Arial"/>
                <a:cs typeface="Arial"/>
              </a:rPr>
              <a:t> </a:t>
            </a:r>
            <a:r>
              <a:rPr sz="1300" spc="-10" dirty="0">
                <a:solidFill>
                  <a:srgbClr val="256683"/>
                </a:solidFill>
                <a:latin typeface="Arial"/>
                <a:cs typeface="Arial"/>
              </a:rPr>
              <a:t>biology</a:t>
            </a:r>
            <a:endParaRPr sz="1300" dirty="0">
              <a:solidFill>
                <a:srgbClr val="256683"/>
              </a:solidFill>
              <a:latin typeface="Arial"/>
              <a:cs typeface="Arial"/>
            </a:endParaRPr>
          </a:p>
        </p:txBody>
      </p:sp>
      <p:sp>
        <p:nvSpPr>
          <p:cNvPr id="13" name="object 13"/>
          <p:cNvSpPr txBox="1"/>
          <p:nvPr/>
        </p:nvSpPr>
        <p:spPr>
          <a:xfrm>
            <a:off x="6139195" y="1569719"/>
            <a:ext cx="4018915" cy="1289456"/>
          </a:xfrm>
          <a:prstGeom prst="rect">
            <a:avLst/>
          </a:prstGeom>
          <a:solidFill>
            <a:srgbClr val="FFFFFF"/>
          </a:solidFill>
          <a:ln w="9525">
            <a:solidFill>
              <a:srgbClr val="000000"/>
            </a:solidFill>
          </a:ln>
        </p:spPr>
        <p:txBody>
          <a:bodyPr vert="horz" wrap="square" lIns="0" tIns="27305" rIns="0" bIns="0" rtlCol="0">
            <a:spAutoFit/>
          </a:bodyPr>
          <a:lstStyle/>
          <a:p>
            <a:pPr marL="65405">
              <a:spcBef>
                <a:spcPts val="215"/>
              </a:spcBef>
            </a:pPr>
            <a:r>
              <a:rPr sz="1700" dirty="0">
                <a:solidFill>
                  <a:srgbClr val="256683"/>
                </a:solidFill>
                <a:latin typeface="Arial"/>
                <a:cs typeface="Arial"/>
              </a:rPr>
              <a:t>Fishery</a:t>
            </a:r>
            <a:r>
              <a:rPr sz="1700" spc="-30" dirty="0">
                <a:solidFill>
                  <a:srgbClr val="256683"/>
                </a:solidFill>
                <a:latin typeface="Arial"/>
                <a:cs typeface="Arial"/>
              </a:rPr>
              <a:t> </a:t>
            </a:r>
            <a:r>
              <a:rPr sz="1700" dirty="0">
                <a:solidFill>
                  <a:srgbClr val="256683"/>
                </a:solidFill>
                <a:latin typeface="Arial"/>
                <a:cs typeface="Arial"/>
              </a:rPr>
              <a:t>Management</a:t>
            </a:r>
            <a:r>
              <a:rPr sz="1700" spc="10" dirty="0">
                <a:solidFill>
                  <a:srgbClr val="256683"/>
                </a:solidFill>
                <a:latin typeface="Arial"/>
                <a:cs typeface="Arial"/>
              </a:rPr>
              <a:t> </a:t>
            </a:r>
            <a:r>
              <a:rPr sz="1700" spc="-10" dirty="0">
                <a:solidFill>
                  <a:srgbClr val="256683"/>
                </a:solidFill>
                <a:latin typeface="Arial"/>
                <a:cs typeface="Arial"/>
              </a:rPr>
              <a:t>Framework/Policy</a:t>
            </a:r>
            <a:endParaRPr sz="1700" dirty="0">
              <a:solidFill>
                <a:srgbClr val="256683"/>
              </a:solidFill>
              <a:latin typeface="Arial"/>
              <a:cs typeface="Arial"/>
            </a:endParaRPr>
          </a:p>
          <a:p>
            <a:pPr marL="351155" marR="2672715" indent="-285750">
              <a:spcBef>
                <a:spcPts val="5"/>
              </a:spcBef>
              <a:buFont typeface="Arial" panose="020B0604020202020204" pitchFamily="34" charset="0"/>
              <a:buChar char="•"/>
            </a:pPr>
            <a:r>
              <a:rPr sz="1300" spc="-10" dirty="0">
                <a:solidFill>
                  <a:srgbClr val="256683"/>
                </a:solidFill>
                <a:latin typeface="Arial"/>
                <a:cs typeface="Arial"/>
              </a:rPr>
              <a:t>Governance</a:t>
            </a:r>
            <a:endParaRPr lang="en-US" sz="1300" spc="-10" dirty="0">
              <a:solidFill>
                <a:srgbClr val="256683"/>
              </a:solidFill>
              <a:latin typeface="Arial"/>
              <a:cs typeface="Arial"/>
            </a:endParaRPr>
          </a:p>
          <a:p>
            <a:pPr marL="351155" marR="2672715" indent="-285750">
              <a:spcBef>
                <a:spcPts val="5"/>
              </a:spcBef>
              <a:buFont typeface="Arial" panose="020B0604020202020204" pitchFamily="34" charset="0"/>
              <a:buChar char="•"/>
            </a:pPr>
            <a:r>
              <a:rPr sz="1300" spc="-10" dirty="0">
                <a:solidFill>
                  <a:srgbClr val="256683"/>
                </a:solidFill>
                <a:latin typeface="Arial"/>
                <a:cs typeface="Arial"/>
              </a:rPr>
              <a:t>Transparency </a:t>
            </a:r>
            <a:endParaRPr lang="en-US" sz="1300" spc="-10" dirty="0">
              <a:solidFill>
                <a:srgbClr val="256683"/>
              </a:solidFill>
              <a:latin typeface="Arial"/>
              <a:cs typeface="Arial"/>
            </a:endParaRPr>
          </a:p>
          <a:p>
            <a:pPr marL="351155" marR="2672715" indent="-285750">
              <a:spcBef>
                <a:spcPts val="5"/>
              </a:spcBef>
              <a:buFont typeface="Arial" panose="020B0604020202020204" pitchFamily="34" charset="0"/>
              <a:buChar char="•"/>
            </a:pPr>
            <a:r>
              <a:rPr sz="1300" dirty="0">
                <a:solidFill>
                  <a:srgbClr val="256683"/>
                </a:solidFill>
                <a:latin typeface="Arial"/>
                <a:cs typeface="Arial"/>
              </a:rPr>
              <a:t>Legal</a:t>
            </a:r>
            <a:r>
              <a:rPr sz="1300" spc="-20" dirty="0">
                <a:solidFill>
                  <a:srgbClr val="256683"/>
                </a:solidFill>
                <a:latin typeface="Arial"/>
                <a:cs typeface="Arial"/>
              </a:rPr>
              <a:t> </a:t>
            </a:r>
            <a:endParaRPr lang="en-US" sz="1300" spc="-20" dirty="0">
              <a:solidFill>
                <a:srgbClr val="256683"/>
              </a:solidFill>
              <a:latin typeface="Arial"/>
              <a:cs typeface="Arial"/>
            </a:endParaRPr>
          </a:p>
          <a:p>
            <a:pPr marL="351155" marR="2672715" indent="-285750">
              <a:spcBef>
                <a:spcPts val="5"/>
              </a:spcBef>
              <a:buFont typeface="Arial" panose="020B0604020202020204" pitchFamily="34" charset="0"/>
              <a:buChar char="•"/>
            </a:pPr>
            <a:r>
              <a:rPr sz="1300" spc="-10" dirty="0">
                <a:solidFill>
                  <a:srgbClr val="256683"/>
                </a:solidFill>
                <a:latin typeface="Arial"/>
                <a:cs typeface="Arial"/>
              </a:rPr>
              <a:t>Framework</a:t>
            </a:r>
            <a:endParaRPr sz="1300" dirty="0">
              <a:solidFill>
                <a:srgbClr val="256683"/>
              </a:solidFill>
              <a:latin typeface="Arial"/>
              <a:cs typeface="Arial"/>
            </a:endParaRPr>
          </a:p>
          <a:p>
            <a:pPr marL="351155" indent="-285750">
              <a:buFont typeface="Arial" panose="020B0604020202020204" pitchFamily="34" charset="0"/>
              <a:buChar char="•"/>
            </a:pPr>
            <a:r>
              <a:rPr sz="1300" dirty="0">
                <a:solidFill>
                  <a:srgbClr val="256683"/>
                </a:solidFill>
                <a:latin typeface="Arial"/>
                <a:cs typeface="Arial"/>
              </a:rPr>
              <a:t>Long</a:t>
            </a:r>
            <a:r>
              <a:rPr sz="1300" spc="-15" dirty="0">
                <a:solidFill>
                  <a:srgbClr val="256683"/>
                </a:solidFill>
                <a:latin typeface="Arial"/>
                <a:cs typeface="Arial"/>
              </a:rPr>
              <a:t> </a:t>
            </a:r>
            <a:r>
              <a:rPr sz="1300" dirty="0">
                <a:solidFill>
                  <a:srgbClr val="256683"/>
                </a:solidFill>
                <a:latin typeface="Arial"/>
                <a:cs typeface="Arial"/>
              </a:rPr>
              <a:t>term</a:t>
            </a:r>
            <a:r>
              <a:rPr sz="1300" spc="-5" dirty="0">
                <a:solidFill>
                  <a:srgbClr val="256683"/>
                </a:solidFill>
                <a:latin typeface="Arial"/>
                <a:cs typeface="Arial"/>
              </a:rPr>
              <a:t> </a:t>
            </a:r>
            <a:r>
              <a:rPr sz="1300" spc="-10" dirty="0">
                <a:solidFill>
                  <a:srgbClr val="256683"/>
                </a:solidFill>
                <a:latin typeface="Arial"/>
                <a:cs typeface="Arial"/>
              </a:rPr>
              <a:t>conservation</a:t>
            </a:r>
            <a:endParaRPr sz="1300" dirty="0">
              <a:solidFill>
                <a:srgbClr val="256683"/>
              </a:solidFill>
              <a:latin typeface="Arial"/>
              <a:cs typeface="Arial"/>
            </a:endParaRPr>
          </a:p>
        </p:txBody>
      </p:sp>
      <p:sp>
        <p:nvSpPr>
          <p:cNvPr id="14" name="object 14"/>
          <p:cNvSpPr txBox="1"/>
          <p:nvPr/>
        </p:nvSpPr>
        <p:spPr>
          <a:xfrm>
            <a:off x="6740529" y="4371124"/>
            <a:ext cx="3278504" cy="688650"/>
          </a:xfrm>
          <a:prstGeom prst="rect">
            <a:avLst/>
          </a:prstGeom>
          <a:solidFill>
            <a:srgbClr val="FFFFFF"/>
          </a:solidFill>
          <a:ln w="9525">
            <a:solidFill>
              <a:srgbClr val="000000"/>
            </a:solidFill>
          </a:ln>
        </p:spPr>
        <p:txBody>
          <a:bodyPr vert="horz" wrap="square" lIns="0" tIns="26670" rIns="0" bIns="0" rtlCol="0">
            <a:spAutoFit/>
          </a:bodyPr>
          <a:lstStyle/>
          <a:p>
            <a:pPr marL="65405">
              <a:spcBef>
                <a:spcPts val="210"/>
              </a:spcBef>
            </a:pPr>
            <a:r>
              <a:rPr sz="1700" spc="-10" dirty="0">
                <a:solidFill>
                  <a:srgbClr val="256683"/>
                </a:solidFill>
                <a:latin typeface="Arial"/>
                <a:cs typeface="Arial"/>
              </a:rPr>
              <a:t>Eco-</a:t>
            </a:r>
            <a:r>
              <a:rPr sz="1700" dirty="0">
                <a:solidFill>
                  <a:srgbClr val="256683"/>
                </a:solidFill>
                <a:latin typeface="Arial"/>
                <a:cs typeface="Arial"/>
              </a:rPr>
              <a:t>systems </a:t>
            </a:r>
            <a:r>
              <a:rPr sz="1700" spc="-10" dirty="0">
                <a:solidFill>
                  <a:srgbClr val="256683"/>
                </a:solidFill>
                <a:latin typeface="Arial"/>
                <a:cs typeface="Arial"/>
              </a:rPr>
              <a:t>consideration</a:t>
            </a:r>
            <a:endParaRPr sz="1700" dirty="0">
              <a:solidFill>
                <a:srgbClr val="256683"/>
              </a:solidFill>
              <a:latin typeface="Arial"/>
              <a:cs typeface="Arial"/>
            </a:endParaRPr>
          </a:p>
          <a:p>
            <a:pPr marL="351155" indent="-285750">
              <a:spcBef>
                <a:spcPts val="5"/>
              </a:spcBef>
              <a:buFont typeface="Arial" panose="020B0604020202020204" pitchFamily="34" charset="0"/>
              <a:buChar char="•"/>
            </a:pPr>
            <a:r>
              <a:rPr sz="1300" dirty="0">
                <a:solidFill>
                  <a:srgbClr val="256683"/>
                </a:solidFill>
                <a:latin typeface="Arial"/>
                <a:cs typeface="Arial"/>
              </a:rPr>
              <a:t>Science</a:t>
            </a:r>
            <a:r>
              <a:rPr sz="1300" spc="-70" dirty="0">
                <a:solidFill>
                  <a:srgbClr val="256683"/>
                </a:solidFill>
                <a:latin typeface="Arial"/>
                <a:cs typeface="Arial"/>
              </a:rPr>
              <a:t> </a:t>
            </a:r>
            <a:r>
              <a:rPr sz="1300" dirty="0">
                <a:solidFill>
                  <a:srgbClr val="256683"/>
                </a:solidFill>
                <a:latin typeface="Arial"/>
                <a:cs typeface="Arial"/>
              </a:rPr>
              <a:t>based/risk</a:t>
            </a:r>
            <a:r>
              <a:rPr sz="1300" spc="-60" dirty="0">
                <a:solidFill>
                  <a:srgbClr val="256683"/>
                </a:solidFill>
                <a:latin typeface="Arial"/>
                <a:cs typeface="Arial"/>
              </a:rPr>
              <a:t> </a:t>
            </a:r>
            <a:r>
              <a:rPr sz="1300" spc="-20" dirty="0">
                <a:solidFill>
                  <a:srgbClr val="256683"/>
                </a:solidFill>
                <a:latin typeface="Arial"/>
                <a:cs typeface="Arial"/>
              </a:rPr>
              <a:t>based</a:t>
            </a:r>
            <a:endParaRPr sz="1300" dirty="0">
              <a:solidFill>
                <a:srgbClr val="256683"/>
              </a:solidFill>
              <a:latin typeface="Arial"/>
              <a:cs typeface="Arial"/>
            </a:endParaRPr>
          </a:p>
          <a:p>
            <a:pPr marL="351155" indent="-285750">
              <a:buFont typeface="Arial" panose="020B0604020202020204" pitchFamily="34" charset="0"/>
              <a:buChar char="•"/>
            </a:pPr>
            <a:r>
              <a:rPr sz="1300" dirty="0">
                <a:solidFill>
                  <a:srgbClr val="256683"/>
                </a:solidFill>
                <a:latin typeface="Arial"/>
                <a:cs typeface="Arial"/>
              </a:rPr>
              <a:t>Precautionary</a:t>
            </a:r>
            <a:r>
              <a:rPr sz="1300" spc="-75" dirty="0">
                <a:solidFill>
                  <a:srgbClr val="256683"/>
                </a:solidFill>
                <a:latin typeface="Arial"/>
                <a:cs typeface="Arial"/>
              </a:rPr>
              <a:t> </a:t>
            </a:r>
            <a:r>
              <a:rPr sz="1300" spc="-10" dirty="0">
                <a:solidFill>
                  <a:srgbClr val="256683"/>
                </a:solidFill>
                <a:latin typeface="Arial"/>
                <a:cs typeface="Arial"/>
              </a:rPr>
              <a:t>approach</a:t>
            </a:r>
            <a:endParaRPr sz="1300" dirty="0">
              <a:solidFill>
                <a:srgbClr val="256683"/>
              </a:solidFill>
              <a:latin typeface="Arial"/>
              <a:cs typeface="Arial"/>
            </a:endParaRPr>
          </a:p>
        </p:txBody>
      </p:sp>
      <p:sp>
        <p:nvSpPr>
          <p:cNvPr id="15" name="object 15"/>
          <p:cNvSpPr txBox="1"/>
          <p:nvPr/>
        </p:nvSpPr>
        <p:spPr>
          <a:xfrm>
            <a:off x="2724342" y="5005073"/>
            <a:ext cx="3020630" cy="688650"/>
          </a:xfrm>
          <a:prstGeom prst="rect">
            <a:avLst/>
          </a:prstGeom>
          <a:solidFill>
            <a:srgbClr val="FFFFFF"/>
          </a:solidFill>
          <a:ln w="9525">
            <a:solidFill>
              <a:srgbClr val="000000"/>
            </a:solidFill>
          </a:ln>
        </p:spPr>
        <p:txBody>
          <a:bodyPr vert="horz" wrap="square" lIns="0" tIns="26670" rIns="0" bIns="0" rtlCol="0">
            <a:spAutoFit/>
          </a:bodyPr>
          <a:lstStyle/>
          <a:p>
            <a:pPr marL="64135">
              <a:spcBef>
                <a:spcPts val="210"/>
              </a:spcBef>
            </a:pPr>
            <a:r>
              <a:rPr sz="1700" dirty="0">
                <a:solidFill>
                  <a:srgbClr val="256683"/>
                </a:solidFill>
                <a:latin typeface="Arial"/>
                <a:cs typeface="Arial"/>
              </a:rPr>
              <a:t>Harvest</a:t>
            </a:r>
            <a:r>
              <a:rPr sz="1700" spc="-20" dirty="0">
                <a:solidFill>
                  <a:srgbClr val="256683"/>
                </a:solidFill>
                <a:latin typeface="Arial"/>
                <a:cs typeface="Arial"/>
              </a:rPr>
              <a:t> </a:t>
            </a:r>
            <a:r>
              <a:rPr sz="1700" dirty="0">
                <a:solidFill>
                  <a:srgbClr val="256683"/>
                </a:solidFill>
                <a:latin typeface="Arial"/>
                <a:cs typeface="Arial"/>
              </a:rPr>
              <a:t>Control</a:t>
            </a:r>
            <a:r>
              <a:rPr sz="1700" spc="-5" dirty="0">
                <a:solidFill>
                  <a:srgbClr val="256683"/>
                </a:solidFill>
                <a:latin typeface="Arial"/>
                <a:cs typeface="Arial"/>
              </a:rPr>
              <a:t> </a:t>
            </a:r>
            <a:r>
              <a:rPr sz="1700" spc="-10" dirty="0">
                <a:solidFill>
                  <a:srgbClr val="256683"/>
                </a:solidFill>
                <a:latin typeface="Arial"/>
                <a:cs typeface="Arial"/>
              </a:rPr>
              <a:t>Rules</a:t>
            </a:r>
            <a:endParaRPr sz="1700" dirty="0">
              <a:solidFill>
                <a:srgbClr val="256683"/>
              </a:solidFill>
              <a:latin typeface="Arial"/>
              <a:cs typeface="Arial"/>
            </a:endParaRPr>
          </a:p>
          <a:p>
            <a:pPr marL="349885" marR="1094105" indent="-285750">
              <a:spcBef>
                <a:spcPts val="5"/>
              </a:spcBef>
              <a:buFont typeface="Arial" panose="020B0604020202020204" pitchFamily="34" charset="0"/>
              <a:buChar char="•"/>
            </a:pPr>
            <a:r>
              <a:rPr sz="1300" spc="-10" dirty="0">
                <a:solidFill>
                  <a:srgbClr val="256683"/>
                </a:solidFill>
                <a:latin typeface="Arial"/>
                <a:cs typeface="Arial"/>
              </a:rPr>
              <a:t>TAC’s/Quota </a:t>
            </a:r>
            <a:endParaRPr lang="en-US" sz="1300" spc="-10" dirty="0">
              <a:solidFill>
                <a:srgbClr val="256683"/>
              </a:solidFill>
              <a:latin typeface="Arial"/>
              <a:cs typeface="Arial"/>
            </a:endParaRPr>
          </a:p>
          <a:p>
            <a:pPr marL="349885" marR="1094105" indent="-285750">
              <a:spcBef>
                <a:spcPts val="5"/>
              </a:spcBef>
              <a:buFont typeface="Arial" panose="020B0604020202020204" pitchFamily="34" charset="0"/>
              <a:buChar char="•"/>
            </a:pPr>
            <a:r>
              <a:rPr sz="1300" dirty="0">
                <a:solidFill>
                  <a:srgbClr val="256683"/>
                </a:solidFill>
                <a:latin typeface="Arial"/>
                <a:cs typeface="Arial"/>
              </a:rPr>
              <a:t>Seasons/Areas</a:t>
            </a:r>
            <a:r>
              <a:rPr sz="1300" spc="-50" dirty="0">
                <a:solidFill>
                  <a:srgbClr val="256683"/>
                </a:solidFill>
                <a:latin typeface="Arial"/>
                <a:cs typeface="Arial"/>
              </a:rPr>
              <a:t> </a:t>
            </a:r>
            <a:r>
              <a:rPr sz="1300" spc="-20" dirty="0">
                <a:solidFill>
                  <a:srgbClr val="256683"/>
                </a:solidFill>
                <a:latin typeface="Arial"/>
                <a:cs typeface="Arial"/>
              </a:rPr>
              <a:t>etc.</a:t>
            </a:r>
            <a:endParaRPr sz="1300" dirty="0">
              <a:solidFill>
                <a:srgbClr val="256683"/>
              </a:solidFill>
              <a:latin typeface="Arial"/>
              <a:cs typeface="Arial"/>
            </a:endParaRPr>
          </a:p>
        </p:txBody>
      </p:sp>
      <p:sp>
        <p:nvSpPr>
          <p:cNvPr id="16" name="object 16"/>
          <p:cNvSpPr txBox="1"/>
          <p:nvPr/>
        </p:nvSpPr>
        <p:spPr>
          <a:xfrm>
            <a:off x="1495327" y="3951669"/>
            <a:ext cx="2978482" cy="551433"/>
          </a:xfrm>
          <a:prstGeom prst="rect">
            <a:avLst/>
          </a:prstGeom>
          <a:solidFill>
            <a:srgbClr val="FFFFFF"/>
          </a:solidFill>
          <a:ln w="9525">
            <a:solidFill>
              <a:srgbClr val="000000"/>
            </a:solidFill>
          </a:ln>
        </p:spPr>
        <p:txBody>
          <a:bodyPr vert="horz" wrap="square" lIns="0" tIns="27940" rIns="0" bIns="0" rtlCol="0">
            <a:spAutoFit/>
          </a:bodyPr>
          <a:lstStyle/>
          <a:p>
            <a:pPr marL="64135" marR="1224280">
              <a:spcBef>
                <a:spcPts val="220"/>
              </a:spcBef>
            </a:pPr>
            <a:r>
              <a:rPr sz="1700" dirty="0">
                <a:solidFill>
                  <a:srgbClr val="256683"/>
                </a:solidFill>
                <a:latin typeface="Arial"/>
                <a:cs typeface="Arial"/>
              </a:rPr>
              <a:t>Fishing</a:t>
            </a:r>
            <a:r>
              <a:rPr sz="1700" spc="-110" dirty="0">
                <a:solidFill>
                  <a:srgbClr val="256683"/>
                </a:solidFill>
                <a:latin typeface="Arial"/>
                <a:cs typeface="Arial"/>
              </a:rPr>
              <a:t> </a:t>
            </a:r>
            <a:r>
              <a:rPr sz="1700" spc="-10" dirty="0">
                <a:solidFill>
                  <a:srgbClr val="256683"/>
                </a:solidFill>
                <a:latin typeface="Arial"/>
                <a:cs typeface="Arial"/>
              </a:rPr>
              <a:t>Activity/ </a:t>
            </a:r>
            <a:r>
              <a:rPr lang="en-US" sz="1700" spc="-10" dirty="0">
                <a:solidFill>
                  <a:srgbClr val="256683"/>
                </a:solidFill>
                <a:latin typeface="Arial"/>
                <a:cs typeface="Arial"/>
              </a:rPr>
              <a:t>P</a:t>
            </a:r>
            <a:r>
              <a:rPr sz="1700" spc="-10" dirty="0">
                <a:solidFill>
                  <a:srgbClr val="256683"/>
                </a:solidFill>
                <a:latin typeface="Arial"/>
                <a:cs typeface="Arial"/>
              </a:rPr>
              <a:t>ractice</a:t>
            </a:r>
            <a:endParaRPr sz="1700" dirty="0">
              <a:solidFill>
                <a:srgbClr val="256683"/>
              </a:solidFill>
              <a:latin typeface="Arial"/>
              <a:cs typeface="Arial"/>
            </a:endParaRPr>
          </a:p>
        </p:txBody>
      </p:sp>
      <p:sp>
        <p:nvSpPr>
          <p:cNvPr id="17" name="object 17"/>
          <p:cNvSpPr txBox="1"/>
          <p:nvPr/>
        </p:nvSpPr>
        <p:spPr>
          <a:xfrm>
            <a:off x="2014884" y="2947724"/>
            <a:ext cx="1732914" cy="550151"/>
          </a:xfrm>
          <a:prstGeom prst="rect">
            <a:avLst/>
          </a:prstGeom>
          <a:solidFill>
            <a:srgbClr val="FFFFFF"/>
          </a:solidFill>
          <a:ln w="9525">
            <a:solidFill>
              <a:srgbClr val="000000"/>
            </a:solidFill>
          </a:ln>
        </p:spPr>
        <p:txBody>
          <a:bodyPr vert="horz" wrap="square" lIns="0" tIns="26670" rIns="0" bIns="0" rtlCol="0">
            <a:spAutoFit/>
          </a:bodyPr>
          <a:lstStyle/>
          <a:p>
            <a:pPr marL="64769">
              <a:spcBef>
                <a:spcPts val="210"/>
              </a:spcBef>
            </a:pPr>
            <a:r>
              <a:rPr sz="1700" dirty="0">
                <a:solidFill>
                  <a:srgbClr val="256683"/>
                </a:solidFill>
                <a:latin typeface="Arial"/>
                <a:cs typeface="Arial"/>
              </a:rPr>
              <a:t>Monitoring</a:t>
            </a:r>
            <a:r>
              <a:rPr sz="1700" spc="-15" dirty="0">
                <a:solidFill>
                  <a:srgbClr val="256683"/>
                </a:solidFill>
                <a:latin typeface="Arial"/>
                <a:cs typeface="Arial"/>
              </a:rPr>
              <a:t> </a:t>
            </a:r>
            <a:r>
              <a:rPr lang="en-US" sz="1700" spc="-25" dirty="0">
                <a:solidFill>
                  <a:srgbClr val="256683"/>
                </a:solidFill>
                <a:latin typeface="Arial"/>
                <a:cs typeface="Arial"/>
              </a:rPr>
              <a:t>&amp;</a:t>
            </a:r>
            <a:endParaRPr sz="1700" dirty="0">
              <a:solidFill>
                <a:srgbClr val="256683"/>
              </a:solidFill>
              <a:latin typeface="Arial"/>
              <a:cs typeface="Arial"/>
            </a:endParaRPr>
          </a:p>
          <a:p>
            <a:pPr marL="64769"/>
            <a:r>
              <a:rPr sz="1700" dirty="0">
                <a:solidFill>
                  <a:srgbClr val="256683"/>
                </a:solidFill>
                <a:latin typeface="Arial"/>
                <a:cs typeface="Arial"/>
              </a:rPr>
              <a:t>Control</a:t>
            </a:r>
            <a:r>
              <a:rPr sz="1700" spc="-15" dirty="0">
                <a:solidFill>
                  <a:srgbClr val="256683"/>
                </a:solidFill>
                <a:latin typeface="Arial"/>
                <a:cs typeface="Arial"/>
              </a:rPr>
              <a:t> </a:t>
            </a:r>
            <a:r>
              <a:rPr sz="1700" spc="-10" dirty="0">
                <a:solidFill>
                  <a:srgbClr val="256683"/>
                </a:solidFill>
                <a:latin typeface="Arial"/>
                <a:cs typeface="Arial"/>
              </a:rPr>
              <a:t>Systems</a:t>
            </a:r>
            <a:endParaRPr sz="1700" dirty="0">
              <a:solidFill>
                <a:srgbClr val="256683"/>
              </a:solidFill>
              <a:latin typeface="Arial"/>
              <a:cs typeface="Arial"/>
            </a:endParaRPr>
          </a:p>
        </p:txBody>
      </p:sp>
    </p:spTree>
    <p:extLst>
      <p:ext uri="{BB962C8B-B14F-4D97-AF65-F5344CB8AC3E}">
        <p14:creationId xmlns:p14="http://schemas.microsoft.com/office/powerpoint/2010/main" val="329924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99511" y="4953978"/>
            <a:ext cx="8839200" cy="1826363"/>
          </a:xfrm>
        </p:spPr>
        <p:txBody>
          <a:bodyPr/>
          <a:lstStyle/>
          <a:p>
            <a:pPr algn="ctr"/>
            <a:r>
              <a:rPr lang="en-US" dirty="0"/>
              <a:t>THE UNIFIED RFM CHAIN OF CUSTODY STANDARD V2.5</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924" y="786390"/>
            <a:ext cx="1838802" cy="2298952"/>
          </a:xfrm>
          <a:prstGeom prst="rect">
            <a:avLst/>
          </a:prstGeom>
        </p:spPr>
      </p:pic>
      <p:pic>
        <p:nvPicPr>
          <p:cNvPr id="5" name="object 6"/>
          <p:cNvPicPr/>
          <p:nvPr/>
        </p:nvPicPr>
        <p:blipFill>
          <a:blip r:embed="rId3" cstate="print"/>
          <a:stretch>
            <a:fillRect/>
          </a:stretch>
        </p:blipFill>
        <p:spPr>
          <a:xfrm>
            <a:off x="2896623" y="842344"/>
            <a:ext cx="1809818" cy="2187044"/>
          </a:xfrm>
          <a:prstGeom prst="rect">
            <a:avLst/>
          </a:prstGeom>
        </p:spPr>
      </p:pic>
    </p:spTree>
    <p:extLst>
      <p:ext uri="{BB962C8B-B14F-4D97-AF65-F5344CB8AC3E}">
        <p14:creationId xmlns:p14="http://schemas.microsoft.com/office/powerpoint/2010/main" val="335030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012592" y="1344372"/>
            <a:ext cx="10187274" cy="1025922"/>
          </a:xfrm>
          <a:prstGeom prst="rect">
            <a:avLst/>
          </a:prstGeom>
          <a:solidFill>
            <a:srgbClr val="FFFF00"/>
          </a:solidFill>
        </p:spPr>
        <p:txBody>
          <a:bodyPr vert="horz" wrap="square" lIns="0" tIns="0" rIns="0" bIns="0" rtlCol="0">
            <a:spAutoFit/>
          </a:bodyPr>
          <a:lstStyle/>
          <a:p>
            <a:pPr marL="285750" indent="-285750">
              <a:lnSpc>
                <a:spcPts val="1970"/>
              </a:lnSpc>
              <a:buFont typeface="Wingdings" panose="05000000000000000000" pitchFamily="2" charset="2"/>
              <a:buChar char="Ø"/>
            </a:pPr>
            <a:r>
              <a:rPr sz="2200" dirty="0">
                <a:solidFill>
                  <a:srgbClr val="002060"/>
                </a:solidFill>
                <a:latin typeface="Arial"/>
                <a:cs typeface="Arial"/>
              </a:rPr>
              <a:t>All</a:t>
            </a:r>
            <a:r>
              <a:rPr sz="2200" spc="-35" dirty="0">
                <a:solidFill>
                  <a:srgbClr val="002060"/>
                </a:solidFill>
                <a:latin typeface="Arial"/>
                <a:cs typeface="Arial"/>
              </a:rPr>
              <a:t> </a:t>
            </a:r>
            <a:r>
              <a:rPr sz="2200" dirty="0">
                <a:solidFill>
                  <a:srgbClr val="002060"/>
                </a:solidFill>
                <a:latin typeface="Arial"/>
                <a:cs typeface="Arial"/>
              </a:rPr>
              <a:t>new</a:t>
            </a:r>
            <a:r>
              <a:rPr sz="2200" spc="-15" dirty="0">
                <a:solidFill>
                  <a:srgbClr val="002060"/>
                </a:solidFill>
                <a:latin typeface="Arial"/>
                <a:cs typeface="Arial"/>
              </a:rPr>
              <a:t> </a:t>
            </a:r>
            <a:r>
              <a:rPr sz="2200" dirty="0">
                <a:solidFill>
                  <a:srgbClr val="002060"/>
                </a:solidFill>
                <a:latin typeface="Arial"/>
                <a:cs typeface="Arial"/>
              </a:rPr>
              <a:t>CoC</a:t>
            </a:r>
            <a:r>
              <a:rPr sz="2200" spc="-15" dirty="0">
                <a:solidFill>
                  <a:srgbClr val="002060"/>
                </a:solidFill>
                <a:latin typeface="Arial"/>
                <a:cs typeface="Arial"/>
              </a:rPr>
              <a:t> </a:t>
            </a:r>
            <a:r>
              <a:rPr sz="2200" dirty="0">
                <a:solidFill>
                  <a:srgbClr val="002060"/>
                </a:solidFill>
                <a:latin typeface="Arial"/>
                <a:cs typeface="Arial"/>
              </a:rPr>
              <a:t>clients</a:t>
            </a:r>
            <a:r>
              <a:rPr sz="2200" spc="-20" dirty="0">
                <a:solidFill>
                  <a:srgbClr val="002060"/>
                </a:solidFill>
                <a:latin typeface="Arial"/>
                <a:cs typeface="Arial"/>
              </a:rPr>
              <a:t> </a:t>
            </a:r>
            <a:r>
              <a:rPr sz="2200" dirty="0">
                <a:solidFill>
                  <a:srgbClr val="002060"/>
                </a:solidFill>
                <a:latin typeface="Arial"/>
                <a:cs typeface="Arial"/>
              </a:rPr>
              <a:t>will</a:t>
            </a:r>
            <a:r>
              <a:rPr sz="2200" spc="15" dirty="0">
                <a:solidFill>
                  <a:srgbClr val="002060"/>
                </a:solidFill>
                <a:latin typeface="Arial"/>
                <a:cs typeface="Arial"/>
              </a:rPr>
              <a:t> </a:t>
            </a:r>
            <a:r>
              <a:rPr sz="2200" dirty="0">
                <a:solidFill>
                  <a:srgbClr val="002060"/>
                </a:solidFill>
                <a:latin typeface="Arial"/>
                <a:cs typeface="Arial"/>
              </a:rPr>
              <a:t>use</a:t>
            </a:r>
            <a:r>
              <a:rPr sz="2200" spc="-20" dirty="0">
                <a:solidFill>
                  <a:srgbClr val="002060"/>
                </a:solidFill>
                <a:latin typeface="Arial"/>
                <a:cs typeface="Arial"/>
              </a:rPr>
              <a:t> V2.5</a:t>
            </a:r>
            <a:endParaRPr lang="en-US" sz="2200" spc="-20" dirty="0">
              <a:solidFill>
                <a:srgbClr val="002060"/>
              </a:solidFill>
              <a:latin typeface="Arial"/>
              <a:cs typeface="Arial"/>
            </a:endParaRPr>
          </a:p>
          <a:p>
            <a:pPr>
              <a:lnSpc>
                <a:spcPts val="1970"/>
              </a:lnSpc>
            </a:pPr>
            <a:endParaRPr lang="en-US" sz="2200" spc="-20" dirty="0">
              <a:solidFill>
                <a:srgbClr val="002060"/>
              </a:solidFill>
              <a:latin typeface="Arial"/>
              <a:cs typeface="Arial"/>
            </a:endParaRPr>
          </a:p>
          <a:p>
            <a:pPr marL="285750" indent="-285750">
              <a:lnSpc>
                <a:spcPts val="1970"/>
              </a:lnSpc>
              <a:buFont typeface="Wingdings" panose="05000000000000000000" pitchFamily="2" charset="2"/>
              <a:buChar char="Ø"/>
            </a:pPr>
            <a:r>
              <a:rPr lang="en-US" sz="2200" spc="-20" dirty="0">
                <a:solidFill>
                  <a:srgbClr val="002060"/>
                </a:solidFill>
                <a:latin typeface="Arial"/>
                <a:cs typeface="Arial"/>
              </a:rPr>
              <a:t>Current CoC clients using V 2.4 (Alaska RFM) or V3 (Iceland RFM) will have up to one year before transitioning to V 2.5 by </a:t>
            </a:r>
            <a:r>
              <a:rPr lang="en-US" sz="2200" b="1" spc="-20" dirty="0">
                <a:solidFill>
                  <a:srgbClr val="C00000"/>
                </a:solidFill>
                <a:latin typeface="Arial"/>
                <a:cs typeface="Arial"/>
              </a:rPr>
              <a:t>1</a:t>
            </a:r>
            <a:r>
              <a:rPr lang="en-US" sz="2200" b="1" spc="-20" baseline="30000" dirty="0">
                <a:solidFill>
                  <a:srgbClr val="C00000"/>
                </a:solidFill>
                <a:latin typeface="Arial"/>
                <a:cs typeface="Arial"/>
              </a:rPr>
              <a:t>st</a:t>
            </a:r>
            <a:r>
              <a:rPr lang="en-US" sz="2200" b="1" spc="-20" dirty="0">
                <a:solidFill>
                  <a:srgbClr val="C00000"/>
                </a:solidFill>
                <a:latin typeface="Arial"/>
                <a:cs typeface="Arial"/>
              </a:rPr>
              <a:t> January, 2023 </a:t>
            </a:r>
            <a:endParaRPr sz="2200" b="1" dirty="0">
              <a:solidFill>
                <a:srgbClr val="C00000"/>
              </a:solidFill>
              <a:latin typeface="Arial"/>
              <a:cs typeface="Arial"/>
            </a:endParaRPr>
          </a:p>
        </p:txBody>
      </p:sp>
      <p:sp>
        <p:nvSpPr>
          <p:cNvPr id="7" name="object 7"/>
          <p:cNvSpPr txBox="1"/>
          <p:nvPr/>
        </p:nvSpPr>
        <p:spPr>
          <a:xfrm>
            <a:off x="2184741" y="2662565"/>
            <a:ext cx="7631430" cy="3890809"/>
          </a:xfrm>
          <a:prstGeom prst="rect">
            <a:avLst/>
          </a:prstGeom>
          <a:solidFill>
            <a:schemeClr val="accent2">
              <a:lumMod val="50000"/>
            </a:schemeClr>
          </a:solidFill>
        </p:spPr>
        <p:txBody>
          <a:bodyPr vert="horz" wrap="square" lIns="0" tIns="12700" rIns="0" bIns="0" rtlCol="0">
            <a:spAutoFit/>
          </a:bodyPr>
          <a:lstStyle/>
          <a:p>
            <a:pPr marL="355600" marR="5080" indent="-342900">
              <a:spcBef>
                <a:spcPts val="100"/>
              </a:spcBef>
              <a:buChar char="•"/>
              <a:tabLst>
                <a:tab pos="354965" algn="l"/>
                <a:tab pos="355600" algn="l"/>
              </a:tabLst>
            </a:pPr>
            <a:r>
              <a:rPr sz="2200" dirty="0">
                <a:latin typeface="Arial"/>
                <a:cs typeface="Arial"/>
              </a:rPr>
              <a:t>The</a:t>
            </a:r>
            <a:r>
              <a:rPr sz="2200" spc="-40" dirty="0">
                <a:latin typeface="Arial"/>
                <a:cs typeface="Arial"/>
              </a:rPr>
              <a:t> </a:t>
            </a:r>
            <a:r>
              <a:rPr sz="2200" dirty="0">
                <a:latin typeface="Arial"/>
                <a:cs typeface="Arial"/>
              </a:rPr>
              <a:t>standard</a:t>
            </a:r>
            <a:r>
              <a:rPr sz="2200" spc="-5" dirty="0">
                <a:latin typeface="Arial"/>
                <a:cs typeface="Arial"/>
              </a:rPr>
              <a:t> </a:t>
            </a:r>
            <a:r>
              <a:rPr sz="2200" dirty="0">
                <a:latin typeface="Arial"/>
                <a:cs typeface="Arial"/>
              </a:rPr>
              <a:t>is</a:t>
            </a:r>
            <a:r>
              <a:rPr sz="2200" spc="-20" dirty="0">
                <a:latin typeface="Arial"/>
                <a:cs typeface="Arial"/>
              </a:rPr>
              <a:t> </a:t>
            </a:r>
            <a:r>
              <a:rPr sz="2200" dirty="0">
                <a:latin typeface="Arial"/>
                <a:cs typeface="Arial"/>
              </a:rPr>
              <a:t>the</a:t>
            </a:r>
            <a:r>
              <a:rPr sz="2200" spc="-20" dirty="0">
                <a:latin typeface="Arial"/>
                <a:cs typeface="Arial"/>
              </a:rPr>
              <a:t> </a:t>
            </a:r>
            <a:r>
              <a:rPr sz="2200" dirty="0">
                <a:latin typeface="Arial"/>
                <a:cs typeface="Arial"/>
              </a:rPr>
              <a:t>direct</a:t>
            </a:r>
            <a:r>
              <a:rPr sz="2200" spc="-10" dirty="0">
                <a:latin typeface="Arial"/>
                <a:cs typeface="Arial"/>
              </a:rPr>
              <a:t> </a:t>
            </a:r>
            <a:r>
              <a:rPr sz="2200" dirty="0">
                <a:latin typeface="Arial"/>
                <a:cs typeface="Arial"/>
              </a:rPr>
              <a:t>result</a:t>
            </a:r>
            <a:r>
              <a:rPr sz="2200" spc="5" dirty="0">
                <a:latin typeface="Arial"/>
                <a:cs typeface="Arial"/>
              </a:rPr>
              <a:t> </a:t>
            </a:r>
            <a:r>
              <a:rPr sz="2200" dirty="0">
                <a:latin typeface="Arial"/>
                <a:cs typeface="Arial"/>
              </a:rPr>
              <a:t>of</a:t>
            </a:r>
            <a:r>
              <a:rPr sz="2200" spc="-25" dirty="0">
                <a:latin typeface="Arial"/>
                <a:cs typeface="Arial"/>
              </a:rPr>
              <a:t> </a:t>
            </a:r>
            <a:r>
              <a:rPr sz="2200" dirty="0">
                <a:latin typeface="Arial"/>
                <a:cs typeface="Arial"/>
              </a:rPr>
              <a:t>proactive</a:t>
            </a:r>
            <a:r>
              <a:rPr sz="2200" spc="-5" dirty="0">
                <a:latin typeface="Arial"/>
                <a:cs typeface="Arial"/>
              </a:rPr>
              <a:t> </a:t>
            </a:r>
            <a:r>
              <a:rPr sz="2200" dirty="0">
                <a:latin typeface="Arial"/>
                <a:cs typeface="Arial"/>
              </a:rPr>
              <a:t>discussions</a:t>
            </a:r>
            <a:r>
              <a:rPr sz="2200" spc="10" dirty="0">
                <a:latin typeface="Arial"/>
                <a:cs typeface="Arial"/>
              </a:rPr>
              <a:t> </a:t>
            </a:r>
            <a:r>
              <a:rPr sz="2200" dirty="0">
                <a:latin typeface="Arial"/>
                <a:cs typeface="Arial"/>
              </a:rPr>
              <a:t>and</a:t>
            </a:r>
            <a:r>
              <a:rPr sz="2200" spc="-10" dirty="0">
                <a:latin typeface="Arial"/>
                <a:cs typeface="Arial"/>
              </a:rPr>
              <a:t> interaction </a:t>
            </a:r>
            <a:r>
              <a:rPr sz="2200" dirty="0">
                <a:latin typeface="Arial"/>
                <a:cs typeface="Arial"/>
              </a:rPr>
              <a:t>with packers,</a:t>
            </a:r>
            <a:r>
              <a:rPr sz="2200" spc="-15" dirty="0">
                <a:latin typeface="Arial"/>
                <a:cs typeface="Arial"/>
              </a:rPr>
              <a:t> </a:t>
            </a:r>
            <a:r>
              <a:rPr sz="2200" dirty="0">
                <a:latin typeface="Arial"/>
                <a:cs typeface="Arial"/>
              </a:rPr>
              <a:t>processors,</a:t>
            </a:r>
            <a:r>
              <a:rPr sz="2200" spc="-25" dirty="0">
                <a:latin typeface="Arial"/>
                <a:cs typeface="Arial"/>
              </a:rPr>
              <a:t> </a:t>
            </a:r>
            <a:r>
              <a:rPr sz="2200" dirty="0">
                <a:latin typeface="Arial"/>
                <a:cs typeface="Arial"/>
              </a:rPr>
              <a:t>markets,</a:t>
            </a:r>
            <a:r>
              <a:rPr sz="2200" spc="-25" dirty="0">
                <a:latin typeface="Arial"/>
                <a:cs typeface="Arial"/>
              </a:rPr>
              <a:t> </a:t>
            </a:r>
            <a:r>
              <a:rPr sz="2200" dirty="0">
                <a:latin typeface="Arial"/>
                <a:cs typeface="Arial"/>
              </a:rPr>
              <a:t>regulators</a:t>
            </a:r>
            <a:r>
              <a:rPr sz="2200" spc="-15" dirty="0">
                <a:latin typeface="Arial"/>
                <a:cs typeface="Arial"/>
              </a:rPr>
              <a:t> </a:t>
            </a:r>
            <a:r>
              <a:rPr sz="2200" dirty="0">
                <a:latin typeface="Arial"/>
                <a:cs typeface="Arial"/>
              </a:rPr>
              <a:t>and</a:t>
            </a:r>
            <a:r>
              <a:rPr sz="2200" spc="-25" dirty="0">
                <a:latin typeface="Arial"/>
                <a:cs typeface="Arial"/>
              </a:rPr>
              <a:t> </a:t>
            </a:r>
            <a:r>
              <a:rPr sz="2200" dirty="0">
                <a:latin typeface="Arial"/>
                <a:cs typeface="Arial"/>
              </a:rPr>
              <a:t>certification</a:t>
            </a:r>
            <a:r>
              <a:rPr sz="2200" spc="-20" dirty="0">
                <a:latin typeface="Arial"/>
                <a:cs typeface="Arial"/>
              </a:rPr>
              <a:t> </a:t>
            </a:r>
            <a:r>
              <a:rPr sz="2200" spc="-10" dirty="0">
                <a:latin typeface="Arial"/>
                <a:cs typeface="Arial"/>
              </a:rPr>
              <a:t>experts.</a:t>
            </a:r>
            <a:endParaRPr sz="2200" dirty="0">
              <a:latin typeface="Arial"/>
              <a:cs typeface="Arial"/>
            </a:endParaRPr>
          </a:p>
          <a:p>
            <a:pPr>
              <a:spcBef>
                <a:spcPts val="35"/>
              </a:spcBef>
              <a:buFont typeface="Arial"/>
              <a:buChar char="•"/>
            </a:pPr>
            <a:endParaRPr sz="2200" dirty="0">
              <a:latin typeface="Arial"/>
              <a:cs typeface="Arial"/>
            </a:endParaRPr>
          </a:p>
          <a:p>
            <a:pPr marL="355600" marR="7620" indent="-342900">
              <a:buChar char="•"/>
              <a:tabLst>
                <a:tab pos="354965" algn="l"/>
                <a:tab pos="355600" algn="l"/>
              </a:tabLst>
            </a:pPr>
            <a:r>
              <a:rPr sz="2200" dirty="0">
                <a:latin typeface="Arial"/>
                <a:cs typeface="Arial"/>
              </a:rPr>
              <a:t>CSC</a:t>
            </a:r>
            <a:r>
              <a:rPr sz="2200" spc="-20" dirty="0">
                <a:latin typeface="Arial"/>
                <a:cs typeface="Arial"/>
              </a:rPr>
              <a:t> </a:t>
            </a:r>
            <a:r>
              <a:rPr sz="2200" dirty="0">
                <a:latin typeface="Arial"/>
                <a:cs typeface="Arial"/>
              </a:rPr>
              <a:t>has a</a:t>
            </a:r>
            <a:r>
              <a:rPr sz="2200" spc="-55" dirty="0">
                <a:latin typeface="Arial"/>
                <a:cs typeface="Arial"/>
              </a:rPr>
              <a:t> </a:t>
            </a:r>
            <a:r>
              <a:rPr sz="2200" spc="-20" dirty="0">
                <a:latin typeface="Arial"/>
                <a:cs typeface="Arial"/>
              </a:rPr>
              <a:t>Technical</a:t>
            </a:r>
            <a:r>
              <a:rPr sz="2200" spc="-5" dirty="0">
                <a:latin typeface="Arial"/>
                <a:cs typeface="Arial"/>
              </a:rPr>
              <a:t> </a:t>
            </a:r>
            <a:r>
              <a:rPr sz="2200" dirty="0">
                <a:latin typeface="Arial"/>
                <a:cs typeface="Arial"/>
              </a:rPr>
              <a:t>Committee</a:t>
            </a:r>
            <a:r>
              <a:rPr sz="2200" spc="-25" dirty="0">
                <a:latin typeface="Arial"/>
                <a:cs typeface="Arial"/>
              </a:rPr>
              <a:t> </a:t>
            </a:r>
            <a:r>
              <a:rPr sz="2200" dirty="0">
                <a:latin typeface="Arial"/>
                <a:cs typeface="Arial"/>
              </a:rPr>
              <a:t>comprising</a:t>
            </a:r>
            <a:r>
              <a:rPr sz="2200" spc="5" dirty="0">
                <a:latin typeface="Arial"/>
                <a:cs typeface="Arial"/>
              </a:rPr>
              <a:t> </a:t>
            </a:r>
            <a:r>
              <a:rPr sz="2200" dirty="0">
                <a:latin typeface="Arial"/>
                <a:cs typeface="Arial"/>
              </a:rPr>
              <a:t>of</a:t>
            </a:r>
            <a:r>
              <a:rPr sz="2200" spc="-25" dirty="0">
                <a:latin typeface="Arial"/>
                <a:cs typeface="Arial"/>
              </a:rPr>
              <a:t> </a:t>
            </a:r>
            <a:r>
              <a:rPr sz="2200" dirty="0">
                <a:latin typeface="Arial"/>
                <a:cs typeface="Arial"/>
              </a:rPr>
              <a:t>industry</a:t>
            </a:r>
            <a:r>
              <a:rPr sz="2200" spc="-5" dirty="0">
                <a:latin typeface="Arial"/>
                <a:cs typeface="Arial"/>
              </a:rPr>
              <a:t> </a:t>
            </a:r>
            <a:r>
              <a:rPr sz="2200" dirty="0">
                <a:latin typeface="Arial"/>
                <a:cs typeface="Arial"/>
              </a:rPr>
              <a:t>experts</a:t>
            </a:r>
            <a:r>
              <a:rPr sz="2200" spc="10" dirty="0">
                <a:latin typeface="Arial"/>
                <a:cs typeface="Arial"/>
              </a:rPr>
              <a:t> </a:t>
            </a:r>
            <a:r>
              <a:rPr sz="2200" dirty="0">
                <a:latin typeface="Arial"/>
                <a:cs typeface="Arial"/>
              </a:rPr>
              <a:t>and</a:t>
            </a:r>
            <a:r>
              <a:rPr sz="2200" spc="-25" dirty="0">
                <a:latin typeface="Arial"/>
                <a:cs typeface="Arial"/>
              </a:rPr>
              <a:t> key </a:t>
            </a:r>
            <a:r>
              <a:rPr sz="2200" dirty="0">
                <a:latin typeface="Arial"/>
                <a:cs typeface="Arial"/>
              </a:rPr>
              <a:t>stakeholders</a:t>
            </a:r>
            <a:r>
              <a:rPr sz="2200" spc="-10" dirty="0">
                <a:latin typeface="Arial"/>
                <a:cs typeface="Arial"/>
              </a:rPr>
              <a:t> </a:t>
            </a:r>
            <a:r>
              <a:rPr sz="2200" dirty="0">
                <a:latin typeface="Arial"/>
                <a:cs typeface="Arial"/>
              </a:rPr>
              <a:t>which</a:t>
            </a:r>
            <a:r>
              <a:rPr sz="2200" spc="10" dirty="0">
                <a:latin typeface="Arial"/>
                <a:cs typeface="Arial"/>
              </a:rPr>
              <a:t> </a:t>
            </a:r>
            <a:r>
              <a:rPr sz="2200" dirty="0">
                <a:latin typeface="Arial"/>
                <a:cs typeface="Arial"/>
              </a:rPr>
              <a:t>assisted</a:t>
            </a:r>
            <a:r>
              <a:rPr sz="2200" spc="-40" dirty="0">
                <a:latin typeface="Arial"/>
                <a:cs typeface="Arial"/>
              </a:rPr>
              <a:t> </a:t>
            </a:r>
            <a:r>
              <a:rPr sz="2200" dirty="0">
                <a:latin typeface="Arial"/>
                <a:cs typeface="Arial"/>
              </a:rPr>
              <a:t>in</a:t>
            </a:r>
            <a:r>
              <a:rPr sz="2200" spc="-25" dirty="0">
                <a:latin typeface="Arial"/>
                <a:cs typeface="Arial"/>
              </a:rPr>
              <a:t> </a:t>
            </a:r>
            <a:r>
              <a:rPr sz="2200" spc="-10" dirty="0">
                <a:latin typeface="Arial"/>
                <a:cs typeface="Arial"/>
              </a:rPr>
              <a:t>ratification.</a:t>
            </a:r>
            <a:endParaRPr sz="2200" dirty="0">
              <a:latin typeface="Arial"/>
              <a:cs typeface="Arial"/>
            </a:endParaRPr>
          </a:p>
          <a:p>
            <a:pPr>
              <a:spcBef>
                <a:spcPts val="35"/>
              </a:spcBef>
              <a:buFont typeface="Arial"/>
              <a:buChar char="•"/>
            </a:pPr>
            <a:endParaRPr sz="2200" dirty="0">
              <a:latin typeface="Arial"/>
              <a:cs typeface="Arial"/>
            </a:endParaRPr>
          </a:p>
          <a:p>
            <a:pPr marL="355600" indent="-342900">
              <a:buChar char="•"/>
              <a:tabLst>
                <a:tab pos="354965" algn="l"/>
                <a:tab pos="355600" algn="l"/>
              </a:tabLst>
            </a:pPr>
            <a:r>
              <a:rPr sz="2200" dirty="0">
                <a:latin typeface="Arial"/>
                <a:cs typeface="Arial"/>
              </a:rPr>
              <a:t>Three</a:t>
            </a:r>
            <a:r>
              <a:rPr sz="2200" spc="-15" dirty="0">
                <a:latin typeface="Arial"/>
                <a:cs typeface="Arial"/>
              </a:rPr>
              <a:t> </a:t>
            </a:r>
            <a:r>
              <a:rPr sz="2200" dirty="0">
                <a:latin typeface="Arial"/>
                <a:cs typeface="Arial"/>
              </a:rPr>
              <a:t>key</a:t>
            </a:r>
            <a:r>
              <a:rPr sz="2200" spc="5" dirty="0">
                <a:latin typeface="Arial"/>
                <a:cs typeface="Arial"/>
              </a:rPr>
              <a:t> </a:t>
            </a:r>
            <a:r>
              <a:rPr sz="2200" spc="-10" dirty="0">
                <a:latin typeface="Arial"/>
                <a:cs typeface="Arial"/>
              </a:rPr>
              <a:t>components:</a:t>
            </a:r>
            <a:endParaRPr sz="2200" dirty="0">
              <a:latin typeface="Arial"/>
              <a:cs typeface="Arial"/>
            </a:endParaRPr>
          </a:p>
          <a:p>
            <a:pPr marL="812165" lvl="1" indent="-342900">
              <a:spcBef>
                <a:spcPts val="430"/>
              </a:spcBef>
              <a:buFont typeface="Courier New" panose="02070309020205020404" pitchFamily="49" charset="0"/>
              <a:buChar char="o"/>
              <a:tabLst>
                <a:tab pos="756285" algn="l"/>
                <a:tab pos="756920" algn="l"/>
              </a:tabLst>
            </a:pPr>
            <a:r>
              <a:rPr sz="2200" dirty="0">
                <a:latin typeface="Arial"/>
                <a:cs typeface="Arial"/>
              </a:rPr>
              <a:t>A</a:t>
            </a:r>
            <a:r>
              <a:rPr sz="2200" spc="-125" dirty="0">
                <a:latin typeface="Arial"/>
                <a:cs typeface="Arial"/>
              </a:rPr>
              <a:t> </a:t>
            </a:r>
            <a:r>
              <a:rPr sz="2200" dirty="0">
                <a:latin typeface="Arial"/>
                <a:cs typeface="Arial"/>
              </a:rPr>
              <a:t>Product</a:t>
            </a:r>
            <a:r>
              <a:rPr sz="2200" spc="-20" dirty="0">
                <a:latin typeface="Arial"/>
                <a:cs typeface="Arial"/>
              </a:rPr>
              <a:t> </a:t>
            </a:r>
            <a:r>
              <a:rPr sz="2200" dirty="0">
                <a:latin typeface="Arial"/>
                <a:cs typeface="Arial"/>
              </a:rPr>
              <a:t>identity</a:t>
            </a:r>
            <a:r>
              <a:rPr sz="2200" spc="-25" dirty="0">
                <a:latin typeface="Arial"/>
                <a:cs typeface="Arial"/>
              </a:rPr>
              <a:t> </a:t>
            </a:r>
            <a:r>
              <a:rPr sz="2200" dirty="0">
                <a:latin typeface="Arial"/>
                <a:cs typeface="Arial"/>
              </a:rPr>
              <a:t>system</a:t>
            </a:r>
            <a:r>
              <a:rPr sz="2200" spc="-5" dirty="0">
                <a:latin typeface="Arial"/>
                <a:cs typeface="Arial"/>
              </a:rPr>
              <a:t> </a:t>
            </a:r>
            <a:r>
              <a:rPr sz="2200" spc="-10" dirty="0">
                <a:latin typeface="Arial"/>
                <a:cs typeface="Arial"/>
              </a:rPr>
              <a:t>(origin)</a:t>
            </a:r>
            <a:endParaRPr sz="2200" dirty="0">
              <a:latin typeface="Arial"/>
              <a:cs typeface="Arial"/>
            </a:endParaRPr>
          </a:p>
          <a:p>
            <a:pPr marL="812165" lvl="1" indent="-342900">
              <a:spcBef>
                <a:spcPts val="434"/>
              </a:spcBef>
              <a:buFont typeface="Courier New" panose="02070309020205020404" pitchFamily="49" charset="0"/>
              <a:buChar char="o"/>
              <a:tabLst>
                <a:tab pos="756285" algn="l"/>
                <a:tab pos="756920" algn="l"/>
              </a:tabLst>
            </a:pPr>
            <a:r>
              <a:rPr sz="2200" dirty="0">
                <a:latin typeface="Arial"/>
                <a:cs typeface="Arial"/>
              </a:rPr>
              <a:t>A</a:t>
            </a:r>
            <a:r>
              <a:rPr sz="2200" spc="-130" dirty="0">
                <a:latin typeface="Arial"/>
                <a:cs typeface="Arial"/>
              </a:rPr>
              <a:t> </a:t>
            </a:r>
            <a:r>
              <a:rPr sz="2200" dirty="0">
                <a:latin typeface="Arial"/>
                <a:cs typeface="Arial"/>
              </a:rPr>
              <a:t>Traceability</a:t>
            </a:r>
            <a:r>
              <a:rPr sz="2200" spc="-110" dirty="0">
                <a:latin typeface="Arial"/>
                <a:cs typeface="Arial"/>
              </a:rPr>
              <a:t> </a:t>
            </a:r>
            <a:r>
              <a:rPr sz="2200" spc="-10" dirty="0">
                <a:latin typeface="Arial"/>
                <a:cs typeface="Arial"/>
              </a:rPr>
              <a:t>system</a:t>
            </a:r>
            <a:endParaRPr sz="2200" dirty="0">
              <a:latin typeface="Arial"/>
              <a:cs typeface="Arial"/>
            </a:endParaRPr>
          </a:p>
          <a:p>
            <a:pPr marL="812165" lvl="1" indent="-342900">
              <a:spcBef>
                <a:spcPts val="434"/>
              </a:spcBef>
              <a:buFont typeface="Courier New" panose="02070309020205020404" pitchFamily="49" charset="0"/>
              <a:buChar char="o"/>
              <a:tabLst>
                <a:tab pos="756285" algn="l"/>
                <a:tab pos="756920" algn="l"/>
              </a:tabLst>
            </a:pPr>
            <a:r>
              <a:rPr sz="2200" dirty="0">
                <a:latin typeface="Arial"/>
                <a:cs typeface="Arial"/>
              </a:rPr>
              <a:t>A</a:t>
            </a:r>
            <a:r>
              <a:rPr sz="2200" spc="-125" dirty="0">
                <a:latin typeface="Arial"/>
                <a:cs typeface="Arial"/>
              </a:rPr>
              <a:t> </a:t>
            </a:r>
            <a:r>
              <a:rPr sz="2200" dirty="0">
                <a:latin typeface="Arial"/>
                <a:cs typeface="Arial"/>
              </a:rPr>
              <a:t>Segregation</a:t>
            </a:r>
            <a:r>
              <a:rPr sz="2200" spc="-15" dirty="0">
                <a:latin typeface="Arial"/>
                <a:cs typeface="Arial"/>
              </a:rPr>
              <a:t> </a:t>
            </a:r>
            <a:r>
              <a:rPr sz="2200" spc="-10" dirty="0">
                <a:latin typeface="Arial"/>
                <a:cs typeface="Arial"/>
              </a:rPr>
              <a:t>system</a:t>
            </a:r>
            <a:endParaRPr sz="2200" dirty="0">
              <a:latin typeface="Arial"/>
              <a:cs typeface="Arial"/>
            </a:endParaRPr>
          </a:p>
        </p:txBody>
      </p:sp>
      <p:sp>
        <p:nvSpPr>
          <p:cNvPr id="12" name="object 3"/>
          <p:cNvSpPr txBox="1">
            <a:spLocks/>
          </p:cNvSpPr>
          <p:nvPr/>
        </p:nvSpPr>
        <p:spPr>
          <a:xfrm>
            <a:off x="2184741" y="485280"/>
            <a:ext cx="8412454" cy="566822"/>
          </a:xfrm>
          <a:prstGeom prst="rect">
            <a:avLst/>
          </a:prstGeom>
        </p:spPr>
        <p:txBody>
          <a:bodyPr vert="horz" wrap="square" lIns="0" tIns="12700" rIns="0" bIns="0" rtlCol="0">
            <a:spAutoFit/>
          </a:bodyPr>
          <a:lstStyle>
            <a:lvl1pPr algn="l" rtl="0" eaLnBrk="1" latinLnBrk="0" hangingPunct="1">
              <a:spcBef>
                <a:spcPct val="0"/>
              </a:spcBef>
              <a:buNone/>
              <a:defRPr kumimoji="0" sz="4600" kern="1200">
                <a:solidFill>
                  <a:schemeClr val="bg2"/>
                </a:solidFill>
                <a:latin typeface="+mj-lt"/>
                <a:ea typeface="+mj-ea"/>
                <a:cs typeface="+mj-cs"/>
              </a:defRPr>
            </a:lvl1pPr>
          </a:lstStyle>
          <a:p>
            <a:pPr marL="12700">
              <a:spcBef>
                <a:spcPts val="100"/>
              </a:spcBef>
            </a:pPr>
            <a:r>
              <a:rPr lang="en-US" sz="3600" b="1" dirty="0">
                <a:latin typeface="Arial" panose="020B0604020202020204" pitchFamily="34" charset="0"/>
                <a:cs typeface="Arial" panose="020B0604020202020204" pitchFamily="34" charset="0"/>
              </a:rPr>
              <a:t>RFM Chain of Custody Standard V2.5</a:t>
            </a:r>
            <a:endParaRPr lang="en-US" sz="3600" b="1" spc="-1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540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54994" y="10188"/>
            <a:ext cx="10309284" cy="1133130"/>
          </a:xfrm>
          <a:prstGeom prst="rect">
            <a:avLst/>
          </a:prstGeom>
        </p:spPr>
        <p:txBody>
          <a:bodyPr vert="horz" wrap="square" lIns="0" tIns="573531" rIns="0" bIns="0" rtlCol="0">
            <a:spAutoFit/>
          </a:bodyPr>
          <a:lstStyle/>
          <a:p>
            <a:pPr marL="906780">
              <a:spcBef>
                <a:spcPts val="100"/>
              </a:spcBef>
            </a:pPr>
            <a:r>
              <a:rPr sz="3600" b="1" i="0" dirty="0">
                <a:latin typeface="Arial" panose="020B0604020202020204" pitchFamily="34" charset="0"/>
                <a:cs typeface="Arial" panose="020B0604020202020204" pitchFamily="34" charset="0"/>
              </a:rPr>
              <a:t>Maintenance of </a:t>
            </a:r>
            <a:r>
              <a:rPr lang="en-US" sz="3600" b="1" i="0" dirty="0">
                <a:latin typeface="Arial" panose="020B0604020202020204" pitchFamily="34" charset="0"/>
                <a:cs typeface="Arial" panose="020B0604020202020204" pitchFamily="34" charset="0"/>
              </a:rPr>
              <a:t>the </a:t>
            </a:r>
            <a:r>
              <a:rPr sz="3600" b="1" i="0" dirty="0">
                <a:latin typeface="Arial" panose="020B0604020202020204" pitchFamily="34" charset="0"/>
                <a:cs typeface="Arial" panose="020B0604020202020204" pitchFamily="34" charset="0"/>
              </a:rPr>
              <a:t>RFM </a:t>
            </a:r>
            <a:r>
              <a:rPr sz="3600" b="1" i="0" spc="-10" dirty="0">
                <a:latin typeface="Arial" panose="020B0604020202020204" pitchFamily="34" charset="0"/>
                <a:cs typeface="Arial" panose="020B0604020202020204" pitchFamily="34" charset="0"/>
              </a:rPr>
              <a:t>Origin</a:t>
            </a:r>
            <a:endParaRPr sz="3600" dirty="0">
              <a:latin typeface="Arial" panose="020B0604020202020204" pitchFamily="34" charset="0"/>
              <a:cs typeface="Arial" panose="020B0604020202020204" pitchFamily="34" charset="0"/>
            </a:endParaRPr>
          </a:p>
        </p:txBody>
      </p:sp>
      <p:sp>
        <p:nvSpPr>
          <p:cNvPr id="3" name="object 3"/>
          <p:cNvSpPr txBox="1"/>
          <p:nvPr/>
        </p:nvSpPr>
        <p:spPr>
          <a:xfrm>
            <a:off x="1524761" y="2134362"/>
            <a:ext cx="1676400" cy="316753"/>
          </a:xfrm>
          <a:prstGeom prst="rect">
            <a:avLst/>
          </a:prstGeom>
          <a:solidFill>
            <a:srgbClr val="FFFFFF"/>
          </a:solidFill>
          <a:ln w="25400">
            <a:solidFill>
              <a:srgbClr val="002060"/>
            </a:solidFill>
          </a:ln>
        </p:spPr>
        <p:txBody>
          <a:bodyPr vert="horz" wrap="square" lIns="0" tIns="39370" rIns="0" bIns="0" rtlCol="0">
            <a:spAutoFit/>
          </a:bodyPr>
          <a:lstStyle/>
          <a:p>
            <a:pPr marL="90170" algn="ctr">
              <a:spcBef>
                <a:spcPts val="310"/>
              </a:spcBef>
            </a:pPr>
            <a:r>
              <a:rPr spc="-10" dirty="0">
                <a:solidFill>
                  <a:srgbClr val="002060"/>
                </a:solidFill>
                <a:latin typeface="Arial"/>
                <a:cs typeface="Arial"/>
              </a:rPr>
              <a:t>Harvester</a:t>
            </a:r>
            <a:endParaRPr dirty="0">
              <a:solidFill>
                <a:srgbClr val="002060"/>
              </a:solidFill>
              <a:latin typeface="Arial"/>
              <a:cs typeface="Arial"/>
            </a:endParaRPr>
          </a:p>
        </p:txBody>
      </p:sp>
      <p:sp>
        <p:nvSpPr>
          <p:cNvPr id="4" name="object 4"/>
          <p:cNvSpPr txBox="1"/>
          <p:nvPr/>
        </p:nvSpPr>
        <p:spPr>
          <a:xfrm>
            <a:off x="3582162" y="1981962"/>
            <a:ext cx="1160145" cy="593111"/>
          </a:xfrm>
          <a:prstGeom prst="rect">
            <a:avLst/>
          </a:prstGeom>
          <a:solidFill>
            <a:srgbClr val="FFFFFF"/>
          </a:solidFill>
          <a:ln w="25400">
            <a:solidFill>
              <a:srgbClr val="002060"/>
            </a:solidFill>
          </a:ln>
        </p:spPr>
        <p:txBody>
          <a:bodyPr vert="horz" wrap="square" lIns="0" tIns="38735" rIns="0" bIns="0" rtlCol="0">
            <a:spAutoFit/>
          </a:bodyPr>
          <a:lstStyle/>
          <a:p>
            <a:pPr marL="90805" algn="ctr">
              <a:spcBef>
                <a:spcPts val="305"/>
              </a:spcBef>
            </a:pPr>
            <a:r>
              <a:rPr spc="-10" dirty="0">
                <a:solidFill>
                  <a:srgbClr val="002060"/>
                </a:solidFill>
                <a:latin typeface="Arial"/>
                <a:cs typeface="Arial"/>
              </a:rPr>
              <a:t>Primary</a:t>
            </a:r>
            <a:endParaRPr dirty="0">
              <a:solidFill>
                <a:srgbClr val="002060"/>
              </a:solidFill>
              <a:latin typeface="Arial"/>
              <a:cs typeface="Arial"/>
            </a:endParaRPr>
          </a:p>
          <a:p>
            <a:pPr marL="90805" algn="ctr">
              <a:spcBef>
                <a:spcPts val="5"/>
              </a:spcBef>
            </a:pPr>
            <a:r>
              <a:rPr spc="-10" dirty="0">
                <a:solidFill>
                  <a:srgbClr val="002060"/>
                </a:solidFill>
                <a:latin typeface="Arial"/>
                <a:cs typeface="Arial"/>
              </a:rPr>
              <a:t>Processor</a:t>
            </a:r>
            <a:endParaRPr dirty="0">
              <a:solidFill>
                <a:srgbClr val="002060"/>
              </a:solidFill>
              <a:latin typeface="Arial"/>
              <a:cs typeface="Arial"/>
            </a:endParaRPr>
          </a:p>
        </p:txBody>
      </p:sp>
      <p:sp>
        <p:nvSpPr>
          <p:cNvPr id="5" name="object 5"/>
          <p:cNvSpPr txBox="1"/>
          <p:nvPr/>
        </p:nvSpPr>
        <p:spPr>
          <a:xfrm>
            <a:off x="3505961" y="3201161"/>
            <a:ext cx="1315720" cy="593752"/>
          </a:xfrm>
          <a:prstGeom prst="rect">
            <a:avLst/>
          </a:prstGeom>
          <a:solidFill>
            <a:srgbClr val="FFFFFF"/>
          </a:solidFill>
          <a:ln w="25400">
            <a:solidFill>
              <a:srgbClr val="000000"/>
            </a:solidFill>
          </a:ln>
        </p:spPr>
        <p:txBody>
          <a:bodyPr vert="horz" wrap="square" lIns="0" tIns="39370" rIns="0" bIns="0" rtlCol="0">
            <a:spAutoFit/>
          </a:bodyPr>
          <a:lstStyle/>
          <a:p>
            <a:pPr marL="90805" algn="ctr">
              <a:spcBef>
                <a:spcPts val="310"/>
              </a:spcBef>
            </a:pPr>
            <a:r>
              <a:rPr spc="-10" dirty="0">
                <a:solidFill>
                  <a:srgbClr val="002060"/>
                </a:solidFill>
                <a:latin typeface="Arial"/>
                <a:cs typeface="Arial"/>
              </a:rPr>
              <a:t>Secondary</a:t>
            </a:r>
            <a:endParaRPr dirty="0">
              <a:solidFill>
                <a:srgbClr val="002060"/>
              </a:solidFill>
              <a:latin typeface="Arial"/>
              <a:cs typeface="Arial"/>
            </a:endParaRPr>
          </a:p>
          <a:p>
            <a:pPr marL="90805" algn="ctr"/>
            <a:r>
              <a:rPr spc="-10" dirty="0">
                <a:solidFill>
                  <a:srgbClr val="002060"/>
                </a:solidFill>
                <a:latin typeface="Arial"/>
                <a:cs typeface="Arial"/>
              </a:rPr>
              <a:t>Processor</a:t>
            </a:r>
            <a:endParaRPr dirty="0">
              <a:solidFill>
                <a:srgbClr val="002060"/>
              </a:solidFill>
              <a:latin typeface="Arial"/>
              <a:cs typeface="Arial"/>
            </a:endParaRPr>
          </a:p>
        </p:txBody>
      </p:sp>
      <p:grpSp>
        <p:nvGrpSpPr>
          <p:cNvPr id="6" name="object 6"/>
          <p:cNvGrpSpPr/>
          <p:nvPr/>
        </p:nvGrpSpPr>
        <p:grpSpPr>
          <a:xfrm>
            <a:off x="5093462" y="2502661"/>
            <a:ext cx="991869" cy="396240"/>
            <a:chOff x="3569461" y="2502661"/>
            <a:chExt cx="991869" cy="396240"/>
          </a:xfrm>
        </p:grpSpPr>
        <p:sp>
          <p:nvSpPr>
            <p:cNvPr id="7" name="object 7"/>
            <p:cNvSpPr/>
            <p:nvPr/>
          </p:nvSpPr>
          <p:spPr>
            <a:xfrm>
              <a:off x="3582161" y="2515361"/>
              <a:ext cx="966469" cy="370840"/>
            </a:xfrm>
            <a:custGeom>
              <a:avLst/>
              <a:gdLst/>
              <a:ahLst/>
              <a:cxnLst/>
              <a:rect l="l" t="t" r="r" b="b"/>
              <a:pathLst>
                <a:path w="966470" h="370839">
                  <a:moveTo>
                    <a:pt x="966215" y="0"/>
                  </a:moveTo>
                  <a:lnTo>
                    <a:pt x="0" y="0"/>
                  </a:lnTo>
                  <a:lnTo>
                    <a:pt x="0" y="370332"/>
                  </a:lnTo>
                  <a:lnTo>
                    <a:pt x="966215" y="370332"/>
                  </a:lnTo>
                  <a:lnTo>
                    <a:pt x="966215" y="0"/>
                  </a:lnTo>
                  <a:close/>
                </a:path>
              </a:pathLst>
            </a:custGeom>
            <a:solidFill>
              <a:srgbClr val="FFFFFF"/>
            </a:solidFill>
          </p:spPr>
          <p:txBody>
            <a:bodyPr wrap="square" lIns="0" tIns="0" rIns="0" bIns="0" rtlCol="0"/>
            <a:lstStyle/>
            <a:p>
              <a:endParaRPr dirty="0"/>
            </a:p>
          </p:txBody>
        </p:sp>
        <p:sp>
          <p:nvSpPr>
            <p:cNvPr id="8" name="object 8"/>
            <p:cNvSpPr/>
            <p:nvPr/>
          </p:nvSpPr>
          <p:spPr>
            <a:xfrm>
              <a:off x="3582161" y="2515361"/>
              <a:ext cx="966469" cy="370840"/>
            </a:xfrm>
            <a:custGeom>
              <a:avLst/>
              <a:gdLst/>
              <a:ahLst/>
              <a:cxnLst/>
              <a:rect l="l" t="t" r="r" b="b"/>
              <a:pathLst>
                <a:path w="966470" h="370839">
                  <a:moveTo>
                    <a:pt x="0" y="370332"/>
                  </a:moveTo>
                  <a:lnTo>
                    <a:pt x="966215" y="370332"/>
                  </a:lnTo>
                  <a:lnTo>
                    <a:pt x="966215" y="0"/>
                  </a:lnTo>
                  <a:lnTo>
                    <a:pt x="0" y="0"/>
                  </a:lnTo>
                  <a:lnTo>
                    <a:pt x="0" y="370332"/>
                  </a:lnTo>
                  <a:close/>
                </a:path>
              </a:pathLst>
            </a:custGeom>
            <a:ln w="25400">
              <a:solidFill>
                <a:srgbClr val="000000"/>
              </a:solidFill>
            </a:ln>
          </p:spPr>
          <p:txBody>
            <a:bodyPr wrap="square" lIns="0" tIns="0" rIns="0" bIns="0" rtlCol="0"/>
            <a:lstStyle/>
            <a:p>
              <a:endParaRPr dirty="0"/>
            </a:p>
          </p:txBody>
        </p:sp>
      </p:grpSp>
      <p:graphicFrame>
        <p:nvGraphicFramePr>
          <p:cNvPr id="9" name="object 9"/>
          <p:cNvGraphicFramePr>
            <a:graphicFrameLocks noGrp="1"/>
          </p:cNvGraphicFramePr>
          <p:nvPr>
            <p:extLst>
              <p:ext uri="{D42A27DB-BD31-4B8C-83A1-F6EECF244321}">
                <p14:modId xmlns:p14="http://schemas.microsoft.com/office/powerpoint/2010/main" val="3884171039"/>
              </p:ext>
            </p:extLst>
          </p:nvPr>
        </p:nvGraphicFramePr>
        <p:xfrm>
          <a:off x="4807586" y="1807567"/>
          <a:ext cx="1599564" cy="3011455"/>
        </p:xfrm>
        <a:graphic>
          <a:graphicData uri="http://schemas.openxmlformats.org/drawingml/2006/table">
            <a:tbl>
              <a:tblPr firstRow="1" bandRow="1">
                <a:tableStyleId>{2D5ABB26-0587-4C30-8999-92F81FD0307C}</a:tableStyleId>
              </a:tblPr>
              <a:tblGrid>
                <a:gridCol w="1321435">
                  <a:extLst>
                    <a:ext uri="{9D8B030D-6E8A-4147-A177-3AD203B41FA5}">
                      <a16:colId xmlns:a16="http://schemas.microsoft.com/office/drawing/2014/main" val="20000"/>
                    </a:ext>
                  </a:extLst>
                </a:gridCol>
                <a:gridCol w="278129">
                  <a:extLst>
                    <a:ext uri="{9D8B030D-6E8A-4147-A177-3AD203B41FA5}">
                      <a16:colId xmlns:a16="http://schemas.microsoft.com/office/drawing/2014/main" val="20001"/>
                    </a:ext>
                  </a:extLst>
                </a:gridCol>
              </a:tblGrid>
              <a:tr h="2105881">
                <a:tc gridSpan="2">
                  <a:txBody>
                    <a:bodyPr/>
                    <a:lstStyle/>
                    <a:p>
                      <a:pPr>
                        <a:lnSpc>
                          <a:spcPct val="100000"/>
                        </a:lnSpc>
                      </a:pPr>
                      <a:endParaRPr sz="2000" dirty="0">
                        <a:solidFill>
                          <a:srgbClr val="002060"/>
                        </a:solidFill>
                        <a:latin typeface="Times New Roman"/>
                        <a:cs typeface="Times New Roman"/>
                      </a:endParaRPr>
                    </a:p>
                    <a:p>
                      <a:pPr>
                        <a:lnSpc>
                          <a:spcPct val="100000"/>
                        </a:lnSpc>
                        <a:spcBef>
                          <a:spcPts val="25"/>
                        </a:spcBef>
                      </a:pPr>
                      <a:endParaRPr sz="2950" dirty="0">
                        <a:solidFill>
                          <a:srgbClr val="002060"/>
                        </a:solidFill>
                        <a:latin typeface="Times New Roman"/>
                        <a:cs typeface="Times New Roman"/>
                      </a:endParaRPr>
                    </a:p>
                    <a:p>
                      <a:pPr marL="395605">
                        <a:lnSpc>
                          <a:spcPct val="100000"/>
                        </a:lnSpc>
                      </a:pPr>
                      <a:r>
                        <a:rPr sz="1800" spc="-10" dirty="0">
                          <a:solidFill>
                            <a:srgbClr val="002060"/>
                          </a:solidFill>
                          <a:latin typeface="Arial"/>
                          <a:cs typeface="Arial"/>
                        </a:rPr>
                        <a:t>Storage</a:t>
                      </a:r>
                      <a:endParaRPr sz="1800" dirty="0">
                        <a:solidFill>
                          <a:srgbClr val="002060"/>
                        </a:solidFill>
                        <a:latin typeface="Arial"/>
                        <a:cs typeface="Arial"/>
                      </a:endParaRPr>
                    </a:p>
                  </a:txBody>
                  <a:tcPr marL="0" marR="0" marT="0" marB="0">
                    <a:lnR w="9525">
                      <a:solidFill>
                        <a:srgbClr val="000000"/>
                      </a:solidFill>
                      <a:prstDash val="solid"/>
                    </a:lnR>
                  </a:tcPr>
                </a:tc>
                <a:tc hMerge="1">
                  <a:txBody>
                    <a:bodyPr/>
                    <a:lstStyle/>
                    <a:p>
                      <a:endParaRPr/>
                    </a:p>
                  </a:txBody>
                  <a:tcPr marL="0" marR="0" marT="0" marB="0"/>
                </a:tc>
                <a:extLst>
                  <a:ext uri="{0D108BD9-81ED-4DB2-BD59-A6C34878D82A}">
                    <a16:rowId xmlns:a16="http://schemas.microsoft.com/office/drawing/2014/main" val="10000"/>
                  </a:ext>
                </a:extLst>
              </a:tr>
              <a:tr h="313055">
                <a:tc rowSpan="2">
                  <a:txBody>
                    <a:bodyPr/>
                    <a:lstStyle/>
                    <a:p>
                      <a:pPr marL="90805" marR="94615">
                        <a:lnSpc>
                          <a:spcPct val="100000"/>
                        </a:lnSpc>
                        <a:spcBef>
                          <a:spcPts val="310"/>
                        </a:spcBef>
                      </a:pPr>
                      <a:r>
                        <a:rPr sz="1800" spc="-10" dirty="0">
                          <a:solidFill>
                            <a:srgbClr val="002060"/>
                          </a:solidFill>
                          <a:latin typeface="Arial"/>
                          <a:cs typeface="Arial"/>
                        </a:rPr>
                        <a:t>Wholesale/ distribution</a:t>
                      </a:r>
                      <a:endParaRPr sz="1800" dirty="0">
                        <a:solidFill>
                          <a:srgbClr val="002060"/>
                        </a:solidFill>
                        <a:latin typeface="Arial"/>
                        <a:cs typeface="Arial"/>
                      </a:endParaRPr>
                    </a:p>
                  </a:txBody>
                  <a:tcPr marL="0" marR="0" marT="39370" marB="0">
                    <a:lnL w="28575">
                      <a:solidFill>
                        <a:srgbClr val="000000"/>
                      </a:solidFill>
                      <a:prstDash val="solid"/>
                    </a:lnL>
                    <a:lnR w="28575">
                      <a:solidFill>
                        <a:srgbClr val="000000"/>
                      </a:solidFill>
                      <a:prstDash val="solid"/>
                    </a:lnR>
                    <a:lnB w="28575">
                      <a:solidFill>
                        <a:srgbClr val="000000"/>
                      </a:solidFill>
                      <a:prstDash val="solid"/>
                    </a:lnB>
                    <a:solidFill>
                      <a:srgbClr val="FFFFFF"/>
                    </a:solidFill>
                  </a:tcPr>
                </a:tc>
                <a:tc>
                  <a:txBody>
                    <a:bodyPr/>
                    <a:lstStyle/>
                    <a:p>
                      <a:pPr>
                        <a:lnSpc>
                          <a:spcPct val="100000"/>
                        </a:lnSpc>
                      </a:pPr>
                      <a:endParaRPr sz="1900" dirty="0">
                        <a:solidFill>
                          <a:srgbClr val="002060"/>
                        </a:solidFill>
                        <a:latin typeface="Times New Roman"/>
                        <a:cs typeface="Times New Roman"/>
                      </a:endParaRPr>
                    </a:p>
                  </a:txBody>
                  <a:tcPr marL="0" marR="0" marT="0" marB="0">
                    <a:lnL w="28575">
                      <a:solidFill>
                        <a:srgbClr val="000000"/>
                      </a:solidFill>
                      <a:prstDash val="solid"/>
                    </a:lnL>
                    <a:lnR w="9525">
                      <a:solidFill>
                        <a:srgbClr val="000000"/>
                      </a:solidFill>
                      <a:prstDash val="solid"/>
                    </a:lnR>
                    <a:lnB w="28575">
                      <a:solidFill>
                        <a:srgbClr val="000000"/>
                      </a:solidFill>
                      <a:prstDash val="solid"/>
                    </a:lnB>
                  </a:tcPr>
                </a:tc>
                <a:extLst>
                  <a:ext uri="{0D108BD9-81ED-4DB2-BD59-A6C34878D82A}">
                    <a16:rowId xmlns:a16="http://schemas.microsoft.com/office/drawing/2014/main" val="10001"/>
                  </a:ext>
                </a:extLst>
              </a:tr>
              <a:tr h="325184">
                <a:tc vMerge="1">
                  <a:txBody>
                    <a:bodyPr/>
                    <a:lstStyle/>
                    <a:p>
                      <a:endParaRPr/>
                    </a:p>
                  </a:txBody>
                  <a:tcPr marL="0" marR="0" marT="3937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FFFFF"/>
                    </a:solidFill>
                  </a:tcPr>
                </a:tc>
                <a:tc>
                  <a:txBody>
                    <a:bodyPr/>
                    <a:lstStyle/>
                    <a:p>
                      <a:pPr>
                        <a:lnSpc>
                          <a:spcPct val="100000"/>
                        </a:lnSpc>
                      </a:pPr>
                      <a:endParaRPr sz="2000" dirty="0">
                        <a:solidFill>
                          <a:srgbClr val="002060"/>
                        </a:solidFill>
                        <a:latin typeface="Times New Roman"/>
                        <a:cs typeface="Times New Roman"/>
                      </a:endParaRPr>
                    </a:p>
                  </a:txBody>
                  <a:tcPr marL="0" marR="0" marT="0" marB="0">
                    <a:lnL w="28575">
                      <a:solidFill>
                        <a:srgbClr val="000000"/>
                      </a:solidFill>
                      <a:prstDash val="solid"/>
                    </a:lnL>
                    <a:lnR w="9525">
                      <a:solidFill>
                        <a:srgbClr val="000000"/>
                      </a:solidFill>
                      <a:prstDash val="solid"/>
                    </a:lnR>
                    <a:lnT w="28575">
                      <a:solidFill>
                        <a:srgbClr val="000000"/>
                      </a:solidFill>
                      <a:prstDash val="solid"/>
                    </a:lnT>
                  </a:tcPr>
                </a:tc>
                <a:extLst>
                  <a:ext uri="{0D108BD9-81ED-4DB2-BD59-A6C34878D82A}">
                    <a16:rowId xmlns:a16="http://schemas.microsoft.com/office/drawing/2014/main" val="10002"/>
                  </a:ext>
                </a:extLst>
              </a:tr>
              <a:tr h="267335">
                <a:tc gridSpan="2">
                  <a:txBody>
                    <a:bodyPr/>
                    <a:lstStyle/>
                    <a:p>
                      <a:pPr>
                        <a:lnSpc>
                          <a:spcPct val="100000"/>
                        </a:lnSpc>
                      </a:pPr>
                      <a:endParaRPr sz="1600" dirty="0">
                        <a:solidFill>
                          <a:srgbClr val="002060"/>
                        </a:solidFill>
                        <a:latin typeface="Times New Roman"/>
                        <a:cs typeface="Times New Roman"/>
                      </a:endParaRPr>
                    </a:p>
                  </a:txBody>
                  <a:tcPr marL="0" marR="0" marT="0" marB="0">
                    <a:lnR w="9525">
                      <a:solidFill>
                        <a:srgbClr val="000000"/>
                      </a:solidFill>
                      <a:prstDash val="solid"/>
                    </a:lnR>
                    <a:lnT w="28575" cap="flat" cmpd="sng" algn="ctr">
                      <a:solidFill>
                        <a:srgbClr val="000000"/>
                      </a:solidFill>
                      <a:prstDash val="solid"/>
                      <a:round/>
                      <a:headEnd type="none" w="med" len="med"/>
                      <a:tailEnd type="none" w="med" len="med"/>
                    </a:lnT>
                  </a:tcPr>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sp>
        <p:nvSpPr>
          <p:cNvPr id="10" name="object 10"/>
          <p:cNvSpPr txBox="1"/>
          <p:nvPr/>
        </p:nvSpPr>
        <p:spPr>
          <a:xfrm>
            <a:off x="6630162" y="1524761"/>
            <a:ext cx="1449705" cy="870110"/>
          </a:xfrm>
          <a:prstGeom prst="rect">
            <a:avLst/>
          </a:prstGeom>
          <a:solidFill>
            <a:srgbClr val="FFFFFF"/>
          </a:solidFill>
          <a:ln w="25400">
            <a:solidFill>
              <a:srgbClr val="002060"/>
            </a:solidFill>
          </a:ln>
        </p:spPr>
        <p:txBody>
          <a:bodyPr vert="horz" wrap="square" lIns="0" tIns="38735" rIns="0" bIns="0" rtlCol="0">
            <a:spAutoFit/>
          </a:bodyPr>
          <a:lstStyle/>
          <a:p>
            <a:pPr marL="91440" marR="118110" algn="ctr">
              <a:spcBef>
                <a:spcPts val="305"/>
              </a:spcBef>
            </a:pPr>
            <a:r>
              <a:rPr spc="-10" dirty="0">
                <a:solidFill>
                  <a:srgbClr val="002060"/>
                </a:solidFill>
                <a:latin typeface="Arial"/>
                <a:cs typeface="Arial"/>
              </a:rPr>
              <a:t>Retail: </a:t>
            </a:r>
            <a:r>
              <a:rPr dirty="0">
                <a:solidFill>
                  <a:srgbClr val="002060"/>
                </a:solidFill>
                <a:latin typeface="Arial"/>
                <a:cs typeface="Arial"/>
              </a:rPr>
              <a:t>Packaged</a:t>
            </a:r>
            <a:r>
              <a:rPr spc="-20" dirty="0">
                <a:solidFill>
                  <a:srgbClr val="002060"/>
                </a:solidFill>
                <a:latin typeface="Arial"/>
                <a:cs typeface="Arial"/>
              </a:rPr>
              <a:t> </a:t>
            </a:r>
            <a:r>
              <a:rPr spc="-50" dirty="0">
                <a:solidFill>
                  <a:srgbClr val="002060"/>
                </a:solidFill>
                <a:latin typeface="Arial"/>
                <a:cs typeface="Arial"/>
              </a:rPr>
              <a:t>&amp; </a:t>
            </a:r>
            <a:r>
              <a:rPr spc="-10" dirty="0">
                <a:solidFill>
                  <a:srgbClr val="002060"/>
                </a:solidFill>
                <a:latin typeface="Arial"/>
                <a:cs typeface="Arial"/>
              </a:rPr>
              <a:t>Self-serve</a:t>
            </a:r>
            <a:endParaRPr dirty="0">
              <a:solidFill>
                <a:srgbClr val="002060"/>
              </a:solidFill>
              <a:latin typeface="Arial"/>
              <a:cs typeface="Arial"/>
            </a:endParaRPr>
          </a:p>
        </p:txBody>
      </p:sp>
      <p:sp>
        <p:nvSpPr>
          <p:cNvPr id="11" name="object 11"/>
          <p:cNvSpPr txBox="1"/>
          <p:nvPr/>
        </p:nvSpPr>
        <p:spPr>
          <a:xfrm>
            <a:off x="6706362" y="2972562"/>
            <a:ext cx="954405" cy="870751"/>
          </a:xfrm>
          <a:prstGeom prst="rect">
            <a:avLst/>
          </a:prstGeom>
          <a:solidFill>
            <a:srgbClr val="FFFFFF"/>
          </a:solidFill>
          <a:ln w="25400">
            <a:solidFill>
              <a:srgbClr val="002060"/>
            </a:solidFill>
          </a:ln>
        </p:spPr>
        <p:txBody>
          <a:bodyPr vert="horz" wrap="square" lIns="0" tIns="39370" rIns="0" bIns="0" rtlCol="0">
            <a:spAutoFit/>
          </a:bodyPr>
          <a:lstStyle/>
          <a:p>
            <a:pPr marL="91440" marR="93345">
              <a:spcBef>
                <a:spcPts val="310"/>
              </a:spcBef>
            </a:pPr>
            <a:r>
              <a:rPr spc="-10" dirty="0">
                <a:solidFill>
                  <a:srgbClr val="002060"/>
                </a:solidFill>
                <a:latin typeface="Arial"/>
                <a:cs typeface="Arial"/>
              </a:rPr>
              <a:t>Retail </a:t>
            </a:r>
            <a:r>
              <a:rPr spc="-25" dirty="0">
                <a:solidFill>
                  <a:srgbClr val="002060"/>
                </a:solidFill>
                <a:latin typeface="Arial"/>
                <a:cs typeface="Arial"/>
              </a:rPr>
              <a:t>Wet </a:t>
            </a:r>
            <a:r>
              <a:rPr spc="-10" dirty="0">
                <a:solidFill>
                  <a:srgbClr val="002060"/>
                </a:solidFill>
                <a:latin typeface="Arial"/>
                <a:cs typeface="Arial"/>
              </a:rPr>
              <a:t>counter</a:t>
            </a:r>
            <a:endParaRPr dirty="0">
              <a:solidFill>
                <a:srgbClr val="002060"/>
              </a:solidFill>
              <a:latin typeface="Arial"/>
              <a:cs typeface="Arial"/>
            </a:endParaRPr>
          </a:p>
        </p:txBody>
      </p:sp>
      <p:sp>
        <p:nvSpPr>
          <p:cNvPr id="12" name="object 12"/>
          <p:cNvSpPr txBox="1"/>
          <p:nvPr/>
        </p:nvSpPr>
        <p:spPr>
          <a:xfrm>
            <a:off x="6782561" y="4725162"/>
            <a:ext cx="1454150" cy="316753"/>
          </a:xfrm>
          <a:prstGeom prst="rect">
            <a:avLst/>
          </a:prstGeom>
          <a:solidFill>
            <a:srgbClr val="FFFFFF"/>
          </a:solidFill>
          <a:ln w="25400">
            <a:solidFill>
              <a:srgbClr val="002060"/>
            </a:solidFill>
          </a:ln>
        </p:spPr>
        <p:txBody>
          <a:bodyPr vert="horz" wrap="square" lIns="0" tIns="39370" rIns="0" bIns="0" rtlCol="0">
            <a:spAutoFit/>
          </a:bodyPr>
          <a:lstStyle/>
          <a:p>
            <a:pPr marL="91440" algn="ctr">
              <a:spcBef>
                <a:spcPts val="310"/>
              </a:spcBef>
            </a:pPr>
            <a:r>
              <a:rPr dirty="0">
                <a:solidFill>
                  <a:srgbClr val="002060"/>
                </a:solidFill>
                <a:latin typeface="Arial"/>
                <a:cs typeface="Arial"/>
              </a:rPr>
              <a:t>Food</a:t>
            </a:r>
            <a:r>
              <a:rPr spc="-15" dirty="0">
                <a:solidFill>
                  <a:srgbClr val="002060"/>
                </a:solidFill>
                <a:latin typeface="Arial"/>
                <a:cs typeface="Arial"/>
              </a:rPr>
              <a:t> </a:t>
            </a:r>
            <a:r>
              <a:rPr spc="-10" dirty="0">
                <a:solidFill>
                  <a:srgbClr val="002060"/>
                </a:solidFill>
                <a:latin typeface="Arial"/>
                <a:cs typeface="Arial"/>
              </a:rPr>
              <a:t>service</a:t>
            </a:r>
            <a:endParaRPr dirty="0">
              <a:solidFill>
                <a:srgbClr val="002060"/>
              </a:solidFill>
              <a:latin typeface="Arial"/>
              <a:cs typeface="Arial"/>
            </a:endParaRPr>
          </a:p>
        </p:txBody>
      </p:sp>
      <p:sp>
        <p:nvSpPr>
          <p:cNvPr id="13" name="object 13"/>
          <p:cNvSpPr txBox="1"/>
          <p:nvPr/>
        </p:nvSpPr>
        <p:spPr>
          <a:xfrm>
            <a:off x="8687561" y="2286762"/>
            <a:ext cx="1291059" cy="316753"/>
          </a:xfrm>
          <a:prstGeom prst="rect">
            <a:avLst/>
          </a:prstGeom>
          <a:solidFill>
            <a:srgbClr val="FFFFFF"/>
          </a:solidFill>
          <a:ln w="25400">
            <a:solidFill>
              <a:srgbClr val="002060"/>
            </a:solidFill>
          </a:ln>
        </p:spPr>
        <p:txBody>
          <a:bodyPr vert="horz" wrap="square" lIns="0" tIns="39370" rIns="0" bIns="0" rtlCol="0">
            <a:spAutoFit/>
          </a:bodyPr>
          <a:lstStyle/>
          <a:p>
            <a:pPr marL="91440" algn="ctr">
              <a:spcBef>
                <a:spcPts val="310"/>
              </a:spcBef>
            </a:pPr>
            <a:r>
              <a:rPr spc="-10" dirty="0">
                <a:solidFill>
                  <a:srgbClr val="002060"/>
                </a:solidFill>
                <a:latin typeface="Arial"/>
                <a:cs typeface="Arial"/>
              </a:rPr>
              <a:t>Consumer</a:t>
            </a:r>
            <a:endParaRPr dirty="0">
              <a:solidFill>
                <a:srgbClr val="002060"/>
              </a:solidFill>
              <a:latin typeface="Arial"/>
              <a:cs typeface="Arial"/>
            </a:endParaRPr>
          </a:p>
        </p:txBody>
      </p:sp>
      <p:sp>
        <p:nvSpPr>
          <p:cNvPr id="14" name="object 14"/>
          <p:cNvSpPr/>
          <p:nvPr/>
        </p:nvSpPr>
        <p:spPr>
          <a:xfrm>
            <a:off x="3200146" y="2257045"/>
            <a:ext cx="381635" cy="103505"/>
          </a:xfrm>
          <a:custGeom>
            <a:avLst/>
            <a:gdLst/>
            <a:ahLst/>
            <a:cxnLst/>
            <a:rect l="l" t="t" r="r" b="b"/>
            <a:pathLst>
              <a:path w="381635" h="103505">
                <a:moveTo>
                  <a:pt x="370202" y="42798"/>
                </a:moveTo>
                <a:lnTo>
                  <a:pt x="368427" y="42798"/>
                </a:lnTo>
                <a:lnTo>
                  <a:pt x="368935" y="55498"/>
                </a:lnTo>
                <a:lnTo>
                  <a:pt x="345435" y="56284"/>
                </a:lnTo>
                <a:lnTo>
                  <a:pt x="290576" y="90804"/>
                </a:lnTo>
                <a:lnTo>
                  <a:pt x="287655" y="92582"/>
                </a:lnTo>
                <a:lnTo>
                  <a:pt x="286766" y="96519"/>
                </a:lnTo>
                <a:lnTo>
                  <a:pt x="288671" y="99567"/>
                </a:lnTo>
                <a:lnTo>
                  <a:pt x="290449" y="102488"/>
                </a:lnTo>
                <a:lnTo>
                  <a:pt x="294386" y="103377"/>
                </a:lnTo>
                <a:lnTo>
                  <a:pt x="381254" y="48767"/>
                </a:lnTo>
                <a:lnTo>
                  <a:pt x="370202" y="42798"/>
                </a:lnTo>
                <a:close/>
              </a:path>
              <a:path w="381635" h="103505">
                <a:moveTo>
                  <a:pt x="344983" y="43582"/>
                </a:moveTo>
                <a:lnTo>
                  <a:pt x="0" y="55117"/>
                </a:lnTo>
                <a:lnTo>
                  <a:pt x="508" y="67817"/>
                </a:lnTo>
                <a:lnTo>
                  <a:pt x="345435" y="56284"/>
                </a:lnTo>
                <a:lnTo>
                  <a:pt x="356088" y="49581"/>
                </a:lnTo>
                <a:lnTo>
                  <a:pt x="344983" y="43582"/>
                </a:lnTo>
                <a:close/>
              </a:path>
              <a:path w="381635" h="103505">
                <a:moveTo>
                  <a:pt x="356088" y="49581"/>
                </a:moveTo>
                <a:lnTo>
                  <a:pt x="345435" y="56284"/>
                </a:lnTo>
                <a:lnTo>
                  <a:pt x="368935" y="55498"/>
                </a:lnTo>
                <a:lnTo>
                  <a:pt x="368904" y="54736"/>
                </a:lnTo>
                <a:lnTo>
                  <a:pt x="365633" y="54736"/>
                </a:lnTo>
                <a:lnTo>
                  <a:pt x="356088" y="49581"/>
                </a:lnTo>
                <a:close/>
              </a:path>
              <a:path w="381635" h="103505">
                <a:moveTo>
                  <a:pt x="365252" y="43814"/>
                </a:moveTo>
                <a:lnTo>
                  <a:pt x="356088" y="49581"/>
                </a:lnTo>
                <a:lnTo>
                  <a:pt x="365633" y="54736"/>
                </a:lnTo>
                <a:lnTo>
                  <a:pt x="365252" y="43814"/>
                </a:lnTo>
                <a:close/>
              </a:path>
              <a:path w="381635" h="103505">
                <a:moveTo>
                  <a:pt x="368467" y="43814"/>
                </a:moveTo>
                <a:lnTo>
                  <a:pt x="365252" y="43814"/>
                </a:lnTo>
                <a:lnTo>
                  <a:pt x="365633" y="54736"/>
                </a:lnTo>
                <a:lnTo>
                  <a:pt x="368904" y="54736"/>
                </a:lnTo>
                <a:lnTo>
                  <a:pt x="368467" y="43814"/>
                </a:lnTo>
                <a:close/>
              </a:path>
              <a:path w="381635" h="103505">
                <a:moveTo>
                  <a:pt x="368427" y="42798"/>
                </a:moveTo>
                <a:lnTo>
                  <a:pt x="344983" y="43582"/>
                </a:lnTo>
                <a:lnTo>
                  <a:pt x="356088" y="49581"/>
                </a:lnTo>
                <a:lnTo>
                  <a:pt x="365252" y="43814"/>
                </a:lnTo>
                <a:lnTo>
                  <a:pt x="368467" y="43814"/>
                </a:lnTo>
                <a:lnTo>
                  <a:pt x="368427" y="42798"/>
                </a:lnTo>
                <a:close/>
              </a:path>
              <a:path w="381635" h="103505">
                <a:moveTo>
                  <a:pt x="290956" y="0"/>
                </a:moveTo>
                <a:lnTo>
                  <a:pt x="287147" y="1142"/>
                </a:lnTo>
                <a:lnTo>
                  <a:pt x="285496" y="4317"/>
                </a:lnTo>
                <a:lnTo>
                  <a:pt x="283845" y="7365"/>
                </a:lnTo>
                <a:lnTo>
                  <a:pt x="284988" y="11175"/>
                </a:lnTo>
                <a:lnTo>
                  <a:pt x="344983" y="43582"/>
                </a:lnTo>
                <a:lnTo>
                  <a:pt x="368427" y="42798"/>
                </a:lnTo>
                <a:lnTo>
                  <a:pt x="370202" y="42798"/>
                </a:lnTo>
                <a:lnTo>
                  <a:pt x="290956" y="0"/>
                </a:lnTo>
                <a:close/>
              </a:path>
            </a:pathLst>
          </a:custGeom>
          <a:solidFill>
            <a:srgbClr val="000000"/>
          </a:solidFill>
        </p:spPr>
        <p:txBody>
          <a:bodyPr wrap="square" lIns="0" tIns="0" rIns="0" bIns="0" rtlCol="0"/>
          <a:lstStyle/>
          <a:p>
            <a:endParaRPr dirty="0"/>
          </a:p>
        </p:txBody>
      </p:sp>
      <p:sp>
        <p:nvSpPr>
          <p:cNvPr id="15" name="object 15"/>
          <p:cNvSpPr/>
          <p:nvPr/>
        </p:nvSpPr>
        <p:spPr>
          <a:xfrm>
            <a:off x="4110355" y="2627377"/>
            <a:ext cx="103505" cy="573405"/>
          </a:xfrm>
          <a:custGeom>
            <a:avLst/>
            <a:gdLst/>
            <a:ahLst/>
            <a:cxnLst/>
            <a:rect l="l" t="t" r="r" b="b"/>
            <a:pathLst>
              <a:path w="103505" h="573405">
                <a:moveTo>
                  <a:pt x="7112" y="477012"/>
                </a:moveTo>
                <a:lnTo>
                  <a:pt x="1015" y="480568"/>
                </a:lnTo>
                <a:lnTo>
                  <a:pt x="0" y="484504"/>
                </a:lnTo>
                <a:lnTo>
                  <a:pt x="51688" y="573151"/>
                </a:lnTo>
                <a:lnTo>
                  <a:pt x="59112" y="560451"/>
                </a:lnTo>
                <a:lnTo>
                  <a:pt x="45338" y="560451"/>
                </a:lnTo>
                <a:lnTo>
                  <a:pt x="45338" y="536810"/>
                </a:lnTo>
                <a:lnTo>
                  <a:pt x="11049" y="478027"/>
                </a:lnTo>
                <a:lnTo>
                  <a:pt x="7112" y="477012"/>
                </a:lnTo>
                <a:close/>
              </a:path>
              <a:path w="103505" h="573405">
                <a:moveTo>
                  <a:pt x="45338" y="536810"/>
                </a:moveTo>
                <a:lnTo>
                  <a:pt x="45338" y="560451"/>
                </a:lnTo>
                <a:lnTo>
                  <a:pt x="58038" y="560451"/>
                </a:lnTo>
                <a:lnTo>
                  <a:pt x="58038" y="557276"/>
                </a:lnTo>
                <a:lnTo>
                  <a:pt x="46227" y="557276"/>
                </a:lnTo>
                <a:lnTo>
                  <a:pt x="51752" y="547805"/>
                </a:lnTo>
                <a:lnTo>
                  <a:pt x="45338" y="536810"/>
                </a:lnTo>
                <a:close/>
              </a:path>
              <a:path w="103505" h="573405">
                <a:moveTo>
                  <a:pt x="96393" y="477012"/>
                </a:moveTo>
                <a:lnTo>
                  <a:pt x="92456" y="478027"/>
                </a:lnTo>
                <a:lnTo>
                  <a:pt x="58165" y="536810"/>
                </a:lnTo>
                <a:lnTo>
                  <a:pt x="58038" y="560451"/>
                </a:lnTo>
                <a:lnTo>
                  <a:pt x="59112" y="560451"/>
                </a:lnTo>
                <a:lnTo>
                  <a:pt x="103505" y="484504"/>
                </a:lnTo>
                <a:lnTo>
                  <a:pt x="102488" y="480568"/>
                </a:lnTo>
                <a:lnTo>
                  <a:pt x="96393" y="477012"/>
                </a:lnTo>
                <a:close/>
              </a:path>
              <a:path w="103505" h="573405">
                <a:moveTo>
                  <a:pt x="51752" y="547805"/>
                </a:moveTo>
                <a:lnTo>
                  <a:pt x="46227" y="557276"/>
                </a:lnTo>
                <a:lnTo>
                  <a:pt x="57276" y="557276"/>
                </a:lnTo>
                <a:lnTo>
                  <a:pt x="51752" y="547805"/>
                </a:lnTo>
                <a:close/>
              </a:path>
              <a:path w="103505" h="573405">
                <a:moveTo>
                  <a:pt x="58038" y="537028"/>
                </a:moveTo>
                <a:lnTo>
                  <a:pt x="51752" y="547805"/>
                </a:lnTo>
                <a:lnTo>
                  <a:pt x="57276" y="557276"/>
                </a:lnTo>
                <a:lnTo>
                  <a:pt x="58038" y="557276"/>
                </a:lnTo>
                <a:lnTo>
                  <a:pt x="58038" y="537028"/>
                </a:lnTo>
                <a:close/>
              </a:path>
              <a:path w="103505" h="573405">
                <a:moveTo>
                  <a:pt x="45338" y="291592"/>
                </a:moveTo>
                <a:lnTo>
                  <a:pt x="45465" y="537028"/>
                </a:lnTo>
                <a:lnTo>
                  <a:pt x="51752" y="547805"/>
                </a:lnTo>
                <a:lnTo>
                  <a:pt x="58038" y="537028"/>
                </a:lnTo>
                <a:lnTo>
                  <a:pt x="58038" y="292862"/>
                </a:lnTo>
                <a:lnTo>
                  <a:pt x="46608" y="292862"/>
                </a:lnTo>
                <a:lnTo>
                  <a:pt x="45338" y="291592"/>
                </a:lnTo>
                <a:close/>
              </a:path>
              <a:path w="103505" h="573405">
                <a:moveTo>
                  <a:pt x="45338" y="286512"/>
                </a:moveTo>
                <a:lnTo>
                  <a:pt x="45338" y="291592"/>
                </a:lnTo>
                <a:lnTo>
                  <a:pt x="46608" y="292862"/>
                </a:lnTo>
                <a:lnTo>
                  <a:pt x="51688" y="292862"/>
                </a:lnTo>
                <a:lnTo>
                  <a:pt x="45338" y="286512"/>
                </a:lnTo>
                <a:close/>
              </a:path>
              <a:path w="103505" h="573405">
                <a:moveTo>
                  <a:pt x="56514" y="281489"/>
                </a:moveTo>
                <a:lnTo>
                  <a:pt x="56514" y="286512"/>
                </a:lnTo>
                <a:lnTo>
                  <a:pt x="45338" y="286512"/>
                </a:lnTo>
                <a:lnTo>
                  <a:pt x="51688" y="292862"/>
                </a:lnTo>
                <a:lnTo>
                  <a:pt x="58038" y="292862"/>
                </a:lnTo>
                <a:lnTo>
                  <a:pt x="58038" y="283083"/>
                </a:lnTo>
                <a:lnTo>
                  <a:pt x="56514" y="281489"/>
                </a:lnTo>
                <a:close/>
              </a:path>
              <a:path w="103505" h="573405">
                <a:moveTo>
                  <a:pt x="56514" y="0"/>
                </a:moveTo>
                <a:lnTo>
                  <a:pt x="43814" y="0"/>
                </a:lnTo>
                <a:lnTo>
                  <a:pt x="43814" y="290068"/>
                </a:lnTo>
                <a:lnTo>
                  <a:pt x="45338" y="291592"/>
                </a:lnTo>
                <a:lnTo>
                  <a:pt x="45338" y="286512"/>
                </a:lnTo>
                <a:lnTo>
                  <a:pt x="56514" y="286512"/>
                </a:lnTo>
                <a:lnTo>
                  <a:pt x="50164" y="280162"/>
                </a:lnTo>
                <a:lnTo>
                  <a:pt x="56514" y="280162"/>
                </a:lnTo>
                <a:lnTo>
                  <a:pt x="56514" y="0"/>
                </a:lnTo>
                <a:close/>
              </a:path>
              <a:path w="103505" h="573405">
                <a:moveTo>
                  <a:pt x="55244" y="280162"/>
                </a:moveTo>
                <a:lnTo>
                  <a:pt x="50164" y="280162"/>
                </a:lnTo>
                <a:lnTo>
                  <a:pt x="56514" y="286512"/>
                </a:lnTo>
                <a:lnTo>
                  <a:pt x="56514" y="281489"/>
                </a:lnTo>
                <a:lnTo>
                  <a:pt x="55244" y="280162"/>
                </a:lnTo>
                <a:close/>
              </a:path>
              <a:path w="103505" h="573405">
                <a:moveTo>
                  <a:pt x="56514" y="280162"/>
                </a:moveTo>
                <a:lnTo>
                  <a:pt x="55244" y="280162"/>
                </a:lnTo>
                <a:lnTo>
                  <a:pt x="56514" y="281489"/>
                </a:lnTo>
                <a:lnTo>
                  <a:pt x="56514" y="280162"/>
                </a:lnTo>
                <a:close/>
              </a:path>
            </a:pathLst>
          </a:custGeom>
          <a:solidFill>
            <a:srgbClr val="000000"/>
          </a:solidFill>
        </p:spPr>
        <p:txBody>
          <a:bodyPr wrap="square" lIns="0" tIns="0" rIns="0" bIns="0" rtlCol="0"/>
          <a:lstStyle/>
          <a:p>
            <a:endParaRPr dirty="0"/>
          </a:p>
        </p:txBody>
      </p:sp>
      <p:sp>
        <p:nvSpPr>
          <p:cNvPr id="16" name="object 16"/>
          <p:cNvSpPr/>
          <p:nvPr/>
        </p:nvSpPr>
        <p:spPr>
          <a:xfrm>
            <a:off x="4741165" y="2299461"/>
            <a:ext cx="363855" cy="452120"/>
          </a:xfrm>
          <a:custGeom>
            <a:avLst/>
            <a:gdLst/>
            <a:ahLst/>
            <a:cxnLst/>
            <a:rect l="l" t="t" r="r" b="b"/>
            <a:pathLst>
              <a:path w="363854" h="452119">
                <a:moveTo>
                  <a:pt x="338364" y="400050"/>
                </a:moveTo>
                <a:lnTo>
                  <a:pt x="268477" y="440816"/>
                </a:lnTo>
                <a:lnTo>
                  <a:pt x="267462" y="444626"/>
                </a:lnTo>
                <a:lnTo>
                  <a:pt x="271018" y="450723"/>
                </a:lnTo>
                <a:lnTo>
                  <a:pt x="274955" y="451738"/>
                </a:lnTo>
                <a:lnTo>
                  <a:pt x="352710" y="406400"/>
                </a:lnTo>
                <a:lnTo>
                  <a:pt x="350900" y="406400"/>
                </a:lnTo>
                <a:lnTo>
                  <a:pt x="350900" y="405511"/>
                </a:lnTo>
                <a:lnTo>
                  <a:pt x="347725" y="405511"/>
                </a:lnTo>
                <a:lnTo>
                  <a:pt x="338364" y="400050"/>
                </a:lnTo>
                <a:close/>
              </a:path>
              <a:path w="363854" h="452119">
                <a:moveTo>
                  <a:pt x="175387" y="6350"/>
                </a:moveTo>
                <a:lnTo>
                  <a:pt x="175387" y="403605"/>
                </a:lnTo>
                <a:lnTo>
                  <a:pt x="178308" y="406400"/>
                </a:lnTo>
                <a:lnTo>
                  <a:pt x="327478" y="406400"/>
                </a:lnTo>
                <a:lnTo>
                  <a:pt x="338364" y="400050"/>
                </a:lnTo>
                <a:lnTo>
                  <a:pt x="188087" y="400050"/>
                </a:lnTo>
                <a:lnTo>
                  <a:pt x="181737" y="393700"/>
                </a:lnTo>
                <a:lnTo>
                  <a:pt x="188087" y="393700"/>
                </a:lnTo>
                <a:lnTo>
                  <a:pt x="188087" y="12700"/>
                </a:lnTo>
                <a:lnTo>
                  <a:pt x="181737" y="12700"/>
                </a:lnTo>
                <a:lnTo>
                  <a:pt x="175387" y="6350"/>
                </a:lnTo>
                <a:close/>
              </a:path>
              <a:path w="363854" h="452119">
                <a:moveTo>
                  <a:pt x="352710" y="393700"/>
                </a:moveTo>
                <a:lnTo>
                  <a:pt x="350900" y="393700"/>
                </a:lnTo>
                <a:lnTo>
                  <a:pt x="350900" y="406400"/>
                </a:lnTo>
                <a:lnTo>
                  <a:pt x="352710" y="406400"/>
                </a:lnTo>
                <a:lnTo>
                  <a:pt x="363600" y="400050"/>
                </a:lnTo>
                <a:lnTo>
                  <a:pt x="352710" y="393700"/>
                </a:lnTo>
                <a:close/>
              </a:path>
              <a:path w="363854" h="452119">
                <a:moveTo>
                  <a:pt x="347725" y="394588"/>
                </a:moveTo>
                <a:lnTo>
                  <a:pt x="338364" y="400050"/>
                </a:lnTo>
                <a:lnTo>
                  <a:pt x="347725" y="405511"/>
                </a:lnTo>
                <a:lnTo>
                  <a:pt x="347725" y="394588"/>
                </a:lnTo>
                <a:close/>
              </a:path>
              <a:path w="363854" h="452119">
                <a:moveTo>
                  <a:pt x="350900" y="394588"/>
                </a:moveTo>
                <a:lnTo>
                  <a:pt x="347725" y="394588"/>
                </a:lnTo>
                <a:lnTo>
                  <a:pt x="347725" y="405511"/>
                </a:lnTo>
                <a:lnTo>
                  <a:pt x="350900" y="405511"/>
                </a:lnTo>
                <a:lnTo>
                  <a:pt x="350900" y="394588"/>
                </a:lnTo>
                <a:close/>
              </a:path>
              <a:path w="363854" h="452119">
                <a:moveTo>
                  <a:pt x="188087" y="393700"/>
                </a:moveTo>
                <a:lnTo>
                  <a:pt x="181737" y="393700"/>
                </a:lnTo>
                <a:lnTo>
                  <a:pt x="188087" y="400050"/>
                </a:lnTo>
                <a:lnTo>
                  <a:pt x="188087" y="393700"/>
                </a:lnTo>
                <a:close/>
              </a:path>
              <a:path w="363854" h="452119">
                <a:moveTo>
                  <a:pt x="327478" y="393700"/>
                </a:moveTo>
                <a:lnTo>
                  <a:pt x="188087" y="393700"/>
                </a:lnTo>
                <a:lnTo>
                  <a:pt x="188087" y="400050"/>
                </a:lnTo>
                <a:lnTo>
                  <a:pt x="338364" y="400050"/>
                </a:lnTo>
                <a:lnTo>
                  <a:pt x="327478" y="393700"/>
                </a:lnTo>
                <a:close/>
              </a:path>
              <a:path w="363854" h="452119">
                <a:moveTo>
                  <a:pt x="274955" y="348361"/>
                </a:moveTo>
                <a:lnTo>
                  <a:pt x="271018" y="349376"/>
                </a:lnTo>
                <a:lnTo>
                  <a:pt x="267462" y="355473"/>
                </a:lnTo>
                <a:lnTo>
                  <a:pt x="268477" y="359283"/>
                </a:lnTo>
                <a:lnTo>
                  <a:pt x="338364" y="400050"/>
                </a:lnTo>
                <a:lnTo>
                  <a:pt x="347725" y="394588"/>
                </a:lnTo>
                <a:lnTo>
                  <a:pt x="350900" y="394588"/>
                </a:lnTo>
                <a:lnTo>
                  <a:pt x="350900" y="393700"/>
                </a:lnTo>
                <a:lnTo>
                  <a:pt x="352710" y="393700"/>
                </a:lnTo>
                <a:lnTo>
                  <a:pt x="274955" y="348361"/>
                </a:lnTo>
                <a:close/>
              </a:path>
              <a:path w="363854" h="452119">
                <a:moveTo>
                  <a:pt x="185293" y="0"/>
                </a:moveTo>
                <a:lnTo>
                  <a:pt x="0" y="0"/>
                </a:lnTo>
                <a:lnTo>
                  <a:pt x="0" y="12700"/>
                </a:lnTo>
                <a:lnTo>
                  <a:pt x="175387" y="12700"/>
                </a:lnTo>
                <a:lnTo>
                  <a:pt x="175387" y="6350"/>
                </a:lnTo>
                <a:lnTo>
                  <a:pt x="188087" y="6350"/>
                </a:lnTo>
                <a:lnTo>
                  <a:pt x="188087" y="2793"/>
                </a:lnTo>
                <a:lnTo>
                  <a:pt x="185293" y="0"/>
                </a:lnTo>
                <a:close/>
              </a:path>
              <a:path w="363854" h="452119">
                <a:moveTo>
                  <a:pt x="188087" y="6350"/>
                </a:moveTo>
                <a:lnTo>
                  <a:pt x="175387" y="6350"/>
                </a:lnTo>
                <a:lnTo>
                  <a:pt x="181737" y="12700"/>
                </a:lnTo>
                <a:lnTo>
                  <a:pt x="188087" y="12700"/>
                </a:lnTo>
                <a:lnTo>
                  <a:pt x="188087" y="6350"/>
                </a:lnTo>
                <a:close/>
              </a:path>
            </a:pathLst>
          </a:custGeom>
          <a:solidFill>
            <a:srgbClr val="000000"/>
          </a:solidFill>
        </p:spPr>
        <p:txBody>
          <a:bodyPr wrap="square" lIns="0" tIns="0" rIns="0" bIns="0" rtlCol="0"/>
          <a:lstStyle/>
          <a:p>
            <a:endParaRPr dirty="0"/>
          </a:p>
        </p:txBody>
      </p:sp>
      <p:sp>
        <p:nvSpPr>
          <p:cNvPr id="17" name="object 17"/>
          <p:cNvSpPr/>
          <p:nvPr/>
        </p:nvSpPr>
        <p:spPr>
          <a:xfrm>
            <a:off x="4820411" y="2647315"/>
            <a:ext cx="285750" cy="883919"/>
          </a:xfrm>
          <a:custGeom>
            <a:avLst/>
            <a:gdLst/>
            <a:ahLst/>
            <a:cxnLst/>
            <a:rect l="l" t="t" r="r" b="b"/>
            <a:pathLst>
              <a:path w="285750" h="883920">
                <a:moveTo>
                  <a:pt x="136525" y="870838"/>
                </a:moveTo>
                <a:lnTo>
                  <a:pt x="0" y="870838"/>
                </a:lnTo>
                <a:lnTo>
                  <a:pt x="0" y="883538"/>
                </a:lnTo>
                <a:lnTo>
                  <a:pt x="146430" y="883538"/>
                </a:lnTo>
                <a:lnTo>
                  <a:pt x="149225" y="880745"/>
                </a:lnTo>
                <a:lnTo>
                  <a:pt x="149225" y="877188"/>
                </a:lnTo>
                <a:lnTo>
                  <a:pt x="136525" y="877188"/>
                </a:lnTo>
                <a:lnTo>
                  <a:pt x="136525" y="870838"/>
                </a:lnTo>
                <a:close/>
              </a:path>
              <a:path w="285750" h="883920">
                <a:moveTo>
                  <a:pt x="249754" y="45338"/>
                </a:moveTo>
                <a:lnTo>
                  <a:pt x="139318" y="45338"/>
                </a:lnTo>
                <a:lnTo>
                  <a:pt x="136525" y="48133"/>
                </a:lnTo>
                <a:lnTo>
                  <a:pt x="136525" y="877188"/>
                </a:lnTo>
                <a:lnTo>
                  <a:pt x="142875" y="870838"/>
                </a:lnTo>
                <a:lnTo>
                  <a:pt x="149225" y="870838"/>
                </a:lnTo>
                <a:lnTo>
                  <a:pt x="149225" y="58038"/>
                </a:lnTo>
                <a:lnTo>
                  <a:pt x="142875" y="58038"/>
                </a:lnTo>
                <a:lnTo>
                  <a:pt x="149225" y="51688"/>
                </a:lnTo>
                <a:lnTo>
                  <a:pt x="260640" y="51688"/>
                </a:lnTo>
                <a:lnTo>
                  <a:pt x="249754" y="45338"/>
                </a:lnTo>
                <a:close/>
              </a:path>
              <a:path w="285750" h="883920">
                <a:moveTo>
                  <a:pt x="149225" y="870838"/>
                </a:moveTo>
                <a:lnTo>
                  <a:pt x="142875" y="870838"/>
                </a:lnTo>
                <a:lnTo>
                  <a:pt x="136525" y="877188"/>
                </a:lnTo>
                <a:lnTo>
                  <a:pt x="149225" y="877188"/>
                </a:lnTo>
                <a:lnTo>
                  <a:pt x="149225" y="870838"/>
                </a:lnTo>
                <a:close/>
              </a:path>
              <a:path w="285750" h="883920">
                <a:moveTo>
                  <a:pt x="260640" y="51688"/>
                </a:moveTo>
                <a:lnTo>
                  <a:pt x="190753" y="92456"/>
                </a:lnTo>
                <a:lnTo>
                  <a:pt x="189737" y="96265"/>
                </a:lnTo>
                <a:lnTo>
                  <a:pt x="193293" y="102362"/>
                </a:lnTo>
                <a:lnTo>
                  <a:pt x="197103" y="103377"/>
                </a:lnTo>
                <a:lnTo>
                  <a:pt x="274859" y="58038"/>
                </a:lnTo>
                <a:lnTo>
                  <a:pt x="273176" y="58038"/>
                </a:lnTo>
                <a:lnTo>
                  <a:pt x="273176" y="57150"/>
                </a:lnTo>
                <a:lnTo>
                  <a:pt x="270001" y="57150"/>
                </a:lnTo>
                <a:lnTo>
                  <a:pt x="260640" y="51688"/>
                </a:lnTo>
                <a:close/>
              </a:path>
              <a:path w="285750" h="883920">
                <a:moveTo>
                  <a:pt x="149225" y="51688"/>
                </a:moveTo>
                <a:lnTo>
                  <a:pt x="142875" y="58038"/>
                </a:lnTo>
                <a:lnTo>
                  <a:pt x="149225" y="58038"/>
                </a:lnTo>
                <a:lnTo>
                  <a:pt x="149225" y="51688"/>
                </a:lnTo>
                <a:close/>
              </a:path>
              <a:path w="285750" h="883920">
                <a:moveTo>
                  <a:pt x="260640" y="51688"/>
                </a:moveTo>
                <a:lnTo>
                  <a:pt x="149225" y="51688"/>
                </a:lnTo>
                <a:lnTo>
                  <a:pt x="149225" y="58038"/>
                </a:lnTo>
                <a:lnTo>
                  <a:pt x="249754" y="58038"/>
                </a:lnTo>
                <a:lnTo>
                  <a:pt x="260640" y="51688"/>
                </a:lnTo>
                <a:close/>
              </a:path>
              <a:path w="285750" h="883920">
                <a:moveTo>
                  <a:pt x="274859" y="45338"/>
                </a:moveTo>
                <a:lnTo>
                  <a:pt x="273176" y="45338"/>
                </a:lnTo>
                <a:lnTo>
                  <a:pt x="273176" y="58038"/>
                </a:lnTo>
                <a:lnTo>
                  <a:pt x="274859" y="58038"/>
                </a:lnTo>
                <a:lnTo>
                  <a:pt x="285750" y="51688"/>
                </a:lnTo>
                <a:lnTo>
                  <a:pt x="274859" y="45338"/>
                </a:lnTo>
                <a:close/>
              </a:path>
              <a:path w="285750" h="883920">
                <a:moveTo>
                  <a:pt x="270001" y="46227"/>
                </a:moveTo>
                <a:lnTo>
                  <a:pt x="260640" y="51688"/>
                </a:lnTo>
                <a:lnTo>
                  <a:pt x="270001" y="57150"/>
                </a:lnTo>
                <a:lnTo>
                  <a:pt x="270001" y="46227"/>
                </a:lnTo>
                <a:close/>
              </a:path>
              <a:path w="285750" h="883920">
                <a:moveTo>
                  <a:pt x="273176" y="46227"/>
                </a:moveTo>
                <a:lnTo>
                  <a:pt x="270001" y="46227"/>
                </a:lnTo>
                <a:lnTo>
                  <a:pt x="270001" y="57150"/>
                </a:lnTo>
                <a:lnTo>
                  <a:pt x="273176" y="57150"/>
                </a:lnTo>
                <a:lnTo>
                  <a:pt x="273176" y="46227"/>
                </a:lnTo>
                <a:close/>
              </a:path>
              <a:path w="285750" h="883920">
                <a:moveTo>
                  <a:pt x="197103" y="0"/>
                </a:moveTo>
                <a:lnTo>
                  <a:pt x="193293" y="1015"/>
                </a:lnTo>
                <a:lnTo>
                  <a:pt x="189737" y="7112"/>
                </a:lnTo>
                <a:lnTo>
                  <a:pt x="190753" y="10922"/>
                </a:lnTo>
                <a:lnTo>
                  <a:pt x="260640" y="51688"/>
                </a:lnTo>
                <a:lnTo>
                  <a:pt x="270001" y="46227"/>
                </a:lnTo>
                <a:lnTo>
                  <a:pt x="273176" y="46227"/>
                </a:lnTo>
                <a:lnTo>
                  <a:pt x="273176" y="45338"/>
                </a:lnTo>
                <a:lnTo>
                  <a:pt x="274859" y="45338"/>
                </a:lnTo>
                <a:lnTo>
                  <a:pt x="197103" y="0"/>
                </a:lnTo>
                <a:close/>
              </a:path>
            </a:pathLst>
          </a:custGeom>
          <a:solidFill>
            <a:srgbClr val="000000"/>
          </a:solidFill>
        </p:spPr>
        <p:txBody>
          <a:bodyPr wrap="square" lIns="0" tIns="0" rIns="0" bIns="0" rtlCol="0"/>
          <a:lstStyle/>
          <a:p>
            <a:endParaRPr dirty="0"/>
          </a:p>
        </p:txBody>
      </p:sp>
      <p:sp>
        <p:nvSpPr>
          <p:cNvPr id="18" name="object 18"/>
          <p:cNvSpPr/>
          <p:nvPr/>
        </p:nvSpPr>
        <p:spPr>
          <a:xfrm>
            <a:off x="5542913" y="2884302"/>
            <a:ext cx="68964" cy="1031047"/>
          </a:xfrm>
          <a:custGeom>
            <a:avLst/>
            <a:gdLst/>
            <a:ahLst/>
            <a:cxnLst/>
            <a:rect l="l" t="t" r="r" b="b"/>
            <a:pathLst>
              <a:path w="103504" h="925829">
                <a:moveTo>
                  <a:pt x="7365" y="828421"/>
                </a:moveTo>
                <a:lnTo>
                  <a:pt x="4190" y="830072"/>
                </a:lnTo>
                <a:lnTo>
                  <a:pt x="1142" y="831850"/>
                </a:lnTo>
                <a:lnTo>
                  <a:pt x="0" y="835660"/>
                </a:lnTo>
                <a:lnTo>
                  <a:pt x="1650" y="838708"/>
                </a:lnTo>
                <a:lnTo>
                  <a:pt x="49275" y="925703"/>
                </a:lnTo>
                <a:lnTo>
                  <a:pt x="57010" y="913257"/>
                </a:lnTo>
                <a:lnTo>
                  <a:pt x="56006" y="913257"/>
                </a:lnTo>
                <a:lnTo>
                  <a:pt x="43306" y="912876"/>
                </a:lnTo>
                <a:lnTo>
                  <a:pt x="43948" y="889451"/>
                </a:lnTo>
                <a:lnTo>
                  <a:pt x="12826" y="832612"/>
                </a:lnTo>
                <a:lnTo>
                  <a:pt x="11175" y="829564"/>
                </a:lnTo>
                <a:lnTo>
                  <a:pt x="7365" y="828421"/>
                </a:lnTo>
                <a:close/>
              </a:path>
              <a:path w="103504" h="925829">
                <a:moveTo>
                  <a:pt x="43948" y="889451"/>
                </a:moveTo>
                <a:lnTo>
                  <a:pt x="43306" y="912876"/>
                </a:lnTo>
                <a:lnTo>
                  <a:pt x="56006" y="913257"/>
                </a:lnTo>
                <a:lnTo>
                  <a:pt x="56094" y="910082"/>
                </a:lnTo>
                <a:lnTo>
                  <a:pt x="55245" y="910082"/>
                </a:lnTo>
                <a:lnTo>
                  <a:pt x="44196" y="909701"/>
                </a:lnTo>
                <a:lnTo>
                  <a:pt x="49961" y="900432"/>
                </a:lnTo>
                <a:lnTo>
                  <a:pt x="43948" y="889451"/>
                </a:lnTo>
                <a:close/>
              </a:path>
              <a:path w="103504" h="925829">
                <a:moveTo>
                  <a:pt x="96520" y="830834"/>
                </a:moveTo>
                <a:lnTo>
                  <a:pt x="92583" y="831850"/>
                </a:lnTo>
                <a:lnTo>
                  <a:pt x="90804" y="834771"/>
                </a:lnTo>
                <a:lnTo>
                  <a:pt x="56653" y="889674"/>
                </a:lnTo>
                <a:lnTo>
                  <a:pt x="56006" y="913257"/>
                </a:lnTo>
                <a:lnTo>
                  <a:pt x="57010" y="913257"/>
                </a:lnTo>
                <a:lnTo>
                  <a:pt x="101600" y="841502"/>
                </a:lnTo>
                <a:lnTo>
                  <a:pt x="103377" y="838454"/>
                </a:lnTo>
                <a:lnTo>
                  <a:pt x="102488" y="834517"/>
                </a:lnTo>
                <a:lnTo>
                  <a:pt x="99440" y="832739"/>
                </a:lnTo>
                <a:lnTo>
                  <a:pt x="96520" y="830834"/>
                </a:lnTo>
                <a:close/>
              </a:path>
              <a:path w="103504" h="925829">
                <a:moveTo>
                  <a:pt x="49961" y="900432"/>
                </a:moveTo>
                <a:lnTo>
                  <a:pt x="44196" y="909701"/>
                </a:lnTo>
                <a:lnTo>
                  <a:pt x="55245" y="910082"/>
                </a:lnTo>
                <a:lnTo>
                  <a:pt x="49961" y="900432"/>
                </a:lnTo>
                <a:close/>
              </a:path>
              <a:path w="103504" h="925829">
                <a:moveTo>
                  <a:pt x="56653" y="889674"/>
                </a:moveTo>
                <a:lnTo>
                  <a:pt x="49961" y="900432"/>
                </a:lnTo>
                <a:lnTo>
                  <a:pt x="55245" y="910082"/>
                </a:lnTo>
                <a:lnTo>
                  <a:pt x="56094" y="910082"/>
                </a:lnTo>
                <a:lnTo>
                  <a:pt x="56653" y="889674"/>
                </a:lnTo>
                <a:close/>
              </a:path>
              <a:path w="103504" h="925829">
                <a:moveTo>
                  <a:pt x="68325" y="0"/>
                </a:moveTo>
                <a:lnTo>
                  <a:pt x="43948" y="889451"/>
                </a:lnTo>
                <a:lnTo>
                  <a:pt x="49961" y="900432"/>
                </a:lnTo>
                <a:lnTo>
                  <a:pt x="56653" y="889674"/>
                </a:lnTo>
                <a:lnTo>
                  <a:pt x="81025" y="254"/>
                </a:lnTo>
                <a:lnTo>
                  <a:pt x="68325" y="0"/>
                </a:lnTo>
                <a:close/>
              </a:path>
            </a:pathLst>
          </a:custGeom>
          <a:solidFill>
            <a:srgbClr val="000000"/>
          </a:solidFill>
        </p:spPr>
        <p:txBody>
          <a:bodyPr wrap="square" lIns="0" tIns="0" rIns="0" bIns="0" rtlCol="0"/>
          <a:lstStyle/>
          <a:p>
            <a:endParaRPr dirty="0"/>
          </a:p>
        </p:txBody>
      </p:sp>
      <p:sp>
        <p:nvSpPr>
          <p:cNvPr id="19" name="object 19"/>
          <p:cNvSpPr/>
          <p:nvPr/>
        </p:nvSpPr>
        <p:spPr>
          <a:xfrm>
            <a:off x="6070981" y="2624073"/>
            <a:ext cx="329565" cy="102870"/>
          </a:xfrm>
          <a:custGeom>
            <a:avLst/>
            <a:gdLst/>
            <a:ahLst/>
            <a:cxnLst/>
            <a:rect l="l" t="t" r="r" b="b"/>
            <a:pathLst>
              <a:path w="329564" h="102869">
                <a:moveTo>
                  <a:pt x="318296" y="37846"/>
                </a:moveTo>
                <a:lnTo>
                  <a:pt x="316103" y="37846"/>
                </a:lnTo>
                <a:lnTo>
                  <a:pt x="317373" y="50418"/>
                </a:lnTo>
                <a:lnTo>
                  <a:pt x="294038" y="52678"/>
                </a:lnTo>
                <a:lnTo>
                  <a:pt x="238633" y="92583"/>
                </a:lnTo>
                <a:lnTo>
                  <a:pt x="237998" y="96520"/>
                </a:lnTo>
                <a:lnTo>
                  <a:pt x="240030" y="99440"/>
                </a:lnTo>
                <a:lnTo>
                  <a:pt x="242062" y="102235"/>
                </a:lnTo>
                <a:lnTo>
                  <a:pt x="245999" y="102870"/>
                </a:lnTo>
                <a:lnTo>
                  <a:pt x="248920" y="100837"/>
                </a:lnTo>
                <a:lnTo>
                  <a:pt x="329311" y="42925"/>
                </a:lnTo>
                <a:lnTo>
                  <a:pt x="318296" y="37846"/>
                </a:lnTo>
                <a:close/>
              </a:path>
              <a:path w="329564" h="102869">
                <a:moveTo>
                  <a:pt x="292784" y="40094"/>
                </a:moveTo>
                <a:lnTo>
                  <a:pt x="0" y="68325"/>
                </a:lnTo>
                <a:lnTo>
                  <a:pt x="1270" y="81025"/>
                </a:lnTo>
                <a:lnTo>
                  <a:pt x="294038" y="52678"/>
                </a:lnTo>
                <a:lnTo>
                  <a:pt x="304203" y="45360"/>
                </a:lnTo>
                <a:lnTo>
                  <a:pt x="292784" y="40094"/>
                </a:lnTo>
                <a:close/>
              </a:path>
              <a:path w="329564" h="102869">
                <a:moveTo>
                  <a:pt x="304203" y="45360"/>
                </a:moveTo>
                <a:lnTo>
                  <a:pt x="294038" y="52678"/>
                </a:lnTo>
                <a:lnTo>
                  <a:pt x="317373" y="50418"/>
                </a:lnTo>
                <a:lnTo>
                  <a:pt x="317321" y="49911"/>
                </a:lnTo>
                <a:lnTo>
                  <a:pt x="314071" y="49911"/>
                </a:lnTo>
                <a:lnTo>
                  <a:pt x="304203" y="45360"/>
                </a:lnTo>
                <a:close/>
              </a:path>
              <a:path w="329564" h="102869">
                <a:moveTo>
                  <a:pt x="313055" y="38988"/>
                </a:moveTo>
                <a:lnTo>
                  <a:pt x="304203" y="45360"/>
                </a:lnTo>
                <a:lnTo>
                  <a:pt x="314071" y="49911"/>
                </a:lnTo>
                <a:lnTo>
                  <a:pt x="313055" y="38988"/>
                </a:lnTo>
                <a:close/>
              </a:path>
              <a:path w="329564" h="102869">
                <a:moveTo>
                  <a:pt x="316218" y="38988"/>
                </a:moveTo>
                <a:lnTo>
                  <a:pt x="313055" y="38988"/>
                </a:lnTo>
                <a:lnTo>
                  <a:pt x="314071" y="49911"/>
                </a:lnTo>
                <a:lnTo>
                  <a:pt x="317321" y="49911"/>
                </a:lnTo>
                <a:lnTo>
                  <a:pt x="316218" y="38988"/>
                </a:lnTo>
                <a:close/>
              </a:path>
              <a:path w="329564" h="102869">
                <a:moveTo>
                  <a:pt x="316103" y="37846"/>
                </a:moveTo>
                <a:lnTo>
                  <a:pt x="292784" y="40094"/>
                </a:lnTo>
                <a:lnTo>
                  <a:pt x="304203" y="45360"/>
                </a:lnTo>
                <a:lnTo>
                  <a:pt x="313055" y="38988"/>
                </a:lnTo>
                <a:lnTo>
                  <a:pt x="316218" y="38988"/>
                </a:lnTo>
                <a:lnTo>
                  <a:pt x="316103" y="37846"/>
                </a:lnTo>
                <a:close/>
              </a:path>
              <a:path w="329564" h="102869">
                <a:moveTo>
                  <a:pt x="236093" y="0"/>
                </a:moveTo>
                <a:lnTo>
                  <a:pt x="232283" y="1397"/>
                </a:lnTo>
                <a:lnTo>
                  <a:pt x="230886" y="4572"/>
                </a:lnTo>
                <a:lnTo>
                  <a:pt x="229362" y="7747"/>
                </a:lnTo>
                <a:lnTo>
                  <a:pt x="230759" y="11556"/>
                </a:lnTo>
                <a:lnTo>
                  <a:pt x="233934" y="12953"/>
                </a:lnTo>
                <a:lnTo>
                  <a:pt x="292784" y="40094"/>
                </a:lnTo>
                <a:lnTo>
                  <a:pt x="316103" y="37846"/>
                </a:lnTo>
                <a:lnTo>
                  <a:pt x="318296" y="37846"/>
                </a:lnTo>
                <a:lnTo>
                  <a:pt x="239268" y="1397"/>
                </a:lnTo>
                <a:lnTo>
                  <a:pt x="236093" y="0"/>
                </a:lnTo>
                <a:close/>
              </a:path>
            </a:pathLst>
          </a:custGeom>
          <a:solidFill>
            <a:srgbClr val="000000"/>
          </a:solidFill>
        </p:spPr>
        <p:txBody>
          <a:bodyPr wrap="square" lIns="0" tIns="0" rIns="0" bIns="0" rtlCol="0"/>
          <a:lstStyle/>
          <a:p>
            <a:endParaRPr dirty="0"/>
          </a:p>
        </p:txBody>
      </p:sp>
      <p:pic>
        <p:nvPicPr>
          <p:cNvPr id="20" name="object 20"/>
          <p:cNvPicPr/>
          <p:nvPr/>
        </p:nvPicPr>
        <p:blipFill>
          <a:blip r:embed="rId2" cstate="print"/>
          <a:stretch>
            <a:fillRect/>
          </a:stretch>
        </p:blipFill>
        <p:spPr>
          <a:xfrm>
            <a:off x="6400800" y="1778127"/>
            <a:ext cx="228600" cy="103377"/>
          </a:xfrm>
          <a:prstGeom prst="rect">
            <a:avLst/>
          </a:prstGeom>
        </p:spPr>
      </p:pic>
      <p:sp>
        <p:nvSpPr>
          <p:cNvPr id="21" name="object 21"/>
          <p:cNvSpPr/>
          <p:nvPr/>
        </p:nvSpPr>
        <p:spPr>
          <a:xfrm>
            <a:off x="6400673" y="3380741"/>
            <a:ext cx="305435" cy="103505"/>
          </a:xfrm>
          <a:custGeom>
            <a:avLst/>
            <a:gdLst/>
            <a:ahLst/>
            <a:cxnLst/>
            <a:rect l="l" t="t" r="r" b="b"/>
            <a:pathLst>
              <a:path w="305435" h="103504">
                <a:moveTo>
                  <a:pt x="268653" y="58813"/>
                </a:moveTo>
                <a:lnTo>
                  <a:pt x="212343" y="90550"/>
                </a:lnTo>
                <a:lnTo>
                  <a:pt x="209296" y="92201"/>
                </a:lnTo>
                <a:lnTo>
                  <a:pt x="208152" y="96138"/>
                </a:lnTo>
                <a:lnTo>
                  <a:pt x="211709" y="102235"/>
                </a:lnTo>
                <a:lnTo>
                  <a:pt x="215518" y="103377"/>
                </a:lnTo>
                <a:lnTo>
                  <a:pt x="218566" y="101600"/>
                </a:lnTo>
                <a:lnTo>
                  <a:pt x="293878" y="59182"/>
                </a:lnTo>
                <a:lnTo>
                  <a:pt x="292226" y="59182"/>
                </a:lnTo>
                <a:lnTo>
                  <a:pt x="268653" y="58813"/>
                </a:lnTo>
                <a:close/>
              </a:path>
              <a:path w="305435" h="103504">
                <a:moveTo>
                  <a:pt x="279667" y="52605"/>
                </a:moveTo>
                <a:lnTo>
                  <a:pt x="268653" y="58813"/>
                </a:lnTo>
                <a:lnTo>
                  <a:pt x="292226" y="59182"/>
                </a:lnTo>
                <a:lnTo>
                  <a:pt x="292244" y="58293"/>
                </a:lnTo>
                <a:lnTo>
                  <a:pt x="289051" y="58293"/>
                </a:lnTo>
                <a:lnTo>
                  <a:pt x="279667" y="52605"/>
                </a:lnTo>
                <a:close/>
              </a:path>
              <a:path w="305435" h="103504">
                <a:moveTo>
                  <a:pt x="217169" y="0"/>
                </a:moveTo>
                <a:lnTo>
                  <a:pt x="213232" y="888"/>
                </a:lnTo>
                <a:lnTo>
                  <a:pt x="211454" y="3937"/>
                </a:lnTo>
                <a:lnTo>
                  <a:pt x="209550" y="6858"/>
                </a:lnTo>
                <a:lnTo>
                  <a:pt x="210565" y="10795"/>
                </a:lnTo>
                <a:lnTo>
                  <a:pt x="213613" y="12573"/>
                </a:lnTo>
                <a:lnTo>
                  <a:pt x="268956" y="46113"/>
                </a:lnTo>
                <a:lnTo>
                  <a:pt x="292480" y="46482"/>
                </a:lnTo>
                <a:lnTo>
                  <a:pt x="292226" y="59182"/>
                </a:lnTo>
                <a:lnTo>
                  <a:pt x="293878" y="59182"/>
                </a:lnTo>
                <a:lnTo>
                  <a:pt x="304926" y="52959"/>
                </a:lnTo>
                <a:lnTo>
                  <a:pt x="217169" y="0"/>
                </a:lnTo>
                <a:close/>
              </a:path>
              <a:path w="305435" h="103504">
                <a:moveTo>
                  <a:pt x="253" y="41910"/>
                </a:moveTo>
                <a:lnTo>
                  <a:pt x="0" y="54610"/>
                </a:lnTo>
                <a:lnTo>
                  <a:pt x="268653" y="58813"/>
                </a:lnTo>
                <a:lnTo>
                  <a:pt x="279667" y="52605"/>
                </a:lnTo>
                <a:lnTo>
                  <a:pt x="268956" y="46113"/>
                </a:lnTo>
                <a:lnTo>
                  <a:pt x="253" y="41910"/>
                </a:lnTo>
                <a:close/>
              </a:path>
              <a:path w="305435" h="103504">
                <a:moveTo>
                  <a:pt x="289178" y="47244"/>
                </a:moveTo>
                <a:lnTo>
                  <a:pt x="279667" y="52605"/>
                </a:lnTo>
                <a:lnTo>
                  <a:pt x="289051" y="58293"/>
                </a:lnTo>
                <a:lnTo>
                  <a:pt x="289178" y="47244"/>
                </a:lnTo>
                <a:close/>
              </a:path>
              <a:path w="305435" h="103504">
                <a:moveTo>
                  <a:pt x="292465" y="47244"/>
                </a:moveTo>
                <a:lnTo>
                  <a:pt x="289178" y="47244"/>
                </a:lnTo>
                <a:lnTo>
                  <a:pt x="289051" y="58293"/>
                </a:lnTo>
                <a:lnTo>
                  <a:pt x="292244" y="58293"/>
                </a:lnTo>
                <a:lnTo>
                  <a:pt x="292465" y="47244"/>
                </a:lnTo>
                <a:close/>
              </a:path>
              <a:path w="305435" h="103504">
                <a:moveTo>
                  <a:pt x="268956" y="46113"/>
                </a:moveTo>
                <a:lnTo>
                  <a:pt x="279667" y="52605"/>
                </a:lnTo>
                <a:lnTo>
                  <a:pt x="289178" y="47244"/>
                </a:lnTo>
                <a:lnTo>
                  <a:pt x="292465" y="47244"/>
                </a:lnTo>
                <a:lnTo>
                  <a:pt x="292480" y="46482"/>
                </a:lnTo>
                <a:lnTo>
                  <a:pt x="268956" y="46113"/>
                </a:lnTo>
                <a:close/>
              </a:path>
            </a:pathLst>
          </a:custGeom>
          <a:solidFill>
            <a:srgbClr val="000000"/>
          </a:solidFill>
        </p:spPr>
        <p:txBody>
          <a:bodyPr wrap="square" lIns="0" tIns="0" rIns="0" bIns="0" rtlCol="0"/>
          <a:lstStyle/>
          <a:p>
            <a:endParaRPr dirty="0"/>
          </a:p>
        </p:txBody>
      </p:sp>
      <p:sp>
        <p:nvSpPr>
          <p:cNvPr id="22" name="object 22"/>
          <p:cNvSpPr/>
          <p:nvPr/>
        </p:nvSpPr>
        <p:spPr>
          <a:xfrm>
            <a:off x="6400292" y="4849622"/>
            <a:ext cx="381635" cy="103505"/>
          </a:xfrm>
          <a:custGeom>
            <a:avLst/>
            <a:gdLst/>
            <a:ahLst/>
            <a:cxnLst/>
            <a:rect l="l" t="t" r="r" b="b"/>
            <a:pathLst>
              <a:path w="381635" h="103504">
                <a:moveTo>
                  <a:pt x="345056" y="62312"/>
                </a:moveTo>
                <a:lnTo>
                  <a:pt x="286638" y="90169"/>
                </a:lnTo>
                <a:lnTo>
                  <a:pt x="283463" y="91566"/>
                </a:lnTo>
                <a:lnTo>
                  <a:pt x="282067" y="95376"/>
                </a:lnTo>
                <a:lnTo>
                  <a:pt x="285115" y="101726"/>
                </a:lnTo>
                <a:lnTo>
                  <a:pt x="288925" y="103123"/>
                </a:lnTo>
                <a:lnTo>
                  <a:pt x="370334" y="64261"/>
                </a:lnTo>
                <a:lnTo>
                  <a:pt x="368427" y="64261"/>
                </a:lnTo>
                <a:lnTo>
                  <a:pt x="345056" y="62312"/>
                </a:lnTo>
                <a:close/>
              </a:path>
              <a:path w="381635" h="103504">
                <a:moveTo>
                  <a:pt x="356468" y="56870"/>
                </a:moveTo>
                <a:lnTo>
                  <a:pt x="345056" y="62312"/>
                </a:lnTo>
                <a:lnTo>
                  <a:pt x="368427" y="64261"/>
                </a:lnTo>
                <a:lnTo>
                  <a:pt x="368518" y="63118"/>
                </a:lnTo>
                <a:lnTo>
                  <a:pt x="365379" y="63118"/>
                </a:lnTo>
                <a:lnTo>
                  <a:pt x="356468" y="56870"/>
                </a:lnTo>
                <a:close/>
              </a:path>
              <a:path w="381635" h="103504">
                <a:moveTo>
                  <a:pt x="297561" y="0"/>
                </a:moveTo>
                <a:lnTo>
                  <a:pt x="293497" y="761"/>
                </a:lnTo>
                <a:lnTo>
                  <a:pt x="291592" y="3555"/>
                </a:lnTo>
                <a:lnTo>
                  <a:pt x="289560" y="6476"/>
                </a:lnTo>
                <a:lnTo>
                  <a:pt x="290195" y="10413"/>
                </a:lnTo>
                <a:lnTo>
                  <a:pt x="346123" y="49616"/>
                </a:lnTo>
                <a:lnTo>
                  <a:pt x="369443" y="51561"/>
                </a:lnTo>
                <a:lnTo>
                  <a:pt x="368427" y="64261"/>
                </a:lnTo>
                <a:lnTo>
                  <a:pt x="370334" y="64261"/>
                </a:lnTo>
                <a:lnTo>
                  <a:pt x="381508" y="58927"/>
                </a:lnTo>
                <a:lnTo>
                  <a:pt x="300355" y="2031"/>
                </a:lnTo>
                <a:lnTo>
                  <a:pt x="297561" y="0"/>
                </a:lnTo>
                <a:close/>
              </a:path>
              <a:path w="381635" h="103504">
                <a:moveTo>
                  <a:pt x="366268" y="52196"/>
                </a:moveTo>
                <a:lnTo>
                  <a:pt x="356468" y="56870"/>
                </a:lnTo>
                <a:lnTo>
                  <a:pt x="365379" y="63118"/>
                </a:lnTo>
                <a:lnTo>
                  <a:pt x="366268" y="52196"/>
                </a:lnTo>
                <a:close/>
              </a:path>
              <a:path w="381635" h="103504">
                <a:moveTo>
                  <a:pt x="369392" y="52196"/>
                </a:moveTo>
                <a:lnTo>
                  <a:pt x="366268" y="52196"/>
                </a:lnTo>
                <a:lnTo>
                  <a:pt x="365379" y="63118"/>
                </a:lnTo>
                <a:lnTo>
                  <a:pt x="368518" y="63118"/>
                </a:lnTo>
                <a:lnTo>
                  <a:pt x="369392" y="52196"/>
                </a:lnTo>
                <a:close/>
              </a:path>
              <a:path w="381635" h="103504">
                <a:moveTo>
                  <a:pt x="1016" y="20827"/>
                </a:moveTo>
                <a:lnTo>
                  <a:pt x="0" y="33527"/>
                </a:lnTo>
                <a:lnTo>
                  <a:pt x="345056" y="62312"/>
                </a:lnTo>
                <a:lnTo>
                  <a:pt x="356468" y="56870"/>
                </a:lnTo>
                <a:lnTo>
                  <a:pt x="346123" y="49616"/>
                </a:lnTo>
                <a:lnTo>
                  <a:pt x="1016" y="20827"/>
                </a:lnTo>
                <a:close/>
              </a:path>
              <a:path w="381635" h="103504">
                <a:moveTo>
                  <a:pt x="346123" y="49616"/>
                </a:moveTo>
                <a:lnTo>
                  <a:pt x="356468" y="56870"/>
                </a:lnTo>
                <a:lnTo>
                  <a:pt x="366268" y="52196"/>
                </a:lnTo>
                <a:lnTo>
                  <a:pt x="369392" y="52196"/>
                </a:lnTo>
                <a:lnTo>
                  <a:pt x="369443" y="51561"/>
                </a:lnTo>
                <a:lnTo>
                  <a:pt x="346123" y="49616"/>
                </a:lnTo>
                <a:close/>
              </a:path>
            </a:pathLst>
          </a:custGeom>
          <a:solidFill>
            <a:srgbClr val="000000"/>
          </a:solidFill>
        </p:spPr>
        <p:txBody>
          <a:bodyPr wrap="square" lIns="0" tIns="0" rIns="0" bIns="0" rtlCol="0"/>
          <a:lstStyle/>
          <a:p>
            <a:endParaRPr dirty="0"/>
          </a:p>
        </p:txBody>
      </p:sp>
      <p:grpSp>
        <p:nvGrpSpPr>
          <p:cNvPr id="23" name="object 23"/>
          <p:cNvGrpSpPr/>
          <p:nvPr/>
        </p:nvGrpSpPr>
        <p:grpSpPr>
          <a:xfrm>
            <a:off x="7659623" y="1930908"/>
            <a:ext cx="1027430" cy="3015615"/>
            <a:chOff x="6135623" y="1930907"/>
            <a:chExt cx="1027430" cy="3015615"/>
          </a:xfrm>
        </p:grpSpPr>
        <p:sp>
          <p:nvSpPr>
            <p:cNvPr id="24" name="object 24"/>
            <p:cNvSpPr/>
            <p:nvPr/>
          </p:nvSpPr>
          <p:spPr>
            <a:xfrm>
              <a:off x="6857999" y="1981199"/>
              <a:ext cx="6350" cy="2927350"/>
            </a:xfrm>
            <a:custGeom>
              <a:avLst/>
              <a:gdLst/>
              <a:ahLst/>
              <a:cxnLst/>
              <a:rect l="l" t="t" r="r" b="b"/>
              <a:pathLst>
                <a:path w="6350" h="2927350">
                  <a:moveTo>
                    <a:pt x="0" y="0"/>
                  </a:moveTo>
                  <a:lnTo>
                    <a:pt x="6350" y="2927350"/>
                  </a:lnTo>
                </a:path>
              </a:pathLst>
            </a:custGeom>
            <a:ln w="9525">
              <a:solidFill>
                <a:srgbClr val="000000"/>
              </a:solidFill>
            </a:ln>
          </p:spPr>
          <p:txBody>
            <a:bodyPr wrap="square" lIns="0" tIns="0" rIns="0" bIns="0" rtlCol="0"/>
            <a:lstStyle/>
            <a:p>
              <a:endParaRPr dirty="0"/>
            </a:p>
          </p:txBody>
        </p:sp>
        <p:sp>
          <p:nvSpPr>
            <p:cNvPr id="25" name="object 25"/>
            <p:cNvSpPr/>
            <p:nvPr/>
          </p:nvSpPr>
          <p:spPr>
            <a:xfrm>
              <a:off x="6135624" y="1930907"/>
              <a:ext cx="722630" cy="1550670"/>
            </a:xfrm>
            <a:custGeom>
              <a:avLst/>
              <a:gdLst/>
              <a:ahLst/>
              <a:cxnLst/>
              <a:rect l="l" t="t" r="r" b="b"/>
              <a:pathLst>
                <a:path w="722629" h="1550670">
                  <a:moveTo>
                    <a:pt x="722376" y="1498092"/>
                  </a:moveTo>
                  <a:lnTo>
                    <a:pt x="711542" y="1491869"/>
                  </a:lnTo>
                  <a:lnTo>
                    <a:pt x="636397" y="1448689"/>
                  </a:lnTo>
                  <a:lnTo>
                    <a:pt x="633349" y="1447038"/>
                  </a:lnTo>
                  <a:lnTo>
                    <a:pt x="629539" y="1448054"/>
                  </a:lnTo>
                  <a:lnTo>
                    <a:pt x="625983" y="1454150"/>
                  </a:lnTo>
                  <a:lnTo>
                    <a:pt x="626999" y="1457960"/>
                  </a:lnTo>
                  <a:lnTo>
                    <a:pt x="686308" y="1492034"/>
                  </a:lnTo>
                  <a:lnTo>
                    <a:pt x="0" y="1496568"/>
                  </a:lnTo>
                  <a:lnTo>
                    <a:pt x="0" y="1509141"/>
                  </a:lnTo>
                  <a:lnTo>
                    <a:pt x="686282" y="1504721"/>
                  </a:lnTo>
                  <a:lnTo>
                    <a:pt x="630555" y="1537716"/>
                  </a:lnTo>
                  <a:lnTo>
                    <a:pt x="627634" y="1539494"/>
                  </a:lnTo>
                  <a:lnTo>
                    <a:pt x="626618" y="1543304"/>
                  </a:lnTo>
                  <a:lnTo>
                    <a:pt x="630174" y="1549400"/>
                  </a:lnTo>
                  <a:lnTo>
                    <a:pt x="634111" y="1550416"/>
                  </a:lnTo>
                  <a:lnTo>
                    <a:pt x="637032" y="1548638"/>
                  </a:lnTo>
                  <a:lnTo>
                    <a:pt x="722376" y="1498092"/>
                  </a:lnTo>
                  <a:close/>
                </a:path>
                <a:path w="722629" h="1550670">
                  <a:moveTo>
                    <a:pt x="722376" y="50292"/>
                  </a:moveTo>
                  <a:lnTo>
                    <a:pt x="711542" y="44196"/>
                  </a:lnTo>
                  <a:lnTo>
                    <a:pt x="636016" y="1651"/>
                  </a:lnTo>
                  <a:lnTo>
                    <a:pt x="632968" y="0"/>
                  </a:lnTo>
                  <a:lnTo>
                    <a:pt x="629031" y="1016"/>
                  </a:lnTo>
                  <a:lnTo>
                    <a:pt x="627253" y="4191"/>
                  </a:lnTo>
                  <a:lnTo>
                    <a:pt x="625602" y="7239"/>
                  </a:lnTo>
                  <a:lnTo>
                    <a:pt x="626618" y="11049"/>
                  </a:lnTo>
                  <a:lnTo>
                    <a:pt x="686257" y="44564"/>
                  </a:lnTo>
                  <a:lnTo>
                    <a:pt x="418973" y="48768"/>
                  </a:lnTo>
                  <a:lnTo>
                    <a:pt x="419227" y="61341"/>
                  </a:lnTo>
                  <a:lnTo>
                    <a:pt x="686320" y="57264"/>
                  </a:lnTo>
                  <a:lnTo>
                    <a:pt x="628015" y="92456"/>
                  </a:lnTo>
                  <a:lnTo>
                    <a:pt x="626999" y="96393"/>
                  </a:lnTo>
                  <a:lnTo>
                    <a:pt x="628777" y="99441"/>
                  </a:lnTo>
                  <a:lnTo>
                    <a:pt x="630682" y="102362"/>
                  </a:lnTo>
                  <a:lnTo>
                    <a:pt x="634492" y="103378"/>
                  </a:lnTo>
                  <a:lnTo>
                    <a:pt x="637540" y="101600"/>
                  </a:lnTo>
                  <a:lnTo>
                    <a:pt x="722376" y="50292"/>
                  </a:lnTo>
                  <a:close/>
                </a:path>
              </a:pathLst>
            </a:custGeom>
            <a:solidFill>
              <a:srgbClr val="000000"/>
            </a:solidFill>
          </p:spPr>
          <p:txBody>
            <a:bodyPr wrap="square" lIns="0" tIns="0" rIns="0" bIns="0" rtlCol="0"/>
            <a:lstStyle/>
            <a:p>
              <a:endParaRPr dirty="0"/>
            </a:p>
          </p:txBody>
        </p:sp>
        <p:pic>
          <p:nvPicPr>
            <p:cNvPr id="26" name="object 26"/>
            <p:cNvPicPr/>
            <p:nvPr/>
          </p:nvPicPr>
          <p:blipFill>
            <a:blip r:embed="rId3" cstate="print"/>
            <a:stretch>
              <a:fillRect/>
            </a:stretch>
          </p:blipFill>
          <p:spPr>
            <a:xfrm>
              <a:off x="6710298" y="4845050"/>
              <a:ext cx="147447" cy="101092"/>
            </a:xfrm>
            <a:prstGeom prst="rect">
              <a:avLst/>
            </a:prstGeom>
          </p:spPr>
        </p:pic>
        <p:sp>
          <p:nvSpPr>
            <p:cNvPr id="27" name="object 27"/>
            <p:cNvSpPr/>
            <p:nvPr/>
          </p:nvSpPr>
          <p:spPr>
            <a:xfrm>
              <a:off x="6857999" y="2464053"/>
              <a:ext cx="304800" cy="103505"/>
            </a:xfrm>
            <a:custGeom>
              <a:avLst/>
              <a:gdLst/>
              <a:ahLst/>
              <a:cxnLst/>
              <a:rect l="l" t="t" r="r" b="b"/>
              <a:pathLst>
                <a:path w="304800" h="103505">
                  <a:moveTo>
                    <a:pt x="268773" y="58297"/>
                  </a:moveTo>
                  <a:lnTo>
                    <a:pt x="212598" y="90678"/>
                  </a:lnTo>
                  <a:lnTo>
                    <a:pt x="209550" y="92329"/>
                  </a:lnTo>
                  <a:lnTo>
                    <a:pt x="208533" y="96266"/>
                  </a:lnTo>
                  <a:lnTo>
                    <a:pt x="212090" y="102362"/>
                  </a:lnTo>
                  <a:lnTo>
                    <a:pt x="215900" y="103378"/>
                  </a:lnTo>
                  <a:lnTo>
                    <a:pt x="293793" y="58420"/>
                  </a:lnTo>
                  <a:lnTo>
                    <a:pt x="268773" y="58297"/>
                  </a:lnTo>
                  <a:close/>
                </a:path>
                <a:path w="304800" h="103505">
                  <a:moveTo>
                    <a:pt x="279682" y="52009"/>
                  </a:moveTo>
                  <a:lnTo>
                    <a:pt x="268773" y="58297"/>
                  </a:lnTo>
                  <a:lnTo>
                    <a:pt x="292226" y="58420"/>
                  </a:lnTo>
                  <a:lnTo>
                    <a:pt x="292226" y="57531"/>
                  </a:lnTo>
                  <a:lnTo>
                    <a:pt x="289051" y="57531"/>
                  </a:lnTo>
                  <a:lnTo>
                    <a:pt x="279682" y="52009"/>
                  </a:lnTo>
                  <a:close/>
                </a:path>
                <a:path w="304800" h="103505">
                  <a:moveTo>
                    <a:pt x="216407" y="0"/>
                  </a:moveTo>
                  <a:lnTo>
                    <a:pt x="212598" y="1016"/>
                  </a:lnTo>
                  <a:lnTo>
                    <a:pt x="210820" y="3937"/>
                  </a:lnTo>
                  <a:lnTo>
                    <a:pt x="209042" y="6985"/>
                  </a:lnTo>
                  <a:lnTo>
                    <a:pt x="210057" y="10922"/>
                  </a:lnTo>
                  <a:lnTo>
                    <a:pt x="212978" y="12700"/>
                  </a:lnTo>
                  <a:lnTo>
                    <a:pt x="268802" y="45597"/>
                  </a:lnTo>
                  <a:lnTo>
                    <a:pt x="292226" y="45720"/>
                  </a:lnTo>
                  <a:lnTo>
                    <a:pt x="292226" y="58420"/>
                  </a:lnTo>
                  <a:lnTo>
                    <a:pt x="293793" y="58420"/>
                  </a:lnTo>
                  <a:lnTo>
                    <a:pt x="304800" y="52070"/>
                  </a:lnTo>
                  <a:lnTo>
                    <a:pt x="216407" y="0"/>
                  </a:lnTo>
                  <a:close/>
                </a:path>
                <a:path w="304800" h="103505">
                  <a:moveTo>
                    <a:pt x="0" y="44196"/>
                  </a:moveTo>
                  <a:lnTo>
                    <a:pt x="0" y="56896"/>
                  </a:lnTo>
                  <a:lnTo>
                    <a:pt x="268773" y="58297"/>
                  </a:lnTo>
                  <a:lnTo>
                    <a:pt x="279682" y="52009"/>
                  </a:lnTo>
                  <a:lnTo>
                    <a:pt x="268802" y="45597"/>
                  </a:lnTo>
                  <a:lnTo>
                    <a:pt x="0" y="44196"/>
                  </a:lnTo>
                  <a:close/>
                </a:path>
                <a:path w="304800" h="103505">
                  <a:moveTo>
                    <a:pt x="289051" y="46609"/>
                  </a:moveTo>
                  <a:lnTo>
                    <a:pt x="279682" y="52009"/>
                  </a:lnTo>
                  <a:lnTo>
                    <a:pt x="289051" y="57531"/>
                  </a:lnTo>
                  <a:lnTo>
                    <a:pt x="289051" y="46609"/>
                  </a:lnTo>
                  <a:close/>
                </a:path>
                <a:path w="304800" h="103505">
                  <a:moveTo>
                    <a:pt x="292226" y="46609"/>
                  </a:moveTo>
                  <a:lnTo>
                    <a:pt x="289051" y="46609"/>
                  </a:lnTo>
                  <a:lnTo>
                    <a:pt x="289051" y="57531"/>
                  </a:lnTo>
                  <a:lnTo>
                    <a:pt x="292226" y="57531"/>
                  </a:lnTo>
                  <a:lnTo>
                    <a:pt x="292226" y="46609"/>
                  </a:lnTo>
                  <a:close/>
                </a:path>
                <a:path w="304800" h="103505">
                  <a:moveTo>
                    <a:pt x="268802" y="45597"/>
                  </a:moveTo>
                  <a:lnTo>
                    <a:pt x="279682" y="52009"/>
                  </a:lnTo>
                  <a:lnTo>
                    <a:pt x="289051" y="46609"/>
                  </a:lnTo>
                  <a:lnTo>
                    <a:pt x="292226" y="46609"/>
                  </a:lnTo>
                  <a:lnTo>
                    <a:pt x="292226" y="45720"/>
                  </a:lnTo>
                  <a:lnTo>
                    <a:pt x="268802" y="45597"/>
                  </a:lnTo>
                  <a:close/>
                </a:path>
              </a:pathLst>
            </a:custGeom>
            <a:solidFill>
              <a:srgbClr val="000000"/>
            </a:solidFill>
          </p:spPr>
          <p:txBody>
            <a:bodyPr wrap="square" lIns="0" tIns="0" rIns="0" bIns="0" rtlCol="0"/>
            <a:lstStyle/>
            <a:p>
              <a:endParaRPr dirty="0"/>
            </a:p>
          </p:txBody>
        </p:sp>
      </p:grpSp>
      <p:sp>
        <p:nvSpPr>
          <p:cNvPr id="28" name="object 28"/>
          <p:cNvSpPr txBox="1"/>
          <p:nvPr/>
        </p:nvSpPr>
        <p:spPr>
          <a:xfrm>
            <a:off x="3390963" y="5617376"/>
            <a:ext cx="4842510" cy="391160"/>
          </a:xfrm>
          <a:prstGeom prst="rect">
            <a:avLst/>
          </a:prstGeom>
          <a:solidFill>
            <a:schemeClr val="accent2">
              <a:lumMod val="50000"/>
            </a:schemeClr>
          </a:solidFill>
        </p:spPr>
        <p:txBody>
          <a:bodyPr vert="horz" wrap="square" lIns="0" tIns="12700" rIns="0" bIns="0" rtlCol="0">
            <a:spAutoFit/>
          </a:bodyPr>
          <a:lstStyle/>
          <a:p>
            <a:pPr marL="12700">
              <a:spcBef>
                <a:spcPts val="100"/>
              </a:spcBef>
            </a:pPr>
            <a:r>
              <a:rPr sz="2400" dirty="0">
                <a:latin typeface="Arial"/>
                <a:cs typeface="Arial"/>
              </a:rPr>
              <a:t>Traceability</a:t>
            </a:r>
            <a:r>
              <a:rPr sz="2400" spc="-10" dirty="0">
                <a:latin typeface="Arial"/>
                <a:cs typeface="Arial"/>
              </a:rPr>
              <a:t> </a:t>
            </a:r>
            <a:r>
              <a:rPr sz="2400" dirty="0">
                <a:latin typeface="Arial"/>
                <a:cs typeface="Arial"/>
              </a:rPr>
              <a:t>at</a:t>
            </a:r>
            <a:r>
              <a:rPr sz="2400" spc="-35" dirty="0">
                <a:latin typeface="Arial"/>
                <a:cs typeface="Arial"/>
              </a:rPr>
              <a:t> </a:t>
            </a:r>
            <a:r>
              <a:rPr sz="2400" dirty="0">
                <a:latin typeface="Arial"/>
                <a:cs typeface="Arial"/>
              </a:rPr>
              <a:t>all</a:t>
            </a:r>
            <a:r>
              <a:rPr sz="2400" spc="-30" dirty="0">
                <a:latin typeface="Arial"/>
                <a:cs typeface="Arial"/>
              </a:rPr>
              <a:t> </a:t>
            </a:r>
            <a:r>
              <a:rPr sz="2400" dirty="0">
                <a:latin typeface="Arial"/>
                <a:cs typeface="Arial"/>
              </a:rPr>
              <a:t>points</a:t>
            </a:r>
            <a:r>
              <a:rPr sz="2400" spc="-25" dirty="0">
                <a:latin typeface="Arial"/>
                <a:cs typeface="Arial"/>
              </a:rPr>
              <a:t> </a:t>
            </a:r>
            <a:r>
              <a:rPr sz="2400" dirty="0">
                <a:latin typeface="Arial"/>
                <a:cs typeface="Arial"/>
              </a:rPr>
              <a:t>in</a:t>
            </a:r>
            <a:r>
              <a:rPr sz="2400" spc="-25" dirty="0">
                <a:latin typeface="Arial"/>
                <a:cs typeface="Arial"/>
              </a:rPr>
              <a:t> </a:t>
            </a:r>
            <a:r>
              <a:rPr sz="2400" dirty="0">
                <a:latin typeface="Arial"/>
                <a:cs typeface="Arial"/>
              </a:rPr>
              <a:t>the</a:t>
            </a:r>
            <a:r>
              <a:rPr sz="2400" spc="-25" dirty="0">
                <a:latin typeface="Arial"/>
                <a:cs typeface="Arial"/>
              </a:rPr>
              <a:t> </a:t>
            </a:r>
            <a:r>
              <a:rPr sz="2400" spc="-10" dirty="0">
                <a:latin typeface="Arial"/>
                <a:cs typeface="Arial"/>
              </a:rPr>
              <a:t>chain</a:t>
            </a:r>
            <a:endParaRPr sz="2400" dirty="0">
              <a:latin typeface="Arial"/>
              <a:cs typeface="Arial"/>
            </a:endParaRPr>
          </a:p>
        </p:txBody>
      </p:sp>
    </p:spTree>
    <p:extLst>
      <p:ext uri="{BB962C8B-B14F-4D97-AF65-F5344CB8AC3E}">
        <p14:creationId xmlns:p14="http://schemas.microsoft.com/office/powerpoint/2010/main" val="335809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38164" y="455188"/>
            <a:ext cx="9447597" cy="574040"/>
          </a:xfrm>
          <a:prstGeom prst="rect">
            <a:avLst/>
          </a:prstGeom>
        </p:spPr>
        <p:txBody>
          <a:bodyPr vert="horz" wrap="square" lIns="0" tIns="12700" rIns="0" bIns="0" rtlCol="0">
            <a:spAutoFit/>
          </a:bodyPr>
          <a:lstStyle/>
          <a:p>
            <a:pPr marL="12700">
              <a:spcBef>
                <a:spcPts val="100"/>
              </a:spcBef>
            </a:pPr>
            <a:r>
              <a:rPr sz="3600" b="1" i="0" dirty="0">
                <a:latin typeface="Arial" panose="020B0604020202020204" pitchFamily="34" charset="0"/>
                <a:cs typeface="Arial" panose="020B0604020202020204" pitchFamily="34" charset="0"/>
              </a:rPr>
              <a:t>How</a:t>
            </a:r>
            <a:r>
              <a:rPr sz="3600" b="1" i="0" spc="-114"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A</a:t>
            </a:r>
            <a:r>
              <a:rPr sz="3600" b="1" i="0" dirty="0">
                <a:latin typeface="Arial" panose="020B0604020202020204" pitchFamily="34" charset="0"/>
                <a:cs typeface="Arial" panose="020B0604020202020204" pitchFamily="34" charset="0"/>
              </a:rPr>
              <a:t>pplicants</a:t>
            </a:r>
            <a:r>
              <a:rPr sz="3600" b="1" i="0" spc="-120"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G</a:t>
            </a:r>
            <a:r>
              <a:rPr sz="3600" b="1" i="0" dirty="0">
                <a:latin typeface="Arial" panose="020B0604020202020204" pitchFamily="34" charset="0"/>
                <a:cs typeface="Arial" panose="020B0604020202020204" pitchFamily="34" charset="0"/>
              </a:rPr>
              <a:t>ain</a:t>
            </a:r>
            <a:r>
              <a:rPr sz="3600" b="1" i="0" spc="-120" dirty="0">
                <a:latin typeface="Arial" panose="020B0604020202020204" pitchFamily="34" charset="0"/>
                <a:cs typeface="Arial" panose="020B0604020202020204" pitchFamily="34" charset="0"/>
              </a:rPr>
              <a:t> </a:t>
            </a:r>
            <a:r>
              <a:rPr lang="en-US" sz="3600" b="1" spc="-10" dirty="0">
                <a:latin typeface="Arial" panose="020B0604020202020204" pitchFamily="34" charset="0"/>
                <a:cs typeface="Arial" panose="020B0604020202020204" pitchFamily="34" charset="0"/>
              </a:rPr>
              <a:t>C</a:t>
            </a:r>
            <a:r>
              <a:rPr sz="3600" b="1" i="0" spc="-10" dirty="0">
                <a:latin typeface="Arial" panose="020B0604020202020204" pitchFamily="34" charset="0"/>
                <a:cs typeface="Arial" panose="020B0604020202020204" pitchFamily="34" charset="0"/>
              </a:rPr>
              <a:t>ertification</a:t>
            </a:r>
            <a:endParaRPr sz="3600" dirty="0">
              <a:latin typeface="Arial" panose="020B0604020202020204" pitchFamily="34" charset="0"/>
              <a:cs typeface="Arial" panose="020B0604020202020204" pitchFamily="34" charset="0"/>
            </a:endParaRPr>
          </a:p>
        </p:txBody>
      </p:sp>
      <p:sp>
        <p:nvSpPr>
          <p:cNvPr id="3" name="object 3"/>
          <p:cNvSpPr txBox="1"/>
          <p:nvPr/>
        </p:nvSpPr>
        <p:spPr>
          <a:xfrm>
            <a:off x="2102899" y="2329770"/>
            <a:ext cx="7602855" cy="2900153"/>
          </a:xfrm>
          <a:prstGeom prst="rect">
            <a:avLst/>
          </a:prstGeom>
          <a:solidFill>
            <a:schemeClr val="accent2">
              <a:lumMod val="50000"/>
            </a:schemeClr>
          </a:solidFill>
        </p:spPr>
        <p:txBody>
          <a:bodyPr vert="horz" wrap="square" lIns="0" tIns="12065" rIns="0" bIns="0" rtlCol="0">
            <a:spAutoFit/>
          </a:bodyPr>
          <a:lstStyle/>
          <a:p>
            <a:pPr marL="355600" marR="5080" indent="-342900">
              <a:spcBef>
                <a:spcPts val="95"/>
              </a:spcBef>
              <a:buFont typeface="Arial" panose="020B0604020202020204" pitchFamily="34" charset="0"/>
              <a:buChar char="•"/>
            </a:pPr>
            <a:r>
              <a:rPr sz="2200" dirty="0">
                <a:latin typeface="Arial"/>
                <a:cs typeface="Arial"/>
              </a:rPr>
              <a:t>Applicant</a:t>
            </a:r>
            <a:r>
              <a:rPr sz="2200" spc="-85" dirty="0">
                <a:latin typeface="Arial"/>
                <a:cs typeface="Arial"/>
              </a:rPr>
              <a:t> </a:t>
            </a:r>
            <a:r>
              <a:rPr sz="2200" dirty="0">
                <a:latin typeface="Arial"/>
                <a:cs typeface="Arial"/>
              </a:rPr>
              <a:t>must</a:t>
            </a:r>
            <a:r>
              <a:rPr sz="2200" spc="-85" dirty="0">
                <a:latin typeface="Arial"/>
                <a:cs typeface="Arial"/>
              </a:rPr>
              <a:t> </a:t>
            </a:r>
            <a:r>
              <a:rPr sz="2200" dirty="0">
                <a:latin typeface="Arial"/>
                <a:cs typeface="Arial"/>
              </a:rPr>
              <a:t>provide</a:t>
            </a:r>
            <a:r>
              <a:rPr sz="2200" spc="-85" dirty="0">
                <a:latin typeface="Arial"/>
                <a:cs typeface="Arial"/>
              </a:rPr>
              <a:t> </a:t>
            </a:r>
            <a:r>
              <a:rPr sz="2200" dirty="0">
                <a:latin typeface="Arial"/>
                <a:cs typeface="Arial"/>
              </a:rPr>
              <a:t>evidence</a:t>
            </a:r>
            <a:r>
              <a:rPr sz="2200" spc="-90" dirty="0">
                <a:latin typeface="Arial"/>
                <a:cs typeface="Arial"/>
              </a:rPr>
              <a:t> </a:t>
            </a:r>
            <a:r>
              <a:rPr sz="2200" dirty="0">
                <a:latin typeface="Arial"/>
                <a:cs typeface="Arial"/>
              </a:rPr>
              <a:t>that</a:t>
            </a:r>
            <a:r>
              <a:rPr sz="2200" spc="-95" dirty="0">
                <a:latin typeface="Arial"/>
                <a:cs typeface="Arial"/>
              </a:rPr>
              <a:t> </a:t>
            </a:r>
            <a:r>
              <a:rPr sz="2200" dirty="0">
                <a:latin typeface="Arial"/>
                <a:cs typeface="Arial"/>
              </a:rPr>
              <a:t>proves</a:t>
            </a:r>
            <a:r>
              <a:rPr sz="2200" spc="-90" dirty="0">
                <a:latin typeface="Arial"/>
                <a:cs typeface="Arial"/>
              </a:rPr>
              <a:t> </a:t>
            </a:r>
            <a:r>
              <a:rPr sz="2200" spc="-25" dirty="0">
                <a:latin typeface="Arial"/>
                <a:cs typeface="Arial"/>
              </a:rPr>
              <a:t>the </a:t>
            </a:r>
            <a:r>
              <a:rPr sz="2200" dirty="0">
                <a:latin typeface="Arial"/>
                <a:cs typeface="Arial"/>
              </a:rPr>
              <a:t>seafood</a:t>
            </a:r>
            <a:r>
              <a:rPr sz="2200" spc="-60" dirty="0">
                <a:latin typeface="Arial"/>
                <a:cs typeface="Arial"/>
              </a:rPr>
              <a:t> </a:t>
            </a:r>
            <a:r>
              <a:rPr sz="2200" dirty="0">
                <a:latin typeface="Arial"/>
                <a:cs typeface="Arial"/>
              </a:rPr>
              <a:t>is</a:t>
            </a:r>
            <a:r>
              <a:rPr sz="2200" spc="-65" dirty="0">
                <a:latin typeface="Arial"/>
                <a:cs typeface="Arial"/>
              </a:rPr>
              <a:t> </a:t>
            </a:r>
            <a:r>
              <a:rPr sz="2200" spc="-10" dirty="0">
                <a:latin typeface="Arial"/>
                <a:cs typeface="Arial"/>
              </a:rPr>
              <a:t>from:</a:t>
            </a:r>
            <a:endParaRPr sz="2200" dirty="0">
              <a:latin typeface="Arial"/>
              <a:cs typeface="Arial"/>
            </a:endParaRPr>
          </a:p>
          <a:p>
            <a:pPr marL="812800" marR="412115" lvl="1" indent="-342900">
              <a:spcBef>
                <a:spcPts val="675"/>
              </a:spcBef>
              <a:buFont typeface="Courier New" panose="02070309020205020404" pitchFamily="49" charset="0"/>
              <a:buChar char="o"/>
              <a:tabLst>
                <a:tab pos="354965" algn="l"/>
                <a:tab pos="355600" algn="l"/>
              </a:tabLst>
            </a:pPr>
            <a:r>
              <a:rPr sz="2200" dirty="0">
                <a:latin typeface="Arial"/>
                <a:cs typeface="Arial"/>
              </a:rPr>
              <a:t>A</a:t>
            </a:r>
            <a:r>
              <a:rPr sz="2200" spc="-195" dirty="0">
                <a:latin typeface="Arial"/>
                <a:cs typeface="Arial"/>
              </a:rPr>
              <a:t> </a:t>
            </a:r>
            <a:r>
              <a:rPr sz="2200" dirty="0">
                <a:uFill>
                  <a:solidFill>
                    <a:srgbClr val="000000"/>
                  </a:solidFill>
                </a:uFill>
                <a:latin typeface="Arial"/>
                <a:cs typeface="Arial"/>
              </a:rPr>
              <a:t>certified</a:t>
            </a:r>
            <a:r>
              <a:rPr sz="2200" spc="-80" dirty="0">
                <a:uFill>
                  <a:solidFill>
                    <a:srgbClr val="000000"/>
                  </a:solidFill>
                </a:uFill>
                <a:latin typeface="Arial"/>
                <a:cs typeface="Arial"/>
              </a:rPr>
              <a:t> </a:t>
            </a:r>
            <a:r>
              <a:rPr sz="2200" dirty="0">
                <a:uFill>
                  <a:solidFill>
                    <a:srgbClr val="000000"/>
                  </a:solidFill>
                </a:uFill>
                <a:latin typeface="Arial"/>
                <a:cs typeface="Arial"/>
              </a:rPr>
              <a:t>supplier</a:t>
            </a:r>
            <a:r>
              <a:rPr sz="2200" spc="-35" dirty="0">
                <a:uFill>
                  <a:solidFill>
                    <a:srgbClr val="000000"/>
                  </a:solidFill>
                </a:uFill>
                <a:latin typeface="Arial"/>
                <a:cs typeface="Arial"/>
              </a:rPr>
              <a:t> </a:t>
            </a:r>
            <a:r>
              <a:rPr sz="2200" dirty="0">
                <a:latin typeface="Arial"/>
                <a:cs typeface="Arial"/>
              </a:rPr>
              <a:t>with</a:t>
            </a:r>
            <a:r>
              <a:rPr sz="2200" spc="-60" dirty="0">
                <a:latin typeface="Arial"/>
                <a:cs typeface="Arial"/>
              </a:rPr>
              <a:t> </a:t>
            </a:r>
            <a:r>
              <a:rPr sz="2200" dirty="0">
                <a:latin typeface="Arial"/>
                <a:cs typeface="Arial"/>
              </a:rPr>
              <a:t>a</a:t>
            </a:r>
            <a:r>
              <a:rPr sz="2200" spc="-55" dirty="0">
                <a:latin typeface="Arial"/>
                <a:cs typeface="Arial"/>
              </a:rPr>
              <a:t> </a:t>
            </a:r>
            <a:r>
              <a:rPr sz="2200" dirty="0">
                <a:latin typeface="Arial"/>
                <a:cs typeface="Arial"/>
              </a:rPr>
              <a:t>current</a:t>
            </a:r>
            <a:r>
              <a:rPr sz="2200" spc="-60" dirty="0">
                <a:latin typeface="Arial"/>
                <a:cs typeface="Arial"/>
              </a:rPr>
              <a:t> </a:t>
            </a:r>
            <a:r>
              <a:rPr sz="2200" dirty="0">
                <a:latin typeface="Arial"/>
                <a:cs typeface="Arial"/>
              </a:rPr>
              <a:t>RFM</a:t>
            </a:r>
            <a:r>
              <a:rPr sz="2200" spc="-35" dirty="0">
                <a:latin typeface="Arial"/>
                <a:cs typeface="Arial"/>
              </a:rPr>
              <a:t> </a:t>
            </a:r>
            <a:r>
              <a:rPr sz="2200" spc="-25" dirty="0">
                <a:latin typeface="Arial"/>
                <a:cs typeface="Arial"/>
              </a:rPr>
              <a:t>CoC </a:t>
            </a:r>
            <a:r>
              <a:rPr sz="2200" spc="-10" dirty="0">
                <a:latin typeface="Arial"/>
                <a:cs typeface="Arial"/>
              </a:rPr>
              <a:t>certificate</a:t>
            </a:r>
            <a:endParaRPr sz="2200" dirty="0">
              <a:latin typeface="Arial"/>
              <a:cs typeface="Arial"/>
            </a:endParaRPr>
          </a:p>
          <a:p>
            <a:pPr marL="812800" lvl="1" indent="-342900">
              <a:spcBef>
                <a:spcPts val="675"/>
              </a:spcBef>
              <a:buFont typeface="Courier New" panose="02070309020205020404" pitchFamily="49" charset="0"/>
              <a:buChar char="o"/>
              <a:tabLst>
                <a:tab pos="354965" algn="l"/>
                <a:tab pos="355600" algn="l"/>
              </a:tabLst>
            </a:pPr>
            <a:r>
              <a:rPr sz="2200" dirty="0">
                <a:latin typeface="Arial"/>
                <a:cs typeface="Arial"/>
              </a:rPr>
              <a:t>A</a:t>
            </a:r>
            <a:r>
              <a:rPr sz="2200" spc="-195" dirty="0">
                <a:latin typeface="Arial"/>
                <a:cs typeface="Arial"/>
              </a:rPr>
              <a:t> </a:t>
            </a:r>
            <a:r>
              <a:rPr sz="2200" dirty="0">
                <a:uFill>
                  <a:solidFill>
                    <a:srgbClr val="000000"/>
                  </a:solidFill>
                </a:uFill>
                <a:latin typeface="Arial"/>
                <a:cs typeface="Arial"/>
              </a:rPr>
              <a:t>certified</a:t>
            </a:r>
            <a:r>
              <a:rPr sz="2200" spc="-85" dirty="0">
                <a:uFill>
                  <a:solidFill>
                    <a:srgbClr val="000000"/>
                  </a:solidFill>
                </a:uFill>
                <a:latin typeface="Arial"/>
                <a:cs typeface="Arial"/>
              </a:rPr>
              <a:t> </a:t>
            </a:r>
            <a:r>
              <a:rPr sz="2200" dirty="0">
                <a:uFill>
                  <a:solidFill>
                    <a:srgbClr val="000000"/>
                  </a:solidFill>
                </a:uFill>
                <a:latin typeface="Arial"/>
                <a:cs typeface="Arial"/>
              </a:rPr>
              <a:t>RFM</a:t>
            </a:r>
            <a:r>
              <a:rPr sz="2200" spc="-45" dirty="0">
                <a:uFill>
                  <a:solidFill>
                    <a:srgbClr val="000000"/>
                  </a:solidFill>
                </a:uFill>
                <a:latin typeface="Arial"/>
                <a:cs typeface="Arial"/>
              </a:rPr>
              <a:t> </a:t>
            </a:r>
            <a:r>
              <a:rPr sz="2200" spc="-10" dirty="0">
                <a:uFill>
                  <a:solidFill>
                    <a:srgbClr val="000000"/>
                  </a:solidFill>
                </a:uFill>
                <a:latin typeface="Arial"/>
                <a:cs typeface="Arial"/>
              </a:rPr>
              <a:t>fishery</a:t>
            </a:r>
            <a:endParaRPr sz="2200" dirty="0">
              <a:latin typeface="Arial"/>
              <a:cs typeface="Arial"/>
            </a:endParaRPr>
          </a:p>
          <a:p>
            <a:pPr marL="800100" lvl="1" indent="-342900">
              <a:spcBef>
                <a:spcPts val="45"/>
              </a:spcBef>
              <a:buFont typeface="Courier New" panose="02070309020205020404" pitchFamily="49" charset="0"/>
              <a:buChar char="o"/>
            </a:pPr>
            <a:endParaRPr sz="2200" dirty="0">
              <a:latin typeface="Arial"/>
              <a:cs typeface="Arial"/>
            </a:endParaRPr>
          </a:p>
          <a:p>
            <a:pPr marL="355600" marR="21590" indent="-342900">
              <a:spcBef>
                <a:spcPts val="5"/>
              </a:spcBef>
              <a:buFont typeface="Arial" panose="020B0604020202020204" pitchFamily="34" charset="0"/>
              <a:buChar char="•"/>
            </a:pPr>
            <a:r>
              <a:rPr sz="2200" dirty="0">
                <a:latin typeface="Arial"/>
                <a:cs typeface="Arial"/>
              </a:rPr>
              <a:t>The</a:t>
            </a:r>
            <a:r>
              <a:rPr sz="2200" spc="-50" dirty="0">
                <a:latin typeface="Arial"/>
                <a:cs typeface="Arial"/>
              </a:rPr>
              <a:t> </a:t>
            </a:r>
            <a:r>
              <a:rPr sz="2200" dirty="0">
                <a:latin typeface="Arial"/>
                <a:cs typeface="Arial"/>
              </a:rPr>
              <a:t>certification</a:t>
            </a:r>
            <a:r>
              <a:rPr sz="2200" spc="-70" dirty="0">
                <a:latin typeface="Arial"/>
                <a:cs typeface="Arial"/>
              </a:rPr>
              <a:t> </a:t>
            </a:r>
            <a:r>
              <a:rPr sz="2200" dirty="0">
                <a:latin typeface="Arial"/>
                <a:cs typeface="Arial"/>
              </a:rPr>
              <a:t>model</a:t>
            </a:r>
            <a:r>
              <a:rPr sz="2200" spc="-45" dirty="0">
                <a:latin typeface="Arial"/>
                <a:cs typeface="Arial"/>
              </a:rPr>
              <a:t> </a:t>
            </a:r>
            <a:r>
              <a:rPr sz="2200" dirty="0">
                <a:latin typeface="Arial"/>
                <a:cs typeface="Arial"/>
              </a:rPr>
              <a:t>used</a:t>
            </a:r>
            <a:r>
              <a:rPr sz="2200" spc="-60" dirty="0">
                <a:latin typeface="Arial"/>
                <a:cs typeface="Arial"/>
              </a:rPr>
              <a:t> </a:t>
            </a:r>
            <a:r>
              <a:rPr sz="2200" dirty="0">
                <a:latin typeface="Arial"/>
                <a:cs typeface="Arial"/>
              </a:rPr>
              <a:t>is</a:t>
            </a:r>
            <a:r>
              <a:rPr sz="2200" spc="-30" dirty="0">
                <a:latin typeface="Arial"/>
                <a:cs typeface="Arial"/>
              </a:rPr>
              <a:t> </a:t>
            </a:r>
            <a:r>
              <a:rPr sz="2200" dirty="0">
                <a:uFill>
                  <a:solidFill>
                    <a:srgbClr val="000000"/>
                  </a:solidFill>
                </a:uFill>
                <a:latin typeface="Arial"/>
                <a:cs typeface="Arial"/>
              </a:rPr>
              <a:t>one</a:t>
            </a:r>
            <a:r>
              <a:rPr sz="2200" spc="-65" dirty="0">
                <a:uFill>
                  <a:solidFill>
                    <a:srgbClr val="000000"/>
                  </a:solidFill>
                </a:uFill>
                <a:latin typeface="Arial"/>
                <a:cs typeface="Arial"/>
              </a:rPr>
              <a:t> </a:t>
            </a:r>
            <a:r>
              <a:rPr sz="2200" dirty="0">
                <a:uFill>
                  <a:solidFill>
                    <a:srgbClr val="000000"/>
                  </a:solidFill>
                </a:uFill>
                <a:latin typeface="Arial"/>
                <a:cs typeface="Arial"/>
              </a:rPr>
              <a:t>step</a:t>
            </a:r>
            <a:r>
              <a:rPr sz="2200" spc="-65" dirty="0">
                <a:uFill>
                  <a:solidFill>
                    <a:srgbClr val="000000"/>
                  </a:solidFill>
                </a:uFill>
                <a:latin typeface="Arial"/>
                <a:cs typeface="Arial"/>
              </a:rPr>
              <a:t> </a:t>
            </a:r>
            <a:r>
              <a:rPr sz="2200" spc="-10" dirty="0">
                <a:uFill>
                  <a:solidFill>
                    <a:srgbClr val="000000"/>
                  </a:solidFill>
                </a:uFill>
                <a:latin typeface="Arial"/>
                <a:cs typeface="Arial"/>
              </a:rPr>
              <a:t>forward</a:t>
            </a:r>
            <a:r>
              <a:rPr sz="2200" spc="-10" dirty="0">
                <a:latin typeface="Arial"/>
                <a:cs typeface="Arial"/>
              </a:rPr>
              <a:t> </a:t>
            </a:r>
            <a:r>
              <a:rPr sz="2200" dirty="0">
                <a:uFill>
                  <a:solidFill>
                    <a:srgbClr val="000000"/>
                  </a:solidFill>
                </a:uFill>
                <a:latin typeface="Arial"/>
                <a:cs typeface="Arial"/>
              </a:rPr>
              <a:t>and</a:t>
            </a:r>
            <a:r>
              <a:rPr sz="2200" spc="-50" dirty="0">
                <a:uFill>
                  <a:solidFill>
                    <a:srgbClr val="000000"/>
                  </a:solidFill>
                </a:uFill>
                <a:latin typeface="Arial"/>
                <a:cs typeface="Arial"/>
              </a:rPr>
              <a:t> </a:t>
            </a:r>
            <a:r>
              <a:rPr sz="2200" dirty="0">
                <a:uFill>
                  <a:solidFill>
                    <a:srgbClr val="000000"/>
                  </a:solidFill>
                </a:uFill>
                <a:latin typeface="Arial"/>
                <a:cs typeface="Arial"/>
              </a:rPr>
              <a:t>one</a:t>
            </a:r>
            <a:r>
              <a:rPr sz="2200" spc="-55" dirty="0">
                <a:uFill>
                  <a:solidFill>
                    <a:srgbClr val="000000"/>
                  </a:solidFill>
                </a:uFill>
                <a:latin typeface="Arial"/>
                <a:cs typeface="Arial"/>
              </a:rPr>
              <a:t> </a:t>
            </a:r>
            <a:r>
              <a:rPr sz="2200" dirty="0">
                <a:uFill>
                  <a:solidFill>
                    <a:srgbClr val="000000"/>
                  </a:solidFill>
                </a:uFill>
                <a:latin typeface="Arial"/>
                <a:cs typeface="Arial"/>
              </a:rPr>
              <a:t>step</a:t>
            </a:r>
            <a:r>
              <a:rPr sz="2200" spc="-45" dirty="0">
                <a:uFill>
                  <a:solidFill>
                    <a:srgbClr val="000000"/>
                  </a:solidFill>
                </a:uFill>
                <a:latin typeface="Arial"/>
                <a:cs typeface="Arial"/>
              </a:rPr>
              <a:t> </a:t>
            </a:r>
            <a:r>
              <a:rPr sz="2200" spc="-20" dirty="0">
                <a:uFill>
                  <a:solidFill>
                    <a:srgbClr val="000000"/>
                  </a:solidFill>
                </a:uFill>
                <a:latin typeface="Arial"/>
                <a:cs typeface="Arial"/>
              </a:rPr>
              <a:t>back</a:t>
            </a:r>
            <a:endParaRPr sz="2200" dirty="0">
              <a:latin typeface="Arial"/>
              <a:cs typeface="Arial"/>
            </a:endParaRPr>
          </a:p>
        </p:txBody>
      </p:sp>
    </p:spTree>
    <p:extLst>
      <p:ext uri="{BB962C8B-B14F-4D97-AF65-F5344CB8AC3E}">
        <p14:creationId xmlns:p14="http://schemas.microsoft.com/office/powerpoint/2010/main" val="348562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76923" y="47194"/>
            <a:ext cx="10309284" cy="1161856"/>
          </a:xfrm>
          <a:prstGeom prst="rect">
            <a:avLst/>
          </a:prstGeom>
        </p:spPr>
        <p:txBody>
          <a:bodyPr vert="horz" wrap="square" lIns="0" tIns="480059" rIns="0" bIns="0" rtlCol="0">
            <a:spAutoFit/>
          </a:bodyPr>
          <a:lstStyle/>
          <a:p>
            <a:pPr marL="1054735">
              <a:spcBef>
                <a:spcPts val="105"/>
              </a:spcBef>
            </a:pPr>
            <a:r>
              <a:rPr sz="4400" b="1" i="0" dirty="0"/>
              <a:t>Who</a:t>
            </a:r>
            <a:r>
              <a:rPr sz="4400" b="1" i="0" spc="-15" dirty="0"/>
              <a:t> </a:t>
            </a:r>
            <a:r>
              <a:rPr lang="en-US" sz="4400" b="1" dirty="0"/>
              <a:t>N</a:t>
            </a:r>
            <a:r>
              <a:rPr sz="4400" b="1" i="0" dirty="0"/>
              <a:t>eeds</a:t>
            </a:r>
            <a:r>
              <a:rPr sz="4400" b="1" i="0" spc="-10" dirty="0"/>
              <a:t> </a:t>
            </a:r>
            <a:r>
              <a:rPr lang="en-US" sz="4400" b="1" dirty="0"/>
              <a:t>A</a:t>
            </a:r>
            <a:r>
              <a:rPr sz="4400" b="1" i="0" dirty="0"/>
              <a:t>n</a:t>
            </a:r>
            <a:r>
              <a:rPr sz="4400" b="1" i="0" spc="-10" dirty="0"/>
              <a:t> </a:t>
            </a:r>
            <a:r>
              <a:rPr lang="en-US" sz="4400" b="1" spc="-10" dirty="0"/>
              <a:t>A</a:t>
            </a:r>
            <a:r>
              <a:rPr sz="4400" b="1" i="0" spc="-10" dirty="0"/>
              <a:t>udit?</a:t>
            </a:r>
            <a:endParaRPr sz="4400" dirty="0"/>
          </a:p>
        </p:txBody>
      </p:sp>
      <p:sp>
        <p:nvSpPr>
          <p:cNvPr id="3" name="object 3"/>
          <p:cNvSpPr txBox="1"/>
          <p:nvPr/>
        </p:nvSpPr>
        <p:spPr>
          <a:xfrm>
            <a:off x="2109037" y="2041837"/>
            <a:ext cx="7560945" cy="3060453"/>
          </a:xfrm>
          <a:prstGeom prst="rect">
            <a:avLst/>
          </a:prstGeom>
          <a:solidFill>
            <a:schemeClr val="accent2">
              <a:lumMod val="50000"/>
            </a:schemeClr>
          </a:solidFill>
        </p:spPr>
        <p:txBody>
          <a:bodyPr vert="horz" wrap="square" lIns="0" tIns="13335" rIns="0" bIns="0" rtlCol="0">
            <a:spAutoFit/>
          </a:bodyPr>
          <a:lstStyle/>
          <a:p>
            <a:pPr marL="355600" indent="-342900">
              <a:spcBef>
                <a:spcPts val="105"/>
              </a:spcBef>
              <a:buChar char="•"/>
              <a:tabLst>
                <a:tab pos="354965" algn="l"/>
                <a:tab pos="355600" algn="l"/>
              </a:tabLst>
            </a:pPr>
            <a:r>
              <a:rPr sz="2200" dirty="0">
                <a:latin typeface="Arial"/>
                <a:cs typeface="Arial"/>
              </a:rPr>
              <a:t>The</a:t>
            </a:r>
            <a:r>
              <a:rPr sz="2200" spc="-35" dirty="0">
                <a:latin typeface="Arial"/>
                <a:cs typeface="Arial"/>
              </a:rPr>
              <a:t> </a:t>
            </a:r>
            <a:r>
              <a:rPr sz="2200" dirty="0">
                <a:uFill>
                  <a:solidFill>
                    <a:srgbClr val="000000"/>
                  </a:solidFill>
                </a:uFill>
                <a:latin typeface="Arial"/>
                <a:cs typeface="Arial"/>
              </a:rPr>
              <a:t>Legal</a:t>
            </a:r>
            <a:r>
              <a:rPr sz="2200" spc="-25" dirty="0">
                <a:uFill>
                  <a:solidFill>
                    <a:srgbClr val="000000"/>
                  </a:solidFill>
                </a:uFill>
                <a:latin typeface="Arial"/>
                <a:cs typeface="Arial"/>
              </a:rPr>
              <a:t> </a:t>
            </a:r>
            <a:r>
              <a:rPr sz="2200" dirty="0">
                <a:uFill>
                  <a:solidFill>
                    <a:srgbClr val="000000"/>
                  </a:solidFill>
                </a:uFill>
                <a:latin typeface="Arial"/>
                <a:cs typeface="Arial"/>
              </a:rPr>
              <a:t>Owner</a:t>
            </a:r>
            <a:r>
              <a:rPr sz="2200" spc="-25" dirty="0">
                <a:uFill>
                  <a:solidFill>
                    <a:srgbClr val="000000"/>
                  </a:solidFill>
                </a:uFill>
                <a:latin typeface="Arial"/>
                <a:cs typeface="Arial"/>
              </a:rPr>
              <a:t> </a:t>
            </a:r>
            <a:r>
              <a:rPr sz="2200" dirty="0">
                <a:uFill>
                  <a:solidFill>
                    <a:srgbClr val="000000"/>
                  </a:solidFill>
                </a:uFill>
                <a:latin typeface="Arial"/>
                <a:cs typeface="Arial"/>
              </a:rPr>
              <a:t>of</a:t>
            </a:r>
            <a:r>
              <a:rPr sz="2200" spc="-30" dirty="0">
                <a:uFill>
                  <a:solidFill>
                    <a:srgbClr val="000000"/>
                  </a:solidFill>
                </a:uFill>
                <a:latin typeface="Arial"/>
                <a:cs typeface="Arial"/>
              </a:rPr>
              <a:t> </a:t>
            </a:r>
            <a:r>
              <a:rPr sz="2200" dirty="0">
                <a:uFill>
                  <a:solidFill>
                    <a:srgbClr val="000000"/>
                  </a:solidFill>
                </a:uFill>
                <a:latin typeface="Arial"/>
                <a:cs typeface="Arial"/>
              </a:rPr>
              <a:t>the</a:t>
            </a:r>
            <a:r>
              <a:rPr sz="2200" spc="-20" dirty="0">
                <a:uFill>
                  <a:solidFill>
                    <a:srgbClr val="000000"/>
                  </a:solidFill>
                </a:uFill>
                <a:latin typeface="Arial"/>
                <a:cs typeface="Arial"/>
              </a:rPr>
              <a:t> </a:t>
            </a:r>
            <a:r>
              <a:rPr sz="2200" dirty="0">
                <a:uFill>
                  <a:solidFill>
                    <a:srgbClr val="000000"/>
                  </a:solidFill>
                </a:uFill>
                <a:latin typeface="Arial"/>
                <a:cs typeface="Arial"/>
              </a:rPr>
              <a:t>seafood</a:t>
            </a:r>
            <a:r>
              <a:rPr sz="2200" spc="-35" dirty="0">
                <a:latin typeface="Arial"/>
                <a:cs typeface="Arial"/>
              </a:rPr>
              <a:t> </a:t>
            </a:r>
            <a:r>
              <a:rPr sz="2200" dirty="0">
                <a:latin typeface="Arial"/>
                <a:cs typeface="Arial"/>
              </a:rPr>
              <a:t>wishing</a:t>
            </a:r>
            <a:r>
              <a:rPr sz="2200" spc="-25" dirty="0">
                <a:latin typeface="Arial"/>
                <a:cs typeface="Arial"/>
              </a:rPr>
              <a:t> </a:t>
            </a:r>
            <a:r>
              <a:rPr sz="2200" dirty="0">
                <a:latin typeface="Arial"/>
                <a:cs typeface="Arial"/>
              </a:rPr>
              <a:t>to</a:t>
            </a:r>
            <a:r>
              <a:rPr sz="2200" spc="-25" dirty="0">
                <a:latin typeface="Arial"/>
                <a:cs typeface="Arial"/>
              </a:rPr>
              <a:t> </a:t>
            </a:r>
            <a:r>
              <a:rPr sz="2200" dirty="0">
                <a:latin typeface="Arial"/>
                <a:cs typeface="Arial"/>
              </a:rPr>
              <a:t>make</a:t>
            </a:r>
            <a:r>
              <a:rPr sz="2200" spc="-20" dirty="0">
                <a:latin typeface="Arial"/>
                <a:cs typeface="Arial"/>
              </a:rPr>
              <a:t> </a:t>
            </a:r>
            <a:r>
              <a:rPr sz="2200" dirty="0">
                <a:latin typeface="Arial"/>
                <a:cs typeface="Arial"/>
              </a:rPr>
              <a:t>the</a:t>
            </a:r>
            <a:r>
              <a:rPr sz="2200" spc="-20" dirty="0">
                <a:latin typeface="Arial"/>
                <a:cs typeface="Arial"/>
              </a:rPr>
              <a:t> </a:t>
            </a:r>
            <a:r>
              <a:rPr sz="2200" spc="-10" dirty="0">
                <a:latin typeface="Arial"/>
                <a:cs typeface="Arial"/>
              </a:rPr>
              <a:t>certified</a:t>
            </a:r>
            <a:r>
              <a:rPr lang="en-US" sz="2200" spc="-10" dirty="0">
                <a:latin typeface="Arial"/>
                <a:cs typeface="Arial"/>
              </a:rPr>
              <a:t> </a:t>
            </a:r>
            <a:r>
              <a:rPr sz="2200" spc="-10" dirty="0">
                <a:latin typeface="Arial"/>
                <a:cs typeface="Arial"/>
              </a:rPr>
              <a:t>claim</a:t>
            </a:r>
            <a:endParaRPr sz="2200" dirty="0">
              <a:latin typeface="Arial"/>
              <a:cs typeface="Arial"/>
            </a:endParaRPr>
          </a:p>
          <a:p>
            <a:pPr>
              <a:spcBef>
                <a:spcPts val="20"/>
              </a:spcBef>
            </a:pPr>
            <a:endParaRPr sz="2200" dirty="0">
              <a:latin typeface="Arial"/>
              <a:cs typeface="Arial"/>
            </a:endParaRPr>
          </a:p>
          <a:p>
            <a:pPr marL="355600" marR="19050" indent="-342900">
              <a:spcBef>
                <a:spcPts val="5"/>
              </a:spcBef>
              <a:buChar char="•"/>
              <a:tabLst>
                <a:tab pos="354965" algn="l"/>
                <a:tab pos="355600" algn="l"/>
              </a:tabLst>
            </a:pPr>
            <a:r>
              <a:rPr sz="2200" dirty="0">
                <a:latin typeface="Arial"/>
                <a:cs typeface="Arial"/>
              </a:rPr>
              <a:t>Where</a:t>
            </a:r>
            <a:r>
              <a:rPr sz="2200" spc="-45" dirty="0">
                <a:latin typeface="Arial"/>
                <a:cs typeface="Arial"/>
              </a:rPr>
              <a:t> </a:t>
            </a:r>
            <a:r>
              <a:rPr sz="2200" dirty="0">
                <a:latin typeface="Arial"/>
                <a:cs typeface="Arial"/>
              </a:rPr>
              <a:t>the</a:t>
            </a:r>
            <a:r>
              <a:rPr sz="2200" spc="-20" dirty="0">
                <a:latin typeface="Arial"/>
                <a:cs typeface="Arial"/>
              </a:rPr>
              <a:t> </a:t>
            </a:r>
            <a:r>
              <a:rPr sz="2200" dirty="0">
                <a:uFill>
                  <a:solidFill>
                    <a:srgbClr val="000000"/>
                  </a:solidFill>
                </a:uFill>
                <a:latin typeface="Arial"/>
                <a:cs typeface="Arial"/>
              </a:rPr>
              <a:t>risk</a:t>
            </a:r>
            <a:r>
              <a:rPr sz="2200" spc="-30" dirty="0">
                <a:uFill>
                  <a:solidFill>
                    <a:srgbClr val="000000"/>
                  </a:solidFill>
                </a:uFill>
                <a:latin typeface="Arial"/>
                <a:cs typeface="Arial"/>
              </a:rPr>
              <a:t> </a:t>
            </a:r>
            <a:r>
              <a:rPr sz="2200" dirty="0">
                <a:uFill>
                  <a:solidFill>
                    <a:srgbClr val="000000"/>
                  </a:solidFill>
                </a:uFill>
                <a:latin typeface="Arial"/>
                <a:cs typeface="Arial"/>
              </a:rPr>
              <a:t>of</a:t>
            </a:r>
            <a:r>
              <a:rPr sz="2200" spc="-30" dirty="0">
                <a:uFill>
                  <a:solidFill>
                    <a:srgbClr val="000000"/>
                  </a:solidFill>
                </a:uFill>
                <a:latin typeface="Arial"/>
                <a:cs typeface="Arial"/>
              </a:rPr>
              <a:t> </a:t>
            </a:r>
            <a:r>
              <a:rPr sz="2200" dirty="0">
                <a:uFill>
                  <a:solidFill>
                    <a:srgbClr val="000000"/>
                  </a:solidFill>
                </a:uFill>
                <a:latin typeface="Arial"/>
                <a:cs typeface="Arial"/>
              </a:rPr>
              <a:t>certified</a:t>
            </a:r>
            <a:r>
              <a:rPr sz="2200" spc="-35" dirty="0">
                <a:uFill>
                  <a:solidFill>
                    <a:srgbClr val="000000"/>
                  </a:solidFill>
                </a:uFill>
                <a:latin typeface="Arial"/>
                <a:cs typeface="Arial"/>
              </a:rPr>
              <a:t> </a:t>
            </a:r>
            <a:r>
              <a:rPr sz="2200" dirty="0">
                <a:uFill>
                  <a:solidFill>
                    <a:srgbClr val="000000"/>
                  </a:solidFill>
                </a:uFill>
                <a:latin typeface="Arial"/>
                <a:cs typeface="Arial"/>
              </a:rPr>
              <a:t>seafood</a:t>
            </a:r>
            <a:r>
              <a:rPr sz="2200" spc="-35" dirty="0">
                <a:uFill>
                  <a:solidFill>
                    <a:srgbClr val="000000"/>
                  </a:solidFill>
                </a:uFill>
                <a:latin typeface="Arial"/>
                <a:cs typeface="Arial"/>
              </a:rPr>
              <a:t> </a:t>
            </a:r>
            <a:r>
              <a:rPr sz="2200" dirty="0">
                <a:uFill>
                  <a:solidFill>
                    <a:srgbClr val="000000"/>
                  </a:solidFill>
                </a:uFill>
                <a:latin typeface="Arial"/>
                <a:cs typeface="Arial"/>
              </a:rPr>
              <a:t>and</a:t>
            </a:r>
            <a:r>
              <a:rPr sz="2200" spc="-25" dirty="0">
                <a:uFill>
                  <a:solidFill>
                    <a:srgbClr val="000000"/>
                  </a:solidFill>
                </a:uFill>
                <a:latin typeface="Arial"/>
                <a:cs typeface="Arial"/>
              </a:rPr>
              <a:t> </a:t>
            </a:r>
            <a:r>
              <a:rPr sz="2200" dirty="0">
                <a:uFill>
                  <a:solidFill>
                    <a:srgbClr val="000000"/>
                  </a:solidFill>
                </a:uFill>
                <a:latin typeface="Arial"/>
                <a:cs typeface="Arial"/>
              </a:rPr>
              <a:t>non</a:t>
            </a:r>
            <a:r>
              <a:rPr sz="2200" spc="-20" dirty="0">
                <a:uFill>
                  <a:solidFill>
                    <a:srgbClr val="000000"/>
                  </a:solidFill>
                </a:uFill>
                <a:latin typeface="Arial"/>
                <a:cs typeface="Arial"/>
              </a:rPr>
              <a:t> </a:t>
            </a:r>
            <a:r>
              <a:rPr sz="2200" dirty="0">
                <a:uFill>
                  <a:solidFill>
                    <a:srgbClr val="000000"/>
                  </a:solidFill>
                </a:uFill>
                <a:latin typeface="Arial"/>
                <a:cs typeface="Arial"/>
              </a:rPr>
              <a:t>certified</a:t>
            </a:r>
            <a:r>
              <a:rPr sz="2200" spc="-35" dirty="0">
                <a:uFill>
                  <a:solidFill>
                    <a:srgbClr val="000000"/>
                  </a:solidFill>
                </a:uFill>
                <a:latin typeface="Arial"/>
                <a:cs typeface="Arial"/>
              </a:rPr>
              <a:t> </a:t>
            </a:r>
            <a:r>
              <a:rPr sz="2200" spc="-10" dirty="0">
                <a:uFill>
                  <a:solidFill>
                    <a:srgbClr val="000000"/>
                  </a:solidFill>
                </a:uFill>
                <a:latin typeface="Arial"/>
                <a:cs typeface="Arial"/>
              </a:rPr>
              <a:t>seafood</a:t>
            </a:r>
            <a:r>
              <a:rPr sz="2200" spc="-10" dirty="0">
                <a:latin typeface="Arial"/>
                <a:cs typeface="Arial"/>
              </a:rPr>
              <a:t> </a:t>
            </a:r>
            <a:r>
              <a:rPr sz="2200" dirty="0">
                <a:uFill>
                  <a:solidFill>
                    <a:srgbClr val="000000"/>
                  </a:solidFill>
                </a:uFill>
                <a:latin typeface="Arial"/>
                <a:cs typeface="Arial"/>
              </a:rPr>
              <a:t>being</a:t>
            </a:r>
            <a:r>
              <a:rPr sz="2200" spc="-20" dirty="0">
                <a:uFill>
                  <a:solidFill>
                    <a:srgbClr val="000000"/>
                  </a:solidFill>
                </a:uFill>
                <a:latin typeface="Arial"/>
                <a:cs typeface="Arial"/>
              </a:rPr>
              <a:t> </a:t>
            </a:r>
            <a:r>
              <a:rPr sz="2200" dirty="0">
                <a:uFill>
                  <a:solidFill>
                    <a:srgbClr val="000000"/>
                  </a:solidFill>
                </a:uFill>
                <a:latin typeface="Arial"/>
                <a:cs typeface="Arial"/>
              </a:rPr>
              <a:t>mixed</a:t>
            </a:r>
            <a:r>
              <a:rPr sz="2200" spc="-30" dirty="0">
                <a:latin typeface="Arial"/>
                <a:cs typeface="Arial"/>
              </a:rPr>
              <a:t> </a:t>
            </a:r>
            <a:r>
              <a:rPr sz="2200" dirty="0">
                <a:latin typeface="Arial"/>
                <a:cs typeface="Arial"/>
              </a:rPr>
              <a:t>may</a:t>
            </a:r>
            <a:r>
              <a:rPr sz="2200" spc="-30" dirty="0">
                <a:latin typeface="Arial"/>
                <a:cs typeface="Arial"/>
              </a:rPr>
              <a:t> </a:t>
            </a:r>
            <a:r>
              <a:rPr sz="2200" dirty="0">
                <a:latin typeface="Arial"/>
                <a:cs typeface="Arial"/>
              </a:rPr>
              <a:t>occur</a:t>
            </a:r>
            <a:r>
              <a:rPr sz="2200" spc="-45" dirty="0">
                <a:latin typeface="Arial"/>
                <a:cs typeface="Arial"/>
              </a:rPr>
              <a:t> </a:t>
            </a:r>
            <a:r>
              <a:rPr sz="2200" dirty="0">
                <a:latin typeface="Arial"/>
                <a:cs typeface="Arial"/>
              </a:rPr>
              <a:t>during</a:t>
            </a:r>
            <a:r>
              <a:rPr sz="2200" spc="-20" dirty="0">
                <a:latin typeface="Arial"/>
                <a:cs typeface="Arial"/>
              </a:rPr>
              <a:t> </a:t>
            </a:r>
            <a:r>
              <a:rPr sz="2200" dirty="0">
                <a:latin typeface="Arial"/>
                <a:cs typeface="Arial"/>
              </a:rPr>
              <a:t>processing,</a:t>
            </a:r>
            <a:r>
              <a:rPr sz="2200" spc="-55" dirty="0">
                <a:latin typeface="Arial"/>
                <a:cs typeface="Arial"/>
              </a:rPr>
              <a:t> </a:t>
            </a:r>
            <a:r>
              <a:rPr sz="2200" dirty="0">
                <a:latin typeface="Arial"/>
                <a:cs typeface="Arial"/>
              </a:rPr>
              <a:t>packing,</a:t>
            </a:r>
            <a:r>
              <a:rPr sz="2200" spc="-50" dirty="0">
                <a:latin typeface="Arial"/>
                <a:cs typeface="Arial"/>
              </a:rPr>
              <a:t> </a:t>
            </a:r>
            <a:r>
              <a:rPr sz="2200" dirty="0">
                <a:latin typeface="Arial"/>
                <a:cs typeface="Arial"/>
              </a:rPr>
              <a:t>storage</a:t>
            </a:r>
            <a:r>
              <a:rPr sz="2200" spc="-45" dirty="0">
                <a:latin typeface="Arial"/>
                <a:cs typeface="Arial"/>
              </a:rPr>
              <a:t> </a:t>
            </a:r>
            <a:r>
              <a:rPr sz="2200" spc="-25" dirty="0">
                <a:latin typeface="Arial"/>
                <a:cs typeface="Arial"/>
              </a:rPr>
              <a:t>and </a:t>
            </a:r>
            <a:r>
              <a:rPr sz="2200" spc="-10" dirty="0">
                <a:latin typeface="Arial"/>
                <a:cs typeface="Arial"/>
              </a:rPr>
              <a:t>distribution</a:t>
            </a:r>
            <a:endParaRPr sz="2200" dirty="0">
              <a:latin typeface="Arial"/>
              <a:cs typeface="Arial"/>
            </a:endParaRPr>
          </a:p>
          <a:p>
            <a:pPr>
              <a:spcBef>
                <a:spcPts val="25"/>
              </a:spcBef>
              <a:buFont typeface="Arial"/>
              <a:buChar char="•"/>
            </a:pPr>
            <a:endParaRPr sz="2200" dirty="0">
              <a:latin typeface="Arial"/>
              <a:cs typeface="Arial"/>
            </a:endParaRPr>
          </a:p>
          <a:p>
            <a:pPr marL="355600" marR="5080" indent="-342900">
              <a:buChar char="•"/>
              <a:tabLst>
                <a:tab pos="354965" algn="l"/>
                <a:tab pos="355600" algn="l"/>
              </a:tabLst>
            </a:pPr>
            <a:r>
              <a:rPr sz="2200" spc="-90" dirty="0">
                <a:uFill>
                  <a:solidFill>
                    <a:srgbClr val="000000"/>
                  </a:solidFill>
                </a:uFill>
                <a:latin typeface="Arial"/>
                <a:cs typeface="Arial"/>
              </a:rPr>
              <a:t>To</a:t>
            </a:r>
            <a:r>
              <a:rPr sz="2200" spc="-30" dirty="0">
                <a:uFill>
                  <a:solidFill>
                    <a:srgbClr val="000000"/>
                  </a:solidFill>
                </a:uFill>
                <a:latin typeface="Arial"/>
                <a:cs typeface="Arial"/>
              </a:rPr>
              <a:t> </a:t>
            </a:r>
            <a:r>
              <a:rPr sz="2200" dirty="0">
                <a:uFill>
                  <a:solidFill>
                    <a:srgbClr val="000000"/>
                  </a:solidFill>
                </a:uFill>
                <a:latin typeface="Arial"/>
                <a:cs typeface="Arial"/>
              </a:rPr>
              <a:t>prove</a:t>
            </a:r>
            <a:r>
              <a:rPr sz="2200" spc="-15" dirty="0">
                <a:uFill>
                  <a:solidFill>
                    <a:srgbClr val="000000"/>
                  </a:solidFill>
                </a:uFill>
                <a:latin typeface="Arial"/>
                <a:cs typeface="Arial"/>
              </a:rPr>
              <a:t> </a:t>
            </a:r>
            <a:r>
              <a:rPr sz="2200" dirty="0">
                <a:uFill>
                  <a:solidFill>
                    <a:srgbClr val="000000"/>
                  </a:solidFill>
                </a:uFill>
                <a:latin typeface="Arial"/>
                <a:cs typeface="Arial"/>
              </a:rPr>
              <a:t>that</a:t>
            </a:r>
            <a:r>
              <a:rPr sz="2200" spc="-15" dirty="0">
                <a:uFill>
                  <a:solidFill>
                    <a:srgbClr val="000000"/>
                  </a:solidFill>
                </a:uFill>
                <a:latin typeface="Arial"/>
                <a:cs typeface="Arial"/>
              </a:rPr>
              <a:t> </a:t>
            </a:r>
            <a:r>
              <a:rPr sz="2200" dirty="0">
                <a:uFill>
                  <a:solidFill>
                    <a:srgbClr val="000000"/>
                  </a:solidFill>
                </a:uFill>
                <a:latin typeface="Arial"/>
                <a:cs typeface="Arial"/>
              </a:rPr>
              <a:t>the</a:t>
            </a:r>
            <a:r>
              <a:rPr sz="2200" spc="-15" dirty="0">
                <a:uFill>
                  <a:solidFill>
                    <a:srgbClr val="000000"/>
                  </a:solidFill>
                </a:uFill>
                <a:latin typeface="Arial"/>
                <a:cs typeface="Arial"/>
              </a:rPr>
              <a:t> </a:t>
            </a:r>
            <a:r>
              <a:rPr sz="2200" dirty="0">
                <a:uFill>
                  <a:solidFill>
                    <a:srgbClr val="000000"/>
                  </a:solidFill>
                </a:uFill>
                <a:latin typeface="Arial"/>
                <a:cs typeface="Arial"/>
              </a:rPr>
              <a:t>supply</a:t>
            </a:r>
            <a:r>
              <a:rPr sz="2200" spc="-20" dirty="0">
                <a:uFill>
                  <a:solidFill>
                    <a:srgbClr val="000000"/>
                  </a:solidFill>
                </a:uFill>
                <a:latin typeface="Arial"/>
                <a:cs typeface="Arial"/>
              </a:rPr>
              <a:t> </a:t>
            </a:r>
            <a:r>
              <a:rPr sz="2200" dirty="0">
                <a:uFill>
                  <a:solidFill>
                    <a:srgbClr val="000000"/>
                  </a:solidFill>
                </a:uFill>
                <a:latin typeface="Arial"/>
                <a:cs typeface="Arial"/>
              </a:rPr>
              <a:t>chain</a:t>
            </a:r>
            <a:r>
              <a:rPr sz="2200" spc="-25" dirty="0">
                <a:uFill>
                  <a:solidFill>
                    <a:srgbClr val="000000"/>
                  </a:solidFill>
                </a:uFill>
                <a:latin typeface="Arial"/>
                <a:cs typeface="Arial"/>
              </a:rPr>
              <a:t> </a:t>
            </a:r>
            <a:r>
              <a:rPr sz="2200" dirty="0">
                <a:uFill>
                  <a:solidFill>
                    <a:srgbClr val="000000"/>
                  </a:solidFill>
                </a:uFill>
                <a:latin typeface="Arial"/>
                <a:cs typeface="Arial"/>
              </a:rPr>
              <a:t>is</a:t>
            </a:r>
            <a:r>
              <a:rPr sz="2200" spc="-15" dirty="0">
                <a:uFill>
                  <a:solidFill>
                    <a:srgbClr val="000000"/>
                  </a:solidFill>
                </a:uFill>
                <a:latin typeface="Arial"/>
                <a:cs typeface="Arial"/>
              </a:rPr>
              <a:t> </a:t>
            </a:r>
            <a:r>
              <a:rPr sz="2200" dirty="0">
                <a:uFill>
                  <a:solidFill>
                    <a:srgbClr val="000000"/>
                  </a:solidFill>
                </a:uFill>
                <a:latin typeface="Arial"/>
                <a:cs typeface="Arial"/>
              </a:rPr>
              <a:t>complete</a:t>
            </a:r>
            <a:r>
              <a:rPr sz="2200" spc="-95" dirty="0">
                <a:latin typeface="Arial"/>
                <a:cs typeface="Arial"/>
              </a:rPr>
              <a:t> </a:t>
            </a:r>
            <a:r>
              <a:rPr sz="2200" dirty="0">
                <a:latin typeface="Arial"/>
                <a:cs typeface="Arial"/>
              </a:rPr>
              <a:t>and</a:t>
            </a:r>
            <a:r>
              <a:rPr sz="2200" spc="-20" dirty="0">
                <a:latin typeface="Arial"/>
                <a:cs typeface="Arial"/>
              </a:rPr>
              <a:t> </a:t>
            </a:r>
            <a:r>
              <a:rPr sz="2200" dirty="0">
                <a:uFill>
                  <a:solidFill>
                    <a:srgbClr val="000000"/>
                  </a:solidFill>
                </a:uFill>
                <a:latin typeface="Arial"/>
                <a:cs typeface="Arial"/>
              </a:rPr>
              <a:t>the</a:t>
            </a:r>
            <a:r>
              <a:rPr sz="2200" spc="-25" dirty="0">
                <a:uFill>
                  <a:solidFill>
                    <a:srgbClr val="000000"/>
                  </a:solidFill>
                </a:uFill>
                <a:latin typeface="Arial"/>
                <a:cs typeface="Arial"/>
              </a:rPr>
              <a:t> </a:t>
            </a:r>
            <a:r>
              <a:rPr sz="2200" dirty="0">
                <a:uFill>
                  <a:solidFill>
                    <a:srgbClr val="000000"/>
                  </a:solidFill>
                </a:uFill>
                <a:latin typeface="Arial"/>
                <a:cs typeface="Arial"/>
              </a:rPr>
              <a:t>risk</a:t>
            </a:r>
            <a:r>
              <a:rPr sz="2200" spc="-30" dirty="0">
                <a:uFill>
                  <a:solidFill>
                    <a:srgbClr val="000000"/>
                  </a:solidFill>
                </a:uFill>
                <a:latin typeface="Arial"/>
                <a:cs typeface="Arial"/>
              </a:rPr>
              <a:t> </a:t>
            </a:r>
            <a:r>
              <a:rPr sz="2200" dirty="0">
                <a:uFill>
                  <a:solidFill>
                    <a:srgbClr val="000000"/>
                  </a:solidFill>
                </a:uFill>
                <a:latin typeface="Arial"/>
                <a:cs typeface="Arial"/>
              </a:rPr>
              <a:t>of</a:t>
            </a:r>
            <a:r>
              <a:rPr sz="2200" spc="-15" dirty="0">
                <a:uFill>
                  <a:solidFill>
                    <a:srgbClr val="000000"/>
                  </a:solidFill>
                </a:uFill>
                <a:latin typeface="Arial"/>
                <a:cs typeface="Arial"/>
              </a:rPr>
              <a:t> </a:t>
            </a:r>
            <a:r>
              <a:rPr sz="2200" spc="-10" dirty="0">
                <a:uFill>
                  <a:solidFill>
                    <a:srgbClr val="000000"/>
                  </a:solidFill>
                </a:uFill>
                <a:latin typeface="Arial"/>
                <a:cs typeface="Arial"/>
              </a:rPr>
              <a:t>mixing</a:t>
            </a:r>
            <a:r>
              <a:rPr sz="2200" spc="-10" dirty="0">
                <a:latin typeface="Arial"/>
                <a:cs typeface="Arial"/>
              </a:rPr>
              <a:t> </a:t>
            </a:r>
            <a:r>
              <a:rPr sz="2200" dirty="0">
                <a:uFill>
                  <a:solidFill>
                    <a:srgbClr val="000000"/>
                  </a:solidFill>
                </a:uFill>
                <a:latin typeface="Arial"/>
                <a:cs typeface="Arial"/>
              </a:rPr>
              <a:t>is </a:t>
            </a:r>
            <a:r>
              <a:rPr sz="2200" spc="-10" dirty="0">
                <a:uFill>
                  <a:solidFill>
                    <a:srgbClr val="000000"/>
                  </a:solidFill>
                </a:uFill>
                <a:latin typeface="Arial"/>
                <a:cs typeface="Arial"/>
              </a:rPr>
              <a:t>negligible</a:t>
            </a:r>
            <a:endParaRPr sz="2200" dirty="0">
              <a:latin typeface="Arial"/>
              <a:cs typeface="Arial"/>
            </a:endParaRPr>
          </a:p>
        </p:txBody>
      </p:sp>
    </p:spTree>
    <p:extLst>
      <p:ext uri="{BB962C8B-B14F-4D97-AF65-F5344CB8AC3E}">
        <p14:creationId xmlns:p14="http://schemas.microsoft.com/office/powerpoint/2010/main" val="84495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12199" y="394660"/>
            <a:ext cx="9954072" cy="566181"/>
          </a:xfrm>
          <a:prstGeom prst="rect">
            <a:avLst/>
          </a:prstGeom>
        </p:spPr>
        <p:txBody>
          <a:bodyPr vert="horz" wrap="square" lIns="0" tIns="12065" rIns="0" bIns="0" rtlCol="0">
            <a:spAutoFit/>
          </a:bodyPr>
          <a:lstStyle/>
          <a:p>
            <a:pPr marL="12700">
              <a:spcBef>
                <a:spcPts val="95"/>
              </a:spcBef>
            </a:pPr>
            <a:r>
              <a:rPr sz="3600" b="1" i="0" dirty="0">
                <a:uFill>
                  <a:solidFill>
                    <a:srgbClr val="000000"/>
                  </a:solidFill>
                </a:uFill>
                <a:latin typeface="Arial" panose="020B0604020202020204" pitchFamily="34" charset="0"/>
                <a:cs typeface="Arial" panose="020B0604020202020204" pitchFamily="34" charset="0"/>
              </a:rPr>
              <a:t>The</a:t>
            </a:r>
            <a:r>
              <a:rPr sz="3600" b="1" i="0" spc="-70" dirty="0">
                <a:uFill>
                  <a:solidFill>
                    <a:srgbClr val="000000"/>
                  </a:solidFill>
                </a:uFill>
                <a:latin typeface="Arial" panose="020B0604020202020204" pitchFamily="34" charset="0"/>
                <a:cs typeface="Arial" panose="020B0604020202020204" pitchFamily="34" charset="0"/>
              </a:rPr>
              <a:t> </a:t>
            </a:r>
            <a:r>
              <a:rPr sz="3600" b="1" i="0" dirty="0">
                <a:uFill>
                  <a:solidFill>
                    <a:srgbClr val="000000"/>
                  </a:solidFill>
                </a:uFill>
                <a:latin typeface="Arial" panose="020B0604020202020204" pitchFamily="34" charset="0"/>
                <a:cs typeface="Arial" panose="020B0604020202020204" pitchFamily="34" charset="0"/>
              </a:rPr>
              <a:t>Components</a:t>
            </a:r>
            <a:r>
              <a:rPr sz="3600" b="1" i="0" spc="-25" dirty="0">
                <a:uFill>
                  <a:solidFill>
                    <a:srgbClr val="000000"/>
                  </a:solidFill>
                </a:uFill>
                <a:latin typeface="Arial" panose="020B0604020202020204" pitchFamily="34" charset="0"/>
                <a:cs typeface="Arial" panose="020B0604020202020204" pitchFamily="34" charset="0"/>
              </a:rPr>
              <a:t> </a:t>
            </a:r>
            <a:r>
              <a:rPr sz="3600" b="1" i="0" dirty="0">
                <a:uFill>
                  <a:solidFill>
                    <a:srgbClr val="000000"/>
                  </a:solidFill>
                </a:uFill>
                <a:latin typeface="Arial" panose="020B0604020202020204" pitchFamily="34" charset="0"/>
                <a:cs typeface="Arial" panose="020B0604020202020204" pitchFamily="34" charset="0"/>
              </a:rPr>
              <a:t>of</a:t>
            </a:r>
            <a:r>
              <a:rPr sz="3600" b="1" i="0" spc="-70" dirty="0">
                <a:uFill>
                  <a:solidFill>
                    <a:srgbClr val="000000"/>
                  </a:solidFill>
                </a:uFill>
                <a:latin typeface="Arial" panose="020B0604020202020204" pitchFamily="34" charset="0"/>
                <a:cs typeface="Arial" panose="020B0604020202020204" pitchFamily="34" charset="0"/>
              </a:rPr>
              <a:t> </a:t>
            </a:r>
            <a:r>
              <a:rPr sz="3600" b="1" i="0" dirty="0">
                <a:uFill>
                  <a:solidFill>
                    <a:srgbClr val="000000"/>
                  </a:solidFill>
                </a:uFill>
                <a:latin typeface="Arial" panose="020B0604020202020204" pitchFamily="34" charset="0"/>
                <a:cs typeface="Arial" panose="020B0604020202020204" pitchFamily="34" charset="0"/>
              </a:rPr>
              <a:t>RFM</a:t>
            </a:r>
            <a:r>
              <a:rPr sz="3600" b="1" i="0" spc="-65" dirty="0">
                <a:uFill>
                  <a:solidFill>
                    <a:srgbClr val="000000"/>
                  </a:solidFill>
                </a:uFill>
                <a:latin typeface="Arial" panose="020B0604020202020204" pitchFamily="34" charset="0"/>
                <a:cs typeface="Arial" panose="020B0604020202020204" pitchFamily="34" charset="0"/>
              </a:rPr>
              <a:t> </a:t>
            </a:r>
            <a:r>
              <a:rPr sz="3600" b="1" i="0" dirty="0">
                <a:uFill>
                  <a:solidFill>
                    <a:srgbClr val="000000"/>
                  </a:solidFill>
                </a:uFill>
                <a:latin typeface="Arial" panose="020B0604020202020204" pitchFamily="34" charset="0"/>
                <a:cs typeface="Arial" panose="020B0604020202020204" pitchFamily="34" charset="0"/>
              </a:rPr>
              <a:t>Standard</a:t>
            </a:r>
            <a:r>
              <a:rPr sz="3600" b="1" i="0" spc="-65" dirty="0">
                <a:uFill>
                  <a:solidFill>
                    <a:srgbClr val="000000"/>
                  </a:solidFill>
                </a:uFill>
                <a:latin typeface="Arial" panose="020B0604020202020204" pitchFamily="34" charset="0"/>
                <a:cs typeface="Arial" panose="020B0604020202020204" pitchFamily="34" charset="0"/>
              </a:rPr>
              <a:t> </a:t>
            </a:r>
            <a:r>
              <a:rPr lang="en-US" sz="3600" b="1" spc="-20" dirty="0">
                <a:uFill>
                  <a:solidFill>
                    <a:srgbClr val="000000"/>
                  </a:solidFill>
                </a:uFill>
                <a:latin typeface="Arial" panose="020B0604020202020204" pitchFamily="34" charset="0"/>
                <a:cs typeface="Arial" panose="020B0604020202020204" pitchFamily="34" charset="0"/>
              </a:rPr>
              <a:t>V</a:t>
            </a:r>
            <a:r>
              <a:rPr sz="3600" b="1" i="0" spc="-20" dirty="0">
                <a:uFill>
                  <a:solidFill>
                    <a:srgbClr val="000000"/>
                  </a:solidFill>
                </a:uFill>
                <a:latin typeface="Arial" panose="020B0604020202020204" pitchFamily="34" charset="0"/>
                <a:cs typeface="Arial" panose="020B0604020202020204" pitchFamily="34" charset="0"/>
              </a:rPr>
              <a:t>2.5</a:t>
            </a:r>
            <a:endParaRPr sz="3600" dirty="0">
              <a:latin typeface="Arial" panose="020B0604020202020204" pitchFamily="34" charset="0"/>
              <a:cs typeface="Arial" panose="020B0604020202020204" pitchFamily="34" charset="0"/>
            </a:endParaRPr>
          </a:p>
        </p:txBody>
      </p:sp>
      <p:sp>
        <p:nvSpPr>
          <p:cNvPr id="3" name="object 3"/>
          <p:cNvSpPr txBox="1"/>
          <p:nvPr/>
        </p:nvSpPr>
        <p:spPr>
          <a:xfrm>
            <a:off x="1149856" y="2089813"/>
            <a:ext cx="4831812" cy="3480440"/>
          </a:xfrm>
          <a:prstGeom prst="rect">
            <a:avLst/>
          </a:prstGeom>
          <a:solidFill>
            <a:schemeClr val="accent2">
              <a:lumMod val="50000"/>
            </a:schemeClr>
          </a:solidFill>
        </p:spPr>
        <p:txBody>
          <a:bodyPr vert="horz" wrap="square" lIns="0" tIns="73660" rIns="0" bIns="0" rtlCol="0">
            <a:spAutoFit/>
          </a:bodyPr>
          <a:lstStyle/>
          <a:p>
            <a:pPr marL="12700">
              <a:spcBef>
                <a:spcPts val="580"/>
              </a:spcBef>
            </a:pPr>
            <a:r>
              <a:rPr sz="2200" b="1" dirty="0">
                <a:solidFill>
                  <a:schemeClr val="accent3"/>
                </a:solidFill>
                <a:latin typeface="Arial"/>
                <a:cs typeface="Arial"/>
              </a:rPr>
              <a:t>Section</a:t>
            </a:r>
            <a:r>
              <a:rPr sz="2200" b="1" spc="-20" dirty="0">
                <a:solidFill>
                  <a:schemeClr val="accent3"/>
                </a:solidFill>
                <a:latin typeface="Arial"/>
                <a:cs typeface="Arial"/>
              </a:rPr>
              <a:t> </a:t>
            </a:r>
            <a:r>
              <a:rPr sz="2200" b="1" spc="-50" dirty="0">
                <a:solidFill>
                  <a:schemeClr val="accent3"/>
                </a:solidFill>
                <a:latin typeface="Arial"/>
                <a:cs typeface="Arial"/>
              </a:rPr>
              <a:t>1</a:t>
            </a:r>
            <a:endParaRPr sz="2200" dirty="0">
              <a:solidFill>
                <a:schemeClr val="accent3"/>
              </a:solidFill>
              <a:latin typeface="Arial"/>
              <a:cs typeface="Arial"/>
            </a:endParaRPr>
          </a:p>
          <a:p>
            <a:pPr marL="355600" indent="-342900">
              <a:spcBef>
                <a:spcPts val="480"/>
              </a:spcBef>
              <a:buChar char="•"/>
              <a:tabLst>
                <a:tab pos="354965" algn="l"/>
                <a:tab pos="355600" algn="l"/>
              </a:tabLst>
            </a:pPr>
            <a:r>
              <a:rPr sz="2200" dirty="0">
                <a:latin typeface="Arial"/>
                <a:cs typeface="Arial"/>
              </a:rPr>
              <a:t>General</a:t>
            </a:r>
            <a:r>
              <a:rPr sz="2200" spc="-30" dirty="0">
                <a:latin typeface="Arial"/>
                <a:cs typeface="Arial"/>
              </a:rPr>
              <a:t> </a:t>
            </a:r>
            <a:r>
              <a:rPr sz="2200" dirty="0">
                <a:latin typeface="Arial"/>
                <a:cs typeface="Arial"/>
              </a:rPr>
              <a:t>Principles</a:t>
            </a:r>
            <a:r>
              <a:rPr sz="2200" spc="-20" dirty="0">
                <a:latin typeface="Arial"/>
                <a:cs typeface="Arial"/>
              </a:rPr>
              <a:t> </a:t>
            </a:r>
            <a:r>
              <a:rPr sz="2200" dirty="0">
                <a:latin typeface="Arial"/>
                <a:cs typeface="Arial"/>
              </a:rPr>
              <a:t>of</a:t>
            </a:r>
            <a:r>
              <a:rPr sz="2200" spc="-40" dirty="0">
                <a:latin typeface="Arial"/>
                <a:cs typeface="Arial"/>
              </a:rPr>
              <a:t> </a:t>
            </a:r>
            <a:r>
              <a:rPr sz="2200" spc="-10" dirty="0">
                <a:latin typeface="Arial"/>
                <a:cs typeface="Arial"/>
              </a:rPr>
              <a:t>Traceability</a:t>
            </a:r>
            <a:endParaRPr sz="2200" dirty="0">
              <a:latin typeface="Arial"/>
              <a:cs typeface="Arial"/>
            </a:endParaRPr>
          </a:p>
          <a:p>
            <a:pPr marL="12700">
              <a:spcBef>
                <a:spcPts val="480"/>
              </a:spcBef>
            </a:pPr>
            <a:r>
              <a:rPr sz="2200" b="1" dirty="0">
                <a:solidFill>
                  <a:schemeClr val="accent3"/>
                </a:solidFill>
                <a:latin typeface="Arial"/>
                <a:cs typeface="Arial"/>
              </a:rPr>
              <a:t>Section</a:t>
            </a:r>
            <a:r>
              <a:rPr sz="2200" b="1" spc="-60" dirty="0">
                <a:solidFill>
                  <a:schemeClr val="accent3"/>
                </a:solidFill>
                <a:latin typeface="Arial"/>
                <a:cs typeface="Arial"/>
              </a:rPr>
              <a:t> </a:t>
            </a:r>
            <a:r>
              <a:rPr sz="2200" b="1" spc="-50" dirty="0">
                <a:solidFill>
                  <a:schemeClr val="accent3"/>
                </a:solidFill>
                <a:latin typeface="Arial"/>
                <a:cs typeface="Arial"/>
              </a:rPr>
              <a:t>2</a:t>
            </a:r>
            <a:endParaRPr sz="2200" dirty="0">
              <a:solidFill>
                <a:schemeClr val="accent3"/>
              </a:solidFill>
              <a:latin typeface="Arial"/>
              <a:cs typeface="Arial"/>
            </a:endParaRPr>
          </a:p>
          <a:p>
            <a:pPr marL="355600" indent="-342900">
              <a:spcBef>
                <a:spcPts val="480"/>
              </a:spcBef>
              <a:buChar char="•"/>
              <a:tabLst>
                <a:tab pos="354965" algn="l"/>
                <a:tab pos="355600" algn="l"/>
              </a:tabLst>
            </a:pPr>
            <a:r>
              <a:rPr sz="2200" dirty="0">
                <a:latin typeface="Arial"/>
                <a:cs typeface="Arial"/>
              </a:rPr>
              <a:t>Traceability</a:t>
            </a:r>
            <a:r>
              <a:rPr sz="2200" spc="-50" dirty="0">
                <a:latin typeface="Arial"/>
                <a:cs typeface="Arial"/>
              </a:rPr>
              <a:t> </a:t>
            </a:r>
            <a:r>
              <a:rPr sz="2200" dirty="0">
                <a:latin typeface="Arial"/>
                <a:cs typeface="Arial"/>
              </a:rPr>
              <a:t>within</a:t>
            </a:r>
            <a:r>
              <a:rPr sz="2200" spc="-30" dirty="0">
                <a:latin typeface="Arial"/>
                <a:cs typeface="Arial"/>
              </a:rPr>
              <a:t> </a:t>
            </a:r>
            <a:r>
              <a:rPr sz="2200" dirty="0">
                <a:latin typeface="Arial"/>
                <a:cs typeface="Arial"/>
              </a:rPr>
              <a:t>the</a:t>
            </a:r>
            <a:r>
              <a:rPr sz="2200" spc="-40" dirty="0">
                <a:latin typeface="Arial"/>
                <a:cs typeface="Arial"/>
              </a:rPr>
              <a:t> </a:t>
            </a:r>
            <a:r>
              <a:rPr sz="2200" dirty="0">
                <a:latin typeface="Arial"/>
                <a:cs typeface="Arial"/>
              </a:rPr>
              <a:t>Supply</a:t>
            </a:r>
            <a:r>
              <a:rPr sz="2200" spc="-30" dirty="0">
                <a:latin typeface="Arial"/>
                <a:cs typeface="Arial"/>
              </a:rPr>
              <a:t> </a:t>
            </a:r>
            <a:r>
              <a:rPr sz="2200" spc="-10" dirty="0">
                <a:latin typeface="Arial"/>
                <a:cs typeface="Arial"/>
              </a:rPr>
              <a:t>Chain</a:t>
            </a:r>
            <a:endParaRPr sz="2200" dirty="0">
              <a:latin typeface="Arial"/>
              <a:cs typeface="Arial"/>
            </a:endParaRPr>
          </a:p>
          <a:p>
            <a:pPr marL="12700">
              <a:spcBef>
                <a:spcPts val="480"/>
              </a:spcBef>
            </a:pPr>
            <a:r>
              <a:rPr sz="2200" b="1" dirty="0">
                <a:solidFill>
                  <a:schemeClr val="accent3"/>
                </a:solidFill>
                <a:latin typeface="Arial"/>
                <a:cs typeface="Arial"/>
              </a:rPr>
              <a:t>Section</a:t>
            </a:r>
            <a:r>
              <a:rPr sz="2200" b="1" spc="-20" dirty="0">
                <a:solidFill>
                  <a:schemeClr val="accent3"/>
                </a:solidFill>
                <a:latin typeface="Arial"/>
                <a:cs typeface="Arial"/>
              </a:rPr>
              <a:t> </a:t>
            </a:r>
            <a:r>
              <a:rPr sz="2200" b="1" spc="-50" dirty="0">
                <a:solidFill>
                  <a:schemeClr val="accent3"/>
                </a:solidFill>
                <a:latin typeface="Arial"/>
                <a:cs typeface="Arial"/>
              </a:rPr>
              <a:t>3</a:t>
            </a:r>
            <a:endParaRPr sz="2200" dirty="0">
              <a:solidFill>
                <a:schemeClr val="accent3"/>
              </a:solidFill>
              <a:latin typeface="Arial"/>
              <a:cs typeface="Arial"/>
            </a:endParaRPr>
          </a:p>
          <a:p>
            <a:pPr marL="355600" indent="-342900">
              <a:spcBef>
                <a:spcPts val="480"/>
              </a:spcBef>
              <a:buChar char="•"/>
              <a:tabLst>
                <a:tab pos="354965" algn="l"/>
                <a:tab pos="355600" algn="l"/>
              </a:tabLst>
            </a:pPr>
            <a:r>
              <a:rPr sz="2200" dirty="0">
                <a:latin typeface="Arial"/>
                <a:cs typeface="Arial"/>
              </a:rPr>
              <a:t>Traceability</a:t>
            </a:r>
            <a:r>
              <a:rPr sz="2200" spc="-70" dirty="0">
                <a:latin typeface="Arial"/>
                <a:cs typeface="Arial"/>
              </a:rPr>
              <a:t> </a:t>
            </a:r>
            <a:r>
              <a:rPr sz="2200" dirty="0">
                <a:latin typeface="Arial"/>
                <a:cs typeface="Arial"/>
              </a:rPr>
              <a:t>and</a:t>
            </a:r>
            <a:r>
              <a:rPr sz="2200" spc="-55" dirty="0">
                <a:latin typeface="Arial"/>
                <a:cs typeface="Arial"/>
              </a:rPr>
              <a:t> </a:t>
            </a:r>
            <a:r>
              <a:rPr sz="2200" spc="-10" dirty="0">
                <a:latin typeface="Arial"/>
                <a:cs typeface="Arial"/>
              </a:rPr>
              <a:t>Labeling</a:t>
            </a:r>
            <a:endParaRPr sz="2200" dirty="0">
              <a:latin typeface="Arial"/>
              <a:cs typeface="Arial"/>
            </a:endParaRPr>
          </a:p>
          <a:p>
            <a:pPr marL="12700">
              <a:spcBef>
                <a:spcPts val="480"/>
              </a:spcBef>
            </a:pPr>
            <a:r>
              <a:rPr sz="2200" b="1" dirty="0">
                <a:solidFill>
                  <a:schemeClr val="accent3"/>
                </a:solidFill>
                <a:latin typeface="Arial"/>
                <a:cs typeface="Arial"/>
              </a:rPr>
              <a:t>Section</a:t>
            </a:r>
            <a:r>
              <a:rPr sz="2200" b="1" spc="-60" dirty="0">
                <a:solidFill>
                  <a:schemeClr val="accent3"/>
                </a:solidFill>
                <a:latin typeface="Arial"/>
                <a:cs typeface="Arial"/>
              </a:rPr>
              <a:t> </a:t>
            </a:r>
            <a:r>
              <a:rPr sz="2200" b="1" spc="-50" dirty="0">
                <a:solidFill>
                  <a:schemeClr val="accent3"/>
                </a:solidFill>
                <a:latin typeface="Arial"/>
                <a:cs typeface="Arial"/>
              </a:rPr>
              <a:t>4</a:t>
            </a:r>
            <a:endParaRPr sz="2200" dirty="0">
              <a:solidFill>
                <a:schemeClr val="accent3"/>
              </a:solidFill>
              <a:latin typeface="Arial"/>
              <a:cs typeface="Arial"/>
            </a:endParaRPr>
          </a:p>
          <a:p>
            <a:pPr marL="355600" indent="-342900">
              <a:spcBef>
                <a:spcPts val="484"/>
              </a:spcBef>
              <a:buChar char="•"/>
              <a:tabLst>
                <a:tab pos="354965" algn="l"/>
                <a:tab pos="355600" algn="l"/>
              </a:tabLst>
            </a:pPr>
            <a:r>
              <a:rPr sz="2200" spc="-10" dirty="0">
                <a:latin typeface="Arial"/>
                <a:cs typeface="Arial"/>
              </a:rPr>
              <a:t>Training</a:t>
            </a:r>
            <a:endParaRPr lang="en-US" sz="2200" spc="-10" dirty="0">
              <a:latin typeface="Arial"/>
              <a:cs typeface="Arial"/>
            </a:endParaRPr>
          </a:p>
          <a:p>
            <a:pPr marL="355600" indent="-342900">
              <a:spcBef>
                <a:spcPts val="484"/>
              </a:spcBef>
              <a:buChar char="•"/>
              <a:tabLst>
                <a:tab pos="354965" algn="l"/>
                <a:tab pos="355600" algn="l"/>
              </a:tabLst>
            </a:pPr>
            <a:endParaRPr sz="800" dirty="0">
              <a:latin typeface="Arial"/>
              <a:cs typeface="Arial"/>
            </a:endParaRPr>
          </a:p>
        </p:txBody>
      </p:sp>
      <p:sp>
        <p:nvSpPr>
          <p:cNvPr id="5" name="object 3"/>
          <p:cNvSpPr txBox="1"/>
          <p:nvPr/>
        </p:nvSpPr>
        <p:spPr>
          <a:xfrm>
            <a:off x="6281450" y="2109049"/>
            <a:ext cx="4831812" cy="3441968"/>
          </a:xfrm>
          <a:prstGeom prst="rect">
            <a:avLst/>
          </a:prstGeom>
          <a:solidFill>
            <a:schemeClr val="accent2">
              <a:lumMod val="50000"/>
            </a:schemeClr>
          </a:solidFill>
        </p:spPr>
        <p:txBody>
          <a:bodyPr vert="horz" wrap="square" lIns="0" tIns="73660" rIns="0" bIns="0" rtlCol="0">
            <a:spAutoFit/>
          </a:bodyPr>
          <a:lstStyle/>
          <a:p>
            <a:pPr marL="12700">
              <a:spcBef>
                <a:spcPts val="480"/>
              </a:spcBef>
            </a:pPr>
            <a:r>
              <a:rPr lang="en-US" sz="2200" b="1" dirty="0">
                <a:solidFill>
                  <a:schemeClr val="accent3"/>
                </a:solidFill>
                <a:latin typeface="Arial"/>
                <a:cs typeface="Arial"/>
              </a:rPr>
              <a:t>Section</a:t>
            </a:r>
            <a:r>
              <a:rPr lang="en-US" sz="2200" b="1" spc="-20" dirty="0">
                <a:solidFill>
                  <a:schemeClr val="accent3"/>
                </a:solidFill>
                <a:latin typeface="Arial"/>
                <a:cs typeface="Arial"/>
              </a:rPr>
              <a:t> </a:t>
            </a:r>
            <a:r>
              <a:rPr lang="en-US" sz="2200" b="1" spc="-50" dirty="0">
                <a:solidFill>
                  <a:schemeClr val="accent3"/>
                </a:solidFill>
                <a:latin typeface="Arial"/>
                <a:cs typeface="Arial"/>
              </a:rPr>
              <a:t>5</a:t>
            </a:r>
            <a:endParaRPr lang="en-US" sz="2200" dirty="0">
              <a:solidFill>
                <a:schemeClr val="accent3"/>
              </a:solidFill>
              <a:latin typeface="Arial"/>
              <a:cs typeface="Arial"/>
            </a:endParaRPr>
          </a:p>
          <a:p>
            <a:pPr marL="355600" indent="-342900">
              <a:spcBef>
                <a:spcPts val="480"/>
              </a:spcBef>
              <a:buChar char="•"/>
              <a:tabLst>
                <a:tab pos="354965" algn="l"/>
                <a:tab pos="355600" algn="l"/>
                <a:tab pos="2496820" algn="l"/>
              </a:tabLst>
            </a:pPr>
            <a:r>
              <a:rPr lang="en-US" sz="2200" spc="-10" dirty="0">
                <a:latin typeface="Arial"/>
                <a:cs typeface="Arial"/>
              </a:rPr>
              <a:t>(Multisite/Groups)</a:t>
            </a:r>
            <a:r>
              <a:rPr lang="en-US" sz="2200" dirty="0">
                <a:latin typeface="Arial"/>
                <a:cs typeface="Arial"/>
              </a:rPr>
              <a:t>	-</a:t>
            </a:r>
            <a:r>
              <a:rPr lang="en-US" sz="2200" spc="-35" dirty="0">
                <a:latin typeface="Arial"/>
                <a:cs typeface="Arial"/>
              </a:rPr>
              <a:t> </a:t>
            </a:r>
            <a:r>
              <a:rPr lang="en-US" sz="2200" dirty="0">
                <a:latin typeface="Arial"/>
                <a:cs typeface="Arial"/>
              </a:rPr>
              <a:t>Organizational</a:t>
            </a:r>
            <a:r>
              <a:rPr lang="en-US" sz="2200" spc="-55" dirty="0">
                <a:latin typeface="Arial"/>
                <a:cs typeface="Arial"/>
              </a:rPr>
              <a:t> </a:t>
            </a:r>
            <a:r>
              <a:rPr lang="en-US" sz="2200" spc="-10" dirty="0">
                <a:latin typeface="Arial"/>
                <a:cs typeface="Arial"/>
              </a:rPr>
              <a:t>Integrity</a:t>
            </a:r>
            <a:endParaRPr lang="en-US" sz="2200" dirty="0">
              <a:latin typeface="Arial"/>
              <a:cs typeface="Arial"/>
            </a:endParaRPr>
          </a:p>
          <a:p>
            <a:pPr marL="12700">
              <a:spcBef>
                <a:spcPts val="480"/>
              </a:spcBef>
            </a:pPr>
            <a:r>
              <a:rPr lang="en-US" sz="2200" b="1" dirty="0">
                <a:solidFill>
                  <a:schemeClr val="accent3"/>
                </a:solidFill>
                <a:latin typeface="Arial"/>
                <a:cs typeface="Arial"/>
              </a:rPr>
              <a:t>Section</a:t>
            </a:r>
            <a:r>
              <a:rPr lang="en-US" sz="2200" b="1" spc="-60" dirty="0">
                <a:solidFill>
                  <a:schemeClr val="accent3"/>
                </a:solidFill>
                <a:latin typeface="Arial"/>
                <a:cs typeface="Arial"/>
              </a:rPr>
              <a:t> </a:t>
            </a:r>
            <a:r>
              <a:rPr lang="en-US" sz="2200" b="1" spc="-50" dirty="0">
                <a:solidFill>
                  <a:schemeClr val="accent3"/>
                </a:solidFill>
                <a:latin typeface="Arial"/>
                <a:cs typeface="Arial"/>
              </a:rPr>
              <a:t>6</a:t>
            </a:r>
            <a:endParaRPr lang="en-US" sz="2200" dirty="0">
              <a:solidFill>
                <a:schemeClr val="accent3"/>
              </a:solidFill>
              <a:latin typeface="Arial"/>
              <a:cs typeface="Arial"/>
            </a:endParaRPr>
          </a:p>
          <a:p>
            <a:pPr marL="355600" indent="-342900">
              <a:spcBef>
                <a:spcPts val="480"/>
              </a:spcBef>
              <a:buChar char="•"/>
              <a:tabLst>
                <a:tab pos="354965" algn="l"/>
                <a:tab pos="355600" algn="l"/>
                <a:tab pos="2496820" algn="l"/>
                <a:tab pos="2720975" algn="l"/>
              </a:tabLst>
            </a:pPr>
            <a:r>
              <a:rPr lang="en-US" sz="2200" spc="-10" dirty="0">
                <a:latin typeface="Arial"/>
                <a:cs typeface="Arial"/>
              </a:rPr>
              <a:t>(Multisite/Groups) </a:t>
            </a:r>
            <a:r>
              <a:rPr lang="en-US" sz="2200" spc="-50" dirty="0">
                <a:latin typeface="Arial"/>
                <a:cs typeface="Arial"/>
              </a:rPr>
              <a:t>- </a:t>
            </a:r>
            <a:r>
              <a:rPr lang="en-US" sz="2200" dirty="0">
                <a:latin typeface="Arial"/>
                <a:cs typeface="Arial"/>
              </a:rPr>
              <a:t>Mgmt of</a:t>
            </a:r>
            <a:r>
              <a:rPr lang="en-US" sz="2200" spc="-20" dirty="0">
                <a:latin typeface="Arial"/>
                <a:cs typeface="Arial"/>
              </a:rPr>
              <a:t> </a:t>
            </a:r>
            <a:r>
              <a:rPr lang="en-US" sz="2200" spc="-10" dirty="0">
                <a:latin typeface="Arial"/>
                <a:cs typeface="Arial"/>
              </a:rPr>
              <a:t>members</a:t>
            </a:r>
            <a:endParaRPr lang="en-US" sz="2200" dirty="0">
              <a:latin typeface="Arial"/>
              <a:cs typeface="Arial"/>
            </a:endParaRPr>
          </a:p>
          <a:p>
            <a:pPr marL="12700">
              <a:spcBef>
                <a:spcPts val="480"/>
              </a:spcBef>
            </a:pPr>
            <a:r>
              <a:rPr lang="en-US" sz="2200" b="1" dirty="0">
                <a:solidFill>
                  <a:schemeClr val="accent3"/>
                </a:solidFill>
                <a:latin typeface="Arial"/>
                <a:cs typeface="Arial"/>
              </a:rPr>
              <a:t>Section</a:t>
            </a:r>
            <a:r>
              <a:rPr lang="en-US" sz="2200" b="1" spc="-20" dirty="0">
                <a:solidFill>
                  <a:schemeClr val="accent3"/>
                </a:solidFill>
                <a:latin typeface="Arial"/>
                <a:cs typeface="Arial"/>
              </a:rPr>
              <a:t> </a:t>
            </a:r>
            <a:r>
              <a:rPr lang="en-US" sz="2200" b="1" spc="-50" dirty="0">
                <a:solidFill>
                  <a:schemeClr val="accent3"/>
                </a:solidFill>
                <a:latin typeface="Arial"/>
                <a:cs typeface="Arial"/>
              </a:rPr>
              <a:t>7</a:t>
            </a:r>
            <a:endParaRPr lang="en-US" sz="2200" dirty="0">
              <a:solidFill>
                <a:schemeClr val="accent3"/>
              </a:solidFill>
              <a:latin typeface="Arial"/>
              <a:cs typeface="Arial"/>
            </a:endParaRPr>
          </a:p>
          <a:p>
            <a:pPr marL="355600" indent="-342900">
              <a:spcBef>
                <a:spcPts val="480"/>
              </a:spcBef>
              <a:buChar char="•"/>
              <a:tabLst>
                <a:tab pos="354965" algn="l"/>
                <a:tab pos="355600" algn="l"/>
                <a:tab pos="2496820" algn="l"/>
                <a:tab pos="2720975" algn="l"/>
              </a:tabLst>
            </a:pPr>
            <a:r>
              <a:rPr lang="en-US" sz="2200" spc="-10" dirty="0">
                <a:latin typeface="Arial"/>
                <a:cs typeface="Arial"/>
              </a:rPr>
              <a:t>(Multisite/Groups)</a:t>
            </a:r>
            <a:r>
              <a:rPr lang="en-US" sz="2200" dirty="0">
                <a:latin typeface="Arial"/>
                <a:cs typeface="Arial"/>
              </a:rPr>
              <a:t> </a:t>
            </a:r>
            <a:r>
              <a:rPr lang="en-US" sz="2200" spc="-50" dirty="0">
                <a:latin typeface="Arial"/>
                <a:cs typeface="Arial"/>
              </a:rPr>
              <a:t>- </a:t>
            </a:r>
            <a:r>
              <a:rPr lang="en-US" sz="2200" dirty="0">
                <a:latin typeface="Arial"/>
                <a:cs typeface="Arial"/>
              </a:rPr>
              <a:t>Central</a:t>
            </a:r>
            <a:r>
              <a:rPr lang="en-US" sz="2200" spc="-55" dirty="0">
                <a:latin typeface="Arial"/>
                <a:cs typeface="Arial"/>
              </a:rPr>
              <a:t> </a:t>
            </a:r>
            <a:r>
              <a:rPr lang="en-US" sz="2200" dirty="0">
                <a:latin typeface="Arial"/>
                <a:cs typeface="Arial"/>
              </a:rPr>
              <a:t>Office</a:t>
            </a:r>
            <a:r>
              <a:rPr lang="en-US" sz="2200" spc="-40" dirty="0">
                <a:latin typeface="Arial"/>
                <a:cs typeface="Arial"/>
              </a:rPr>
              <a:t> </a:t>
            </a:r>
            <a:r>
              <a:rPr lang="en-US" sz="2200" dirty="0">
                <a:latin typeface="Arial"/>
                <a:cs typeface="Arial"/>
              </a:rPr>
              <a:t>control</a:t>
            </a:r>
            <a:r>
              <a:rPr lang="en-US" sz="2200" spc="-60" dirty="0">
                <a:latin typeface="Arial"/>
                <a:cs typeface="Arial"/>
              </a:rPr>
              <a:t> </a:t>
            </a:r>
            <a:r>
              <a:rPr lang="en-US" sz="2200" dirty="0">
                <a:latin typeface="Arial"/>
                <a:cs typeface="Arial"/>
              </a:rPr>
              <a:t>and</a:t>
            </a:r>
            <a:r>
              <a:rPr lang="en-US" sz="2200" spc="-35" dirty="0">
                <a:latin typeface="Arial"/>
                <a:cs typeface="Arial"/>
              </a:rPr>
              <a:t> </a:t>
            </a:r>
            <a:r>
              <a:rPr lang="en-US" sz="2200" spc="-10" dirty="0">
                <a:latin typeface="Arial"/>
                <a:cs typeface="Arial"/>
              </a:rPr>
              <a:t>responsibilities</a:t>
            </a:r>
            <a:endParaRPr lang="en-US" sz="2200" dirty="0">
              <a:latin typeface="Arial"/>
              <a:cs typeface="Arial"/>
            </a:endParaRPr>
          </a:p>
        </p:txBody>
      </p:sp>
    </p:spTree>
    <p:extLst>
      <p:ext uri="{BB962C8B-B14F-4D97-AF65-F5344CB8AC3E}">
        <p14:creationId xmlns:p14="http://schemas.microsoft.com/office/powerpoint/2010/main" val="426248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8638" y="411502"/>
            <a:ext cx="11663362" cy="536685"/>
          </a:xfrm>
          <a:prstGeom prst="rect">
            <a:avLst/>
          </a:prstGeom>
        </p:spPr>
        <p:txBody>
          <a:bodyPr vert="horz" wrap="square" lIns="0" tIns="13335" rIns="0" bIns="0" rtlCol="0">
            <a:spAutoFit/>
          </a:bodyPr>
          <a:lstStyle/>
          <a:p>
            <a:pPr marL="2254885" marR="5080" indent="-2242820">
              <a:spcBef>
                <a:spcPts val="105"/>
              </a:spcBef>
            </a:pPr>
            <a:r>
              <a:rPr sz="3400" b="1" dirty="0">
                <a:latin typeface="Arial" panose="020B0604020202020204" pitchFamily="34" charset="0"/>
                <a:cs typeface="Arial" panose="020B0604020202020204" pitchFamily="34" charset="0"/>
              </a:rPr>
              <a:t>SECTION</a:t>
            </a:r>
            <a:r>
              <a:rPr sz="3400" b="1" spc="-30" dirty="0">
                <a:latin typeface="Arial" panose="020B0604020202020204" pitchFamily="34" charset="0"/>
                <a:cs typeface="Arial" panose="020B0604020202020204" pitchFamily="34" charset="0"/>
              </a:rPr>
              <a:t> </a:t>
            </a:r>
            <a:r>
              <a:rPr sz="3400" b="1" dirty="0">
                <a:latin typeface="Arial" panose="020B0604020202020204" pitchFamily="34" charset="0"/>
                <a:cs typeface="Arial" panose="020B0604020202020204" pitchFamily="34" charset="0"/>
              </a:rPr>
              <a:t>1</a:t>
            </a:r>
            <a:r>
              <a:rPr lang="en-US" sz="3400" b="1" dirty="0">
                <a:latin typeface="Arial" panose="020B0604020202020204" pitchFamily="34" charset="0"/>
                <a:cs typeface="Arial" panose="020B0604020202020204" pitchFamily="34" charset="0"/>
              </a:rPr>
              <a:t>: </a:t>
            </a:r>
            <a:r>
              <a:rPr sz="3400" b="1" dirty="0">
                <a:latin typeface="Arial" panose="020B0604020202020204" pitchFamily="34" charset="0"/>
                <a:cs typeface="Arial" panose="020B0604020202020204" pitchFamily="34" charset="0"/>
              </a:rPr>
              <a:t>GENERAL</a:t>
            </a:r>
            <a:r>
              <a:rPr sz="3400" b="1" spc="-85" dirty="0">
                <a:latin typeface="Arial" panose="020B0604020202020204" pitchFamily="34" charset="0"/>
                <a:cs typeface="Arial" panose="020B0604020202020204" pitchFamily="34" charset="0"/>
              </a:rPr>
              <a:t> </a:t>
            </a:r>
            <a:r>
              <a:rPr sz="3400" b="1" dirty="0">
                <a:latin typeface="Arial" panose="020B0604020202020204" pitchFamily="34" charset="0"/>
                <a:cs typeface="Arial" panose="020B0604020202020204" pitchFamily="34" charset="0"/>
              </a:rPr>
              <a:t>PRINCIPLES</a:t>
            </a:r>
            <a:r>
              <a:rPr sz="3400" b="1" spc="-20" dirty="0">
                <a:latin typeface="Arial" panose="020B0604020202020204" pitchFamily="34" charset="0"/>
                <a:cs typeface="Arial" panose="020B0604020202020204" pitchFamily="34" charset="0"/>
              </a:rPr>
              <a:t> </a:t>
            </a:r>
            <a:r>
              <a:rPr sz="3400" b="1" spc="-25" dirty="0">
                <a:latin typeface="Arial" panose="020B0604020202020204" pitchFamily="34" charset="0"/>
                <a:cs typeface="Arial" panose="020B0604020202020204" pitchFamily="34" charset="0"/>
              </a:rPr>
              <a:t>OF </a:t>
            </a:r>
            <a:r>
              <a:rPr lang="en-US" sz="3400" b="1" spc="-25" dirty="0">
                <a:latin typeface="Arial" panose="020B0604020202020204" pitchFamily="34" charset="0"/>
                <a:cs typeface="Arial" panose="020B0604020202020204" pitchFamily="34" charset="0"/>
              </a:rPr>
              <a:t>T</a:t>
            </a:r>
            <a:r>
              <a:rPr sz="3400" b="1" spc="-10" dirty="0">
                <a:latin typeface="Arial" panose="020B0604020202020204" pitchFamily="34" charset="0"/>
                <a:cs typeface="Arial" panose="020B0604020202020204" pitchFamily="34" charset="0"/>
              </a:rPr>
              <a:t>RACEABILITY</a:t>
            </a:r>
          </a:p>
        </p:txBody>
      </p:sp>
      <p:sp>
        <p:nvSpPr>
          <p:cNvPr id="3" name="object 3"/>
          <p:cNvSpPr txBox="1"/>
          <p:nvPr/>
        </p:nvSpPr>
        <p:spPr>
          <a:xfrm>
            <a:off x="1738472" y="1794923"/>
            <a:ext cx="8462803" cy="4142801"/>
          </a:xfrm>
          <a:prstGeom prst="rect">
            <a:avLst/>
          </a:prstGeom>
          <a:solidFill>
            <a:schemeClr val="accent2">
              <a:lumMod val="50000"/>
            </a:schemeClr>
          </a:solidFill>
        </p:spPr>
        <p:txBody>
          <a:bodyPr vert="horz" wrap="square" lIns="0" tIns="13335" rIns="0" bIns="0" rtlCol="0">
            <a:spAutoFit/>
          </a:bodyPr>
          <a:lstStyle/>
          <a:p>
            <a:pPr marL="12065" lvl="1">
              <a:spcBef>
                <a:spcPts val="105"/>
              </a:spcBef>
              <a:tabLst>
                <a:tab pos="430530" algn="l"/>
              </a:tabLst>
            </a:pPr>
            <a:r>
              <a:rPr lang="en-US" sz="2200" dirty="0">
                <a:latin typeface="Arial" panose="020B0604020202020204" pitchFamily="34" charset="0"/>
                <a:cs typeface="Arial" panose="020B0604020202020204" pitchFamily="34" charset="0"/>
              </a:rPr>
              <a:t>1.1 </a:t>
            </a:r>
            <a:r>
              <a:rPr sz="2200" dirty="0">
                <a:latin typeface="Arial" panose="020B0604020202020204" pitchFamily="34" charset="0"/>
                <a:cs typeface="Arial" panose="020B0604020202020204" pitchFamily="34" charset="0"/>
              </a:rPr>
              <a:t>The</a:t>
            </a:r>
            <a:r>
              <a:rPr sz="2200" spc="-1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Applicant</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shall</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have</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a:t>
            </a:r>
            <a:r>
              <a:rPr sz="2200" spc="-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documented</a:t>
            </a:r>
            <a:r>
              <a:rPr sz="2200" spc="-6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policy</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to</a:t>
            </a:r>
            <a:r>
              <a:rPr sz="2200" spc="-1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state</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that</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it</a:t>
            </a:r>
            <a:r>
              <a:rPr sz="2200" spc="-20" dirty="0">
                <a:latin typeface="Arial" panose="020B0604020202020204" pitchFamily="34" charset="0"/>
                <a:cs typeface="Arial" panose="020B0604020202020204" pitchFamily="34" charset="0"/>
              </a:rPr>
              <a:t> </a:t>
            </a:r>
            <a:r>
              <a:rPr sz="2200" spc="-25" dirty="0">
                <a:latin typeface="Arial" panose="020B0604020202020204" pitchFamily="34" charset="0"/>
                <a:cs typeface="Arial" panose="020B0604020202020204" pitchFamily="34" charset="0"/>
              </a:rPr>
              <a:t>is</a:t>
            </a:r>
            <a:endParaRPr sz="2200" dirty="0">
              <a:latin typeface="Arial" panose="020B0604020202020204" pitchFamily="34" charset="0"/>
              <a:cs typeface="Arial" panose="020B0604020202020204" pitchFamily="34" charset="0"/>
            </a:endParaRPr>
          </a:p>
          <a:p>
            <a:pPr marL="355600"/>
            <a:r>
              <a:rPr sz="2200" dirty="0">
                <a:latin typeface="Arial" panose="020B0604020202020204" pitchFamily="34" charset="0"/>
                <a:cs typeface="Arial" panose="020B0604020202020204" pitchFamily="34" charset="0"/>
              </a:rPr>
              <a:t>committed</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to</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RFM</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Chain</a:t>
            </a:r>
            <a:r>
              <a:rPr sz="2200" spc="-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of</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Custody</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Standard.</a:t>
            </a:r>
            <a:r>
              <a:rPr sz="2200" spc="-7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This</a:t>
            </a:r>
            <a:r>
              <a:rPr sz="2200" spc="-1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must</a:t>
            </a:r>
            <a:r>
              <a:rPr sz="2200" spc="-20" dirty="0">
                <a:latin typeface="Arial" panose="020B0604020202020204" pitchFamily="34" charset="0"/>
                <a:cs typeface="Arial" panose="020B0604020202020204" pitchFamily="34" charset="0"/>
              </a:rPr>
              <a:t> </a:t>
            </a:r>
            <a:r>
              <a:rPr sz="2200" spc="-25" dirty="0">
                <a:latin typeface="Arial" panose="020B0604020202020204" pitchFamily="34" charset="0"/>
                <a:cs typeface="Arial" panose="020B0604020202020204" pitchFamily="34" charset="0"/>
              </a:rPr>
              <a:t>be:</a:t>
            </a:r>
            <a:endParaRPr sz="2200" dirty="0">
              <a:latin typeface="Arial" panose="020B0604020202020204" pitchFamily="34" charset="0"/>
              <a:cs typeface="Arial" panose="020B0604020202020204" pitchFamily="34" charset="0"/>
            </a:endParaRPr>
          </a:p>
          <a:p>
            <a:pPr marL="812165" lvl="3" indent="-342900">
              <a:spcBef>
                <a:spcPts val="505"/>
              </a:spcBef>
              <a:buFont typeface="MS Gothic" panose="020B0609070205080204" pitchFamily="49" charset="-128"/>
              <a:buChar char="☑"/>
              <a:tabLst>
                <a:tab pos="335915" algn="l"/>
              </a:tabLst>
            </a:pPr>
            <a:r>
              <a:rPr sz="2200" dirty="0">
                <a:latin typeface="Arial" panose="020B0604020202020204" pitchFamily="34" charset="0"/>
                <a:cs typeface="Arial" panose="020B0604020202020204" pitchFamily="34" charset="0"/>
              </a:rPr>
              <a:t>signed</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by</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person</a:t>
            </a:r>
            <a:r>
              <a:rPr sz="2200" spc="-5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with</a:t>
            </a:r>
            <a:r>
              <a:rPr sz="2200" spc="-1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overall</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responsibility</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for</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site</a:t>
            </a:r>
            <a:r>
              <a:rPr sz="2200" spc="-15" dirty="0">
                <a:latin typeface="Arial" panose="020B0604020202020204" pitchFamily="34" charset="0"/>
                <a:cs typeface="Arial" panose="020B0604020202020204" pitchFamily="34" charset="0"/>
              </a:rPr>
              <a:t> </a:t>
            </a:r>
            <a:endParaRPr sz="2200" dirty="0">
              <a:latin typeface="Arial" panose="020B0604020202020204" pitchFamily="34" charset="0"/>
              <a:cs typeface="Arial" panose="020B0604020202020204" pitchFamily="34" charset="0"/>
            </a:endParaRPr>
          </a:p>
          <a:p>
            <a:pPr marL="812165" lvl="3" indent="-342900">
              <a:spcBef>
                <a:spcPts val="480"/>
              </a:spcBef>
              <a:buFont typeface="MS Gothic" panose="020B0609070205080204" pitchFamily="49" charset="-128"/>
              <a:buChar char="☑"/>
              <a:tabLst>
                <a:tab pos="335915" algn="l"/>
              </a:tabLst>
            </a:pPr>
            <a:r>
              <a:rPr sz="2200" dirty="0">
                <a:latin typeface="Arial" panose="020B0604020202020204" pitchFamily="34" charset="0"/>
                <a:cs typeface="Arial" panose="020B0604020202020204" pitchFamily="34" charset="0"/>
              </a:rPr>
              <a:t>communicated</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to</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all </a:t>
            </a:r>
            <a:r>
              <a:rPr sz="2200" spc="-10" dirty="0">
                <a:latin typeface="Arial" panose="020B0604020202020204" pitchFamily="34" charset="0"/>
                <a:cs typeface="Arial" panose="020B0604020202020204" pitchFamily="34" charset="0"/>
              </a:rPr>
              <a:t>staff.</a:t>
            </a:r>
            <a:endParaRPr sz="2200" dirty="0">
              <a:latin typeface="Arial" panose="020B0604020202020204" pitchFamily="34" charset="0"/>
              <a:cs typeface="Arial" panose="020B0604020202020204" pitchFamily="34" charset="0"/>
            </a:endParaRPr>
          </a:p>
          <a:p>
            <a:pPr>
              <a:spcBef>
                <a:spcPts val="35"/>
              </a:spcBef>
            </a:pPr>
            <a:endParaRPr sz="2200" dirty="0">
              <a:latin typeface="Arial" panose="020B0604020202020204" pitchFamily="34" charset="0"/>
              <a:cs typeface="Arial" panose="020B0604020202020204" pitchFamily="34" charset="0"/>
            </a:endParaRPr>
          </a:p>
          <a:p>
            <a:pPr marL="355600" marR="5080" indent="-342900">
              <a:buFont typeface="Times New Roman"/>
              <a:buChar char="•"/>
              <a:tabLst>
                <a:tab pos="354965" algn="l"/>
                <a:tab pos="355600" algn="l"/>
              </a:tabLst>
            </a:pPr>
            <a:r>
              <a:rPr sz="2200" dirty="0">
                <a:latin typeface="Arial" panose="020B0604020202020204" pitchFamily="34" charset="0"/>
                <a:cs typeface="Arial" panose="020B0604020202020204" pitchFamily="34" charset="0"/>
              </a:rPr>
              <a:t>The</a:t>
            </a:r>
            <a:r>
              <a:rPr sz="2200" spc="-5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applicant</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has</a:t>
            </a:r>
            <a:r>
              <a:rPr sz="2200" spc="-5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written</a:t>
            </a:r>
            <a:r>
              <a:rPr sz="2200" spc="-5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commitment</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to</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a:t>
            </a:r>
            <a:r>
              <a:rPr sz="2200" spc="-45" dirty="0">
                <a:latin typeface="Arial" panose="020B0604020202020204" pitchFamily="34" charset="0"/>
                <a:cs typeface="Arial" panose="020B0604020202020204" pitchFamily="34" charset="0"/>
              </a:rPr>
              <a:t> </a:t>
            </a:r>
            <a:r>
              <a:rPr sz="2200" spc="-25" dirty="0">
                <a:latin typeface="Arial" panose="020B0604020202020204" pitchFamily="34" charset="0"/>
                <a:cs typeface="Arial" panose="020B0604020202020204" pitchFamily="34" charset="0"/>
              </a:rPr>
              <a:t>CoC </a:t>
            </a:r>
            <a:r>
              <a:rPr sz="2200" dirty="0">
                <a:latin typeface="Arial" panose="020B0604020202020204" pitchFamily="34" charset="0"/>
                <a:cs typeface="Arial" panose="020B0604020202020204" pitchFamily="34" charset="0"/>
              </a:rPr>
              <a:t>standard</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and</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has</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document</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that</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states</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they</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will </a:t>
            </a:r>
            <a:r>
              <a:rPr sz="2200" spc="-20" dirty="0">
                <a:latin typeface="Arial" panose="020B0604020202020204" pitchFamily="34" charset="0"/>
                <a:cs typeface="Arial" panose="020B0604020202020204" pitchFamily="34" charset="0"/>
              </a:rPr>
              <a:t>only </a:t>
            </a:r>
            <a:r>
              <a:rPr sz="2200" dirty="0">
                <a:latin typeface="Arial" panose="020B0604020202020204" pitchFamily="34" charset="0"/>
                <a:cs typeface="Arial" panose="020B0604020202020204" pitchFamily="34" charset="0"/>
              </a:rPr>
              <a:t>source</a:t>
            </a:r>
            <a:r>
              <a:rPr sz="2200" spc="-7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from</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certified</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RFM</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certified</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fisheries</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for</a:t>
            </a:r>
            <a:r>
              <a:rPr sz="2200" spc="-40"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products </a:t>
            </a:r>
            <a:r>
              <a:rPr sz="2200" dirty="0">
                <a:latin typeface="Arial" panose="020B0604020202020204" pitchFamily="34" charset="0"/>
                <a:cs typeface="Arial" panose="020B0604020202020204" pitchFamily="34" charset="0"/>
              </a:rPr>
              <a:t>bearing</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RFM</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certified</a:t>
            </a:r>
            <a:r>
              <a:rPr sz="2200" spc="-1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statement</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or</a:t>
            </a:r>
            <a:r>
              <a:rPr sz="2200" spc="-35"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Seal.</a:t>
            </a:r>
            <a:endParaRPr sz="2200" dirty="0">
              <a:latin typeface="Arial" panose="020B0604020202020204" pitchFamily="34" charset="0"/>
              <a:cs typeface="Arial" panose="020B0604020202020204" pitchFamily="34" charset="0"/>
            </a:endParaRPr>
          </a:p>
          <a:p>
            <a:pPr>
              <a:spcBef>
                <a:spcPts val="20"/>
              </a:spcBef>
              <a:buClr>
                <a:srgbClr val="256BCC"/>
              </a:buClr>
              <a:buFont typeface="Times New Roman"/>
              <a:buChar char="•"/>
            </a:pPr>
            <a:endParaRPr sz="2200" dirty="0">
              <a:latin typeface="Arial" panose="020B0604020202020204" pitchFamily="34" charset="0"/>
              <a:cs typeface="Arial" panose="020B0604020202020204" pitchFamily="34" charset="0"/>
            </a:endParaRPr>
          </a:p>
          <a:p>
            <a:pPr marL="355600" indent="-342900">
              <a:lnSpc>
                <a:spcPts val="2390"/>
              </a:lnSpc>
              <a:buFont typeface="Times New Roman"/>
              <a:buChar char="•"/>
              <a:tabLst>
                <a:tab pos="354965" algn="l"/>
                <a:tab pos="355600" algn="l"/>
              </a:tabLst>
            </a:pPr>
            <a:r>
              <a:rPr sz="2200" dirty="0">
                <a:latin typeface="Arial" panose="020B0604020202020204" pitchFamily="34" charset="0"/>
                <a:cs typeface="Arial" panose="020B0604020202020204" pitchFamily="34" charset="0"/>
              </a:rPr>
              <a:t>This</a:t>
            </a:r>
            <a:r>
              <a:rPr sz="2200" spc="-5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document</a:t>
            </a:r>
            <a:r>
              <a:rPr sz="2200" spc="-6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needs </a:t>
            </a:r>
            <a:r>
              <a:rPr sz="2200" dirty="0">
                <a:latin typeface="Arial" panose="020B0604020202020204" pitchFamily="34" charset="0"/>
                <a:cs typeface="Arial" panose="020B0604020202020204" pitchFamily="34" charset="0"/>
              </a:rPr>
              <a:t>to</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be</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approved</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by</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a:t>
            </a:r>
            <a:r>
              <a:rPr sz="2200" spc="-5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site’s</a:t>
            </a:r>
            <a:r>
              <a:rPr sz="2200" spc="-35" dirty="0">
                <a:latin typeface="Arial" panose="020B0604020202020204" pitchFamily="34" charset="0"/>
                <a:cs typeface="Arial" panose="020B0604020202020204" pitchFamily="34" charset="0"/>
              </a:rPr>
              <a:t> </a:t>
            </a:r>
            <a:r>
              <a:rPr sz="2200" spc="-25" dirty="0">
                <a:latin typeface="Arial" panose="020B0604020202020204" pitchFamily="34" charset="0"/>
                <a:cs typeface="Arial" panose="020B0604020202020204" pitchFamily="34" charset="0"/>
              </a:rPr>
              <a:t>CEO</a:t>
            </a:r>
            <a:endParaRPr sz="2200" dirty="0">
              <a:latin typeface="Arial" panose="020B0604020202020204" pitchFamily="34" charset="0"/>
              <a:cs typeface="Arial" panose="020B0604020202020204" pitchFamily="34" charset="0"/>
            </a:endParaRPr>
          </a:p>
          <a:p>
            <a:pPr marL="355600">
              <a:lnSpc>
                <a:spcPts val="2390"/>
              </a:lnSpc>
            </a:pPr>
            <a:r>
              <a:rPr sz="2200" dirty="0">
                <a:latin typeface="Arial" panose="020B0604020202020204" pitchFamily="34" charset="0"/>
                <a:cs typeface="Arial" panose="020B0604020202020204" pitchFamily="34" charset="0"/>
              </a:rPr>
              <a:t>or</a:t>
            </a:r>
            <a:r>
              <a:rPr sz="2200" spc="-6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an</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equivalent</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senior</a:t>
            </a:r>
            <a:r>
              <a:rPr sz="2200" spc="-50"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manager</a:t>
            </a:r>
            <a:endParaRPr sz="2200" dirty="0">
              <a:latin typeface="Arial" panose="020B0604020202020204" pitchFamily="34" charset="0"/>
              <a:cs typeface="Arial" panose="020B0604020202020204" pitchFamily="34" charset="0"/>
            </a:endParaRPr>
          </a:p>
        </p:txBody>
      </p:sp>
      <p:sp>
        <p:nvSpPr>
          <p:cNvPr id="4" name="TextBox 3"/>
          <p:cNvSpPr txBox="1"/>
          <p:nvPr/>
        </p:nvSpPr>
        <p:spPr>
          <a:xfrm>
            <a:off x="1738472" y="1539079"/>
            <a:ext cx="8462803" cy="1913344"/>
          </a:xfrm>
          <a:prstGeom prst="rect">
            <a:avLst/>
          </a:prstGeom>
          <a:solidFill>
            <a:schemeClr val="accent4">
              <a:lumMod val="20000"/>
              <a:lumOff val="80000"/>
            </a:schemeClr>
          </a:solidFill>
          <a:ln>
            <a:solidFill>
              <a:schemeClr val="bg2"/>
            </a:solidFill>
          </a:ln>
        </p:spPr>
        <p:txBody>
          <a:bodyPr wrap="square" rtlCol="0" anchor="ctr" anchorCtr="1">
            <a:spAutoFit/>
          </a:bodyPr>
          <a:lstStyle/>
          <a:p>
            <a:pPr marL="12065" lvl="1">
              <a:spcBef>
                <a:spcPts val="105"/>
              </a:spcBef>
              <a:tabLst>
                <a:tab pos="430530" algn="l"/>
              </a:tabLst>
            </a:pPr>
            <a:r>
              <a:rPr lang="en-US" sz="2200" dirty="0">
                <a:solidFill>
                  <a:schemeClr val="accent2">
                    <a:lumMod val="50000"/>
                  </a:schemeClr>
                </a:solidFill>
                <a:latin typeface="Arial" panose="020B0604020202020204" pitchFamily="34" charset="0"/>
                <a:cs typeface="Arial" panose="020B0604020202020204" pitchFamily="34" charset="0"/>
              </a:rPr>
              <a:t>1.1 The</a:t>
            </a:r>
            <a:r>
              <a:rPr lang="en-US" sz="2200" spc="-130" dirty="0">
                <a:solidFill>
                  <a:schemeClr val="accent2">
                    <a:lumMod val="50000"/>
                  </a:schemeClr>
                </a:solidFill>
                <a:latin typeface="Arial" panose="020B0604020202020204" pitchFamily="34" charset="0"/>
                <a:cs typeface="Arial" panose="020B0604020202020204" pitchFamily="34" charset="0"/>
              </a:rPr>
              <a:t> </a:t>
            </a:r>
            <a:r>
              <a:rPr lang="en-US" sz="2200" dirty="0">
                <a:solidFill>
                  <a:schemeClr val="accent2">
                    <a:lumMod val="50000"/>
                  </a:schemeClr>
                </a:solidFill>
                <a:latin typeface="Arial" panose="020B0604020202020204" pitchFamily="34" charset="0"/>
                <a:cs typeface="Arial" panose="020B0604020202020204" pitchFamily="34" charset="0"/>
              </a:rPr>
              <a:t>Applicant</a:t>
            </a:r>
            <a:r>
              <a:rPr lang="en-US" sz="2200" spc="-20" dirty="0">
                <a:solidFill>
                  <a:schemeClr val="accent2">
                    <a:lumMod val="50000"/>
                  </a:schemeClr>
                </a:solidFill>
                <a:latin typeface="Arial" panose="020B0604020202020204" pitchFamily="34" charset="0"/>
                <a:cs typeface="Arial" panose="020B0604020202020204" pitchFamily="34" charset="0"/>
              </a:rPr>
              <a:t> </a:t>
            </a:r>
            <a:r>
              <a:rPr lang="en-US" sz="2200" dirty="0">
                <a:solidFill>
                  <a:schemeClr val="accent2">
                    <a:lumMod val="50000"/>
                  </a:schemeClr>
                </a:solidFill>
                <a:latin typeface="Arial" panose="020B0604020202020204" pitchFamily="34" charset="0"/>
                <a:cs typeface="Arial" panose="020B0604020202020204" pitchFamily="34" charset="0"/>
              </a:rPr>
              <a:t>shall</a:t>
            </a:r>
            <a:r>
              <a:rPr lang="en-US" sz="2200" spc="-25" dirty="0">
                <a:solidFill>
                  <a:schemeClr val="accent2">
                    <a:lumMod val="50000"/>
                  </a:schemeClr>
                </a:solidFill>
                <a:latin typeface="Arial" panose="020B0604020202020204" pitchFamily="34" charset="0"/>
                <a:cs typeface="Arial" panose="020B0604020202020204" pitchFamily="34" charset="0"/>
              </a:rPr>
              <a:t> </a:t>
            </a:r>
            <a:r>
              <a:rPr lang="en-US" sz="2200" dirty="0">
                <a:solidFill>
                  <a:schemeClr val="accent2">
                    <a:lumMod val="50000"/>
                  </a:schemeClr>
                </a:solidFill>
                <a:latin typeface="Arial" panose="020B0604020202020204" pitchFamily="34" charset="0"/>
                <a:cs typeface="Arial" panose="020B0604020202020204" pitchFamily="34" charset="0"/>
              </a:rPr>
              <a:t>have</a:t>
            </a:r>
            <a:r>
              <a:rPr lang="en-US" sz="2200" spc="-25" dirty="0">
                <a:solidFill>
                  <a:schemeClr val="accent2">
                    <a:lumMod val="50000"/>
                  </a:schemeClr>
                </a:solidFill>
                <a:latin typeface="Arial" panose="020B0604020202020204" pitchFamily="34" charset="0"/>
                <a:cs typeface="Arial" panose="020B0604020202020204" pitchFamily="34" charset="0"/>
              </a:rPr>
              <a:t> </a:t>
            </a:r>
            <a:r>
              <a:rPr lang="en-US" sz="2200" dirty="0">
                <a:solidFill>
                  <a:schemeClr val="accent2">
                    <a:lumMod val="50000"/>
                  </a:schemeClr>
                </a:solidFill>
                <a:latin typeface="Arial" panose="020B0604020202020204" pitchFamily="34" charset="0"/>
                <a:cs typeface="Arial" panose="020B0604020202020204" pitchFamily="34" charset="0"/>
              </a:rPr>
              <a:t>a</a:t>
            </a:r>
            <a:r>
              <a:rPr lang="en-US" sz="2200" spc="-5" dirty="0">
                <a:solidFill>
                  <a:schemeClr val="accent2">
                    <a:lumMod val="50000"/>
                  </a:schemeClr>
                </a:solidFill>
                <a:latin typeface="Arial" panose="020B0604020202020204" pitchFamily="34" charset="0"/>
                <a:cs typeface="Arial" panose="020B0604020202020204" pitchFamily="34" charset="0"/>
              </a:rPr>
              <a:t> </a:t>
            </a:r>
            <a:r>
              <a:rPr lang="en-US" sz="2200" dirty="0">
                <a:solidFill>
                  <a:schemeClr val="accent2">
                    <a:lumMod val="50000"/>
                  </a:schemeClr>
                </a:solidFill>
                <a:latin typeface="Arial" panose="020B0604020202020204" pitchFamily="34" charset="0"/>
                <a:cs typeface="Arial" panose="020B0604020202020204" pitchFamily="34" charset="0"/>
              </a:rPr>
              <a:t>documented</a:t>
            </a:r>
            <a:r>
              <a:rPr lang="en-US" sz="2200" spc="-60" dirty="0">
                <a:solidFill>
                  <a:schemeClr val="accent2">
                    <a:lumMod val="50000"/>
                  </a:schemeClr>
                </a:solidFill>
                <a:latin typeface="Arial" panose="020B0604020202020204" pitchFamily="34" charset="0"/>
                <a:cs typeface="Arial" panose="020B0604020202020204" pitchFamily="34" charset="0"/>
              </a:rPr>
              <a:t> </a:t>
            </a:r>
            <a:r>
              <a:rPr lang="en-US" sz="2200" dirty="0">
                <a:solidFill>
                  <a:schemeClr val="accent2">
                    <a:lumMod val="50000"/>
                  </a:schemeClr>
                </a:solidFill>
                <a:latin typeface="Arial" panose="020B0604020202020204" pitchFamily="34" charset="0"/>
                <a:cs typeface="Arial" panose="020B0604020202020204" pitchFamily="34" charset="0"/>
              </a:rPr>
              <a:t>policy</a:t>
            </a:r>
            <a:r>
              <a:rPr lang="en-US" sz="2200" spc="-25" dirty="0">
                <a:solidFill>
                  <a:schemeClr val="accent2">
                    <a:lumMod val="50000"/>
                  </a:schemeClr>
                </a:solidFill>
                <a:latin typeface="Arial" panose="020B0604020202020204" pitchFamily="34" charset="0"/>
                <a:cs typeface="Arial" panose="020B0604020202020204" pitchFamily="34" charset="0"/>
              </a:rPr>
              <a:t> </a:t>
            </a:r>
            <a:r>
              <a:rPr lang="en-US" sz="2200" dirty="0">
                <a:solidFill>
                  <a:schemeClr val="accent2">
                    <a:lumMod val="50000"/>
                  </a:schemeClr>
                </a:solidFill>
                <a:latin typeface="Arial" panose="020B0604020202020204" pitchFamily="34" charset="0"/>
                <a:cs typeface="Arial" panose="020B0604020202020204" pitchFamily="34" charset="0"/>
              </a:rPr>
              <a:t>to</a:t>
            </a:r>
            <a:r>
              <a:rPr lang="en-US" sz="2200" spc="-15" dirty="0">
                <a:solidFill>
                  <a:schemeClr val="accent2">
                    <a:lumMod val="50000"/>
                  </a:schemeClr>
                </a:solidFill>
                <a:latin typeface="Arial" panose="020B0604020202020204" pitchFamily="34" charset="0"/>
                <a:cs typeface="Arial" panose="020B0604020202020204" pitchFamily="34" charset="0"/>
              </a:rPr>
              <a:t> </a:t>
            </a:r>
            <a:r>
              <a:rPr lang="en-US" sz="2200" dirty="0">
                <a:solidFill>
                  <a:schemeClr val="accent2">
                    <a:lumMod val="50000"/>
                  </a:schemeClr>
                </a:solidFill>
                <a:latin typeface="Arial" panose="020B0604020202020204" pitchFamily="34" charset="0"/>
                <a:cs typeface="Arial" panose="020B0604020202020204" pitchFamily="34" charset="0"/>
              </a:rPr>
              <a:t>state</a:t>
            </a:r>
            <a:r>
              <a:rPr lang="en-US" sz="2200" spc="-35" dirty="0">
                <a:solidFill>
                  <a:schemeClr val="accent2">
                    <a:lumMod val="50000"/>
                  </a:schemeClr>
                </a:solidFill>
                <a:latin typeface="Arial" panose="020B0604020202020204" pitchFamily="34" charset="0"/>
                <a:cs typeface="Arial" panose="020B0604020202020204" pitchFamily="34" charset="0"/>
              </a:rPr>
              <a:t> </a:t>
            </a:r>
            <a:r>
              <a:rPr lang="en-US" sz="2200" dirty="0">
                <a:solidFill>
                  <a:schemeClr val="accent2">
                    <a:lumMod val="50000"/>
                  </a:schemeClr>
                </a:solidFill>
                <a:latin typeface="Arial" panose="020B0604020202020204" pitchFamily="34" charset="0"/>
                <a:cs typeface="Arial" panose="020B0604020202020204" pitchFamily="34" charset="0"/>
              </a:rPr>
              <a:t>that</a:t>
            </a:r>
            <a:r>
              <a:rPr lang="en-US" sz="2200" spc="-30" dirty="0">
                <a:solidFill>
                  <a:schemeClr val="accent2">
                    <a:lumMod val="50000"/>
                  </a:schemeClr>
                </a:solidFill>
                <a:latin typeface="Arial" panose="020B0604020202020204" pitchFamily="34" charset="0"/>
                <a:cs typeface="Arial" panose="020B0604020202020204" pitchFamily="34" charset="0"/>
              </a:rPr>
              <a:t> </a:t>
            </a:r>
            <a:r>
              <a:rPr lang="en-US" sz="2200" dirty="0">
                <a:solidFill>
                  <a:schemeClr val="accent2">
                    <a:lumMod val="50000"/>
                  </a:schemeClr>
                </a:solidFill>
                <a:latin typeface="Arial" panose="020B0604020202020204" pitchFamily="34" charset="0"/>
                <a:cs typeface="Arial" panose="020B0604020202020204" pitchFamily="34" charset="0"/>
              </a:rPr>
              <a:t>it</a:t>
            </a:r>
            <a:r>
              <a:rPr lang="en-US" sz="2200" spc="-20" dirty="0">
                <a:solidFill>
                  <a:schemeClr val="accent2">
                    <a:lumMod val="50000"/>
                  </a:schemeClr>
                </a:solidFill>
                <a:latin typeface="Arial" panose="020B0604020202020204" pitchFamily="34" charset="0"/>
                <a:cs typeface="Arial" panose="020B0604020202020204" pitchFamily="34" charset="0"/>
              </a:rPr>
              <a:t> </a:t>
            </a:r>
            <a:r>
              <a:rPr lang="en-US" sz="2200" spc="-25" dirty="0">
                <a:solidFill>
                  <a:schemeClr val="accent2">
                    <a:lumMod val="50000"/>
                  </a:schemeClr>
                </a:solidFill>
                <a:latin typeface="Arial" panose="020B0604020202020204" pitchFamily="34" charset="0"/>
                <a:cs typeface="Arial" panose="020B0604020202020204" pitchFamily="34" charset="0"/>
              </a:rPr>
              <a:t>is</a:t>
            </a:r>
            <a:endParaRPr lang="en-US" sz="2200" dirty="0">
              <a:solidFill>
                <a:schemeClr val="accent2">
                  <a:lumMod val="50000"/>
                </a:schemeClr>
              </a:solidFill>
              <a:latin typeface="Arial" panose="020B0604020202020204" pitchFamily="34" charset="0"/>
              <a:cs typeface="Arial" panose="020B0604020202020204" pitchFamily="34" charset="0"/>
            </a:endParaRPr>
          </a:p>
          <a:p>
            <a:pPr marL="355600"/>
            <a:r>
              <a:rPr lang="en-US" sz="2200" dirty="0">
                <a:solidFill>
                  <a:schemeClr val="accent2">
                    <a:lumMod val="50000"/>
                  </a:schemeClr>
                </a:solidFill>
                <a:latin typeface="Arial" panose="020B0604020202020204" pitchFamily="34" charset="0"/>
                <a:cs typeface="Arial" panose="020B0604020202020204" pitchFamily="34" charset="0"/>
              </a:rPr>
              <a:t>committed</a:t>
            </a:r>
            <a:r>
              <a:rPr lang="en-US" sz="2200" spc="-40" dirty="0">
                <a:solidFill>
                  <a:schemeClr val="accent2">
                    <a:lumMod val="50000"/>
                  </a:schemeClr>
                </a:solidFill>
                <a:latin typeface="Arial" panose="020B0604020202020204" pitchFamily="34" charset="0"/>
                <a:cs typeface="Arial" panose="020B0604020202020204" pitchFamily="34" charset="0"/>
              </a:rPr>
              <a:t> </a:t>
            </a:r>
            <a:r>
              <a:rPr lang="en-US" sz="2200" dirty="0">
                <a:solidFill>
                  <a:schemeClr val="accent2">
                    <a:lumMod val="50000"/>
                  </a:schemeClr>
                </a:solidFill>
                <a:latin typeface="Arial" panose="020B0604020202020204" pitchFamily="34" charset="0"/>
                <a:cs typeface="Arial" panose="020B0604020202020204" pitchFamily="34" charset="0"/>
              </a:rPr>
              <a:t>to</a:t>
            </a:r>
            <a:r>
              <a:rPr lang="en-US" sz="2200" spc="-25" dirty="0">
                <a:solidFill>
                  <a:schemeClr val="accent2">
                    <a:lumMod val="50000"/>
                  </a:schemeClr>
                </a:solidFill>
                <a:latin typeface="Arial" panose="020B0604020202020204" pitchFamily="34" charset="0"/>
                <a:cs typeface="Arial" panose="020B0604020202020204" pitchFamily="34" charset="0"/>
              </a:rPr>
              <a:t> </a:t>
            </a:r>
            <a:r>
              <a:rPr lang="en-US" sz="2200" dirty="0">
                <a:solidFill>
                  <a:schemeClr val="accent2">
                    <a:lumMod val="50000"/>
                  </a:schemeClr>
                </a:solidFill>
                <a:latin typeface="Arial" panose="020B0604020202020204" pitchFamily="34" charset="0"/>
                <a:cs typeface="Arial" panose="020B0604020202020204" pitchFamily="34" charset="0"/>
              </a:rPr>
              <a:t>the</a:t>
            </a:r>
            <a:r>
              <a:rPr lang="en-US" sz="2200" spc="-25" dirty="0">
                <a:solidFill>
                  <a:schemeClr val="accent2">
                    <a:lumMod val="50000"/>
                  </a:schemeClr>
                </a:solidFill>
                <a:latin typeface="Arial" panose="020B0604020202020204" pitchFamily="34" charset="0"/>
                <a:cs typeface="Arial" panose="020B0604020202020204" pitchFamily="34" charset="0"/>
              </a:rPr>
              <a:t> </a:t>
            </a:r>
            <a:r>
              <a:rPr lang="en-US" sz="2200" dirty="0">
                <a:solidFill>
                  <a:schemeClr val="accent2">
                    <a:lumMod val="50000"/>
                  </a:schemeClr>
                </a:solidFill>
                <a:latin typeface="Arial" panose="020B0604020202020204" pitchFamily="34" charset="0"/>
                <a:cs typeface="Arial" panose="020B0604020202020204" pitchFamily="34" charset="0"/>
              </a:rPr>
              <a:t>RFM</a:t>
            </a:r>
            <a:r>
              <a:rPr lang="en-US" sz="2200" spc="-20" dirty="0">
                <a:solidFill>
                  <a:schemeClr val="accent2">
                    <a:lumMod val="50000"/>
                  </a:schemeClr>
                </a:solidFill>
                <a:latin typeface="Arial" panose="020B0604020202020204" pitchFamily="34" charset="0"/>
                <a:cs typeface="Arial" panose="020B0604020202020204" pitchFamily="34" charset="0"/>
              </a:rPr>
              <a:t> </a:t>
            </a:r>
            <a:r>
              <a:rPr lang="en-US" sz="2200" dirty="0">
                <a:solidFill>
                  <a:schemeClr val="accent2">
                    <a:lumMod val="50000"/>
                  </a:schemeClr>
                </a:solidFill>
                <a:latin typeface="Arial" panose="020B0604020202020204" pitchFamily="34" charset="0"/>
                <a:cs typeface="Arial" panose="020B0604020202020204" pitchFamily="34" charset="0"/>
              </a:rPr>
              <a:t>Chain</a:t>
            </a:r>
            <a:r>
              <a:rPr lang="en-US" sz="2200" spc="-5" dirty="0">
                <a:solidFill>
                  <a:schemeClr val="accent2">
                    <a:lumMod val="50000"/>
                  </a:schemeClr>
                </a:solidFill>
                <a:latin typeface="Arial" panose="020B0604020202020204" pitchFamily="34" charset="0"/>
                <a:cs typeface="Arial" panose="020B0604020202020204" pitchFamily="34" charset="0"/>
              </a:rPr>
              <a:t> </a:t>
            </a:r>
            <a:r>
              <a:rPr lang="en-US" sz="2200" dirty="0">
                <a:solidFill>
                  <a:schemeClr val="accent2">
                    <a:lumMod val="50000"/>
                  </a:schemeClr>
                </a:solidFill>
                <a:latin typeface="Arial" panose="020B0604020202020204" pitchFamily="34" charset="0"/>
                <a:cs typeface="Arial" panose="020B0604020202020204" pitchFamily="34" charset="0"/>
              </a:rPr>
              <a:t>of</a:t>
            </a:r>
            <a:r>
              <a:rPr lang="en-US" sz="2200" spc="-25" dirty="0">
                <a:solidFill>
                  <a:schemeClr val="accent2">
                    <a:lumMod val="50000"/>
                  </a:schemeClr>
                </a:solidFill>
                <a:latin typeface="Arial" panose="020B0604020202020204" pitchFamily="34" charset="0"/>
                <a:cs typeface="Arial" panose="020B0604020202020204" pitchFamily="34" charset="0"/>
              </a:rPr>
              <a:t> </a:t>
            </a:r>
            <a:r>
              <a:rPr lang="en-US" sz="2200" dirty="0">
                <a:solidFill>
                  <a:schemeClr val="accent2">
                    <a:lumMod val="50000"/>
                  </a:schemeClr>
                </a:solidFill>
                <a:latin typeface="Arial" panose="020B0604020202020204" pitchFamily="34" charset="0"/>
                <a:cs typeface="Arial" panose="020B0604020202020204" pitchFamily="34" charset="0"/>
              </a:rPr>
              <a:t>Custody</a:t>
            </a:r>
            <a:r>
              <a:rPr lang="en-US" sz="2200" spc="-40" dirty="0">
                <a:solidFill>
                  <a:schemeClr val="accent2">
                    <a:lumMod val="50000"/>
                  </a:schemeClr>
                </a:solidFill>
                <a:latin typeface="Arial" panose="020B0604020202020204" pitchFamily="34" charset="0"/>
                <a:cs typeface="Arial" panose="020B0604020202020204" pitchFamily="34" charset="0"/>
              </a:rPr>
              <a:t> </a:t>
            </a:r>
            <a:r>
              <a:rPr lang="en-US" sz="2200" dirty="0">
                <a:solidFill>
                  <a:schemeClr val="accent2">
                    <a:lumMod val="50000"/>
                  </a:schemeClr>
                </a:solidFill>
                <a:latin typeface="Arial" panose="020B0604020202020204" pitchFamily="34" charset="0"/>
                <a:cs typeface="Arial" panose="020B0604020202020204" pitchFamily="34" charset="0"/>
              </a:rPr>
              <a:t>Standard.</a:t>
            </a:r>
            <a:r>
              <a:rPr lang="en-US" sz="2200" spc="-75" dirty="0">
                <a:solidFill>
                  <a:schemeClr val="accent2">
                    <a:lumMod val="50000"/>
                  </a:schemeClr>
                </a:solidFill>
                <a:latin typeface="Arial" panose="020B0604020202020204" pitchFamily="34" charset="0"/>
                <a:cs typeface="Arial" panose="020B0604020202020204" pitchFamily="34" charset="0"/>
              </a:rPr>
              <a:t> </a:t>
            </a:r>
            <a:r>
              <a:rPr lang="en-US" sz="2200" dirty="0">
                <a:solidFill>
                  <a:schemeClr val="accent2">
                    <a:lumMod val="50000"/>
                  </a:schemeClr>
                </a:solidFill>
                <a:latin typeface="Arial" panose="020B0604020202020204" pitchFamily="34" charset="0"/>
                <a:cs typeface="Arial" panose="020B0604020202020204" pitchFamily="34" charset="0"/>
              </a:rPr>
              <a:t>This</a:t>
            </a:r>
            <a:r>
              <a:rPr lang="en-US" sz="2200" spc="-15" dirty="0">
                <a:solidFill>
                  <a:schemeClr val="accent2">
                    <a:lumMod val="50000"/>
                  </a:schemeClr>
                </a:solidFill>
                <a:latin typeface="Arial" panose="020B0604020202020204" pitchFamily="34" charset="0"/>
                <a:cs typeface="Arial" panose="020B0604020202020204" pitchFamily="34" charset="0"/>
              </a:rPr>
              <a:t> </a:t>
            </a:r>
            <a:r>
              <a:rPr lang="en-US" sz="2200" dirty="0">
                <a:solidFill>
                  <a:schemeClr val="accent2">
                    <a:lumMod val="50000"/>
                  </a:schemeClr>
                </a:solidFill>
                <a:latin typeface="Arial" panose="020B0604020202020204" pitchFamily="34" charset="0"/>
                <a:cs typeface="Arial" panose="020B0604020202020204" pitchFamily="34" charset="0"/>
              </a:rPr>
              <a:t>must</a:t>
            </a:r>
            <a:r>
              <a:rPr lang="en-US" sz="2200" spc="-20" dirty="0">
                <a:solidFill>
                  <a:schemeClr val="accent2">
                    <a:lumMod val="50000"/>
                  </a:schemeClr>
                </a:solidFill>
                <a:latin typeface="Arial" panose="020B0604020202020204" pitchFamily="34" charset="0"/>
                <a:cs typeface="Arial" panose="020B0604020202020204" pitchFamily="34" charset="0"/>
              </a:rPr>
              <a:t> </a:t>
            </a:r>
            <a:r>
              <a:rPr lang="en-US" sz="2200" spc="-25" dirty="0">
                <a:solidFill>
                  <a:schemeClr val="accent2">
                    <a:lumMod val="50000"/>
                  </a:schemeClr>
                </a:solidFill>
                <a:latin typeface="Arial" panose="020B0604020202020204" pitchFamily="34" charset="0"/>
                <a:cs typeface="Arial" panose="020B0604020202020204" pitchFamily="34" charset="0"/>
              </a:rPr>
              <a:t>be:</a:t>
            </a:r>
            <a:endParaRPr lang="en-US" sz="2200" dirty="0">
              <a:solidFill>
                <a:schemeClr val="accent2">
                  <a:lumMod val="50000"/>
                </a:schemeClr>
              </a:solidFill>
              <a:latin typeface="Arial" panose="020B0604020202020204" pitchFamily="34" charset="0"/>
              <a:cs typeface="Arial" panose="020B0604020202020204" pitchFamily="34" charset="0"/>
            </a:endParaRPr>
          </a:p>
          <a:p>
            <a:pPr marL="812165" lvl="3" indent="-342900">
              <a:spcBef>
                <a:spcPts val="505"/>
              </a:spcBef>
              <a:buFont typeface="MS Gothic" panose="020B0609070205080204" pitchFamily="49" charset="-128"/>
              <a:buChar char="☑"/>
              <a:tabLst>
                <a:tab pos="335915" algn="l"/>
              </a:tabLst>
            </a:pPr>
            <a:r>
              <a:rPr lang="en-US" sz="2200" dirty="0">
                <a:solidFill>
                  <a:schemeClr val="accent2">
                    <a:lumMod val="50000"/>
                  </a:schemeClr>
                </a:solidFill>
                <a:latin typeface="Arial" panose="020B0604020202020204" pitchFamily="34" charset="0"/>
                <a:cs typeface="Arial" panose="020B0604020202020204" pitchFamily="34" charset="0"/>
              </a:rPr>
              <a:t>signed</a:t>
            </a:r>
            <a:r>
              <a:rPr lang="en-US" sz="2200" spc="-25" dirty="0">
                <a:solidFill>
                  <a:schemeClr val="accent2">
                    <a:lumMod val="50000"/>
                  </a:schemeClr>
                </a:solidFill>
                <a:latin typeface="Arial" panose="020B0604020202020204" pitchFamily="34" charset="0"/>
                <a:cs typeface="Arial" panose="020B0604020202020204" pitchFamily="34" charset="0"/>
              </a:rPr>
              <a:t> </a:t>
            </a:r>
            <a:r>
              <a:rPr lang="en-US" sz="2200" dirty="0">
                <a:solidFill>
                  <a:schemeClr val="accent2">
                    <a:lumMod val="50000"/>
                  </a:schemeClr>
                </a:solidFill>
                <a:latin typeface="Arial" panose="020B0604020202020204" pitchFamily="34" charset="0"/>
                <a:cs typeface="Arial" panose="020B0604020202020204" pitchFamily="34" charset="0"/>
              </a:rPr>
              <a:t>by</a:t>
            </a:r>
            <a:r>
              <a:rPr lang="en-US" sz="2200" spc="-20" dirty="0">
                <a:solidFill>
                  <a:schemeClr val="accent2">
                    <a:lumMod val="50000"/>
                  </a:schemeClr>
                </a:solidFill>
                <a:latin typeface="Arial" panose="020B0604020202020204" pitchFamily="34" charset="0"/>
                <a:cs typeface="Arial" panose="020B0604020202020204" pitchFamily="34" charset="0"/>
              </a:rPr>
              <a:t> </a:t>
            </a:r>
            <a:r>
              <a:rPr lang="en-US" sz="2200" dirty="0">
                <a:solidFill>
                  <a:schemeClr val="accent2">
                    <a:lumMod val="50000"/>
                  </a:schemeClr>
                </a:solidFill>
                <a:latin typeface="Arial" panose="020B0604020202020204" pitchFamily="34" charset="0"/>
                <a:cs typeface="Arial" panose="020B0604020202020204" pitchFamily="34" charset="0"/>
              </a:rPr>
              <a:t>the</a:t>
            </a:r>
            <a:r>
              <a:rPr lang="en-US" sz="2200" spc="-30" dirty="0">
                <a:solidFill>
                  <a:schemeClr val="accent2">
                    <a:lumMod val="50000"/>
                  </a:schemeClr>
                </a:solidFill>
                <a:latin typeface="Arial" panose="020B0604020202020204" pitchFamily="34" charset="0"/>
                <a:cs typeface="Arial" panose="020B0604020202020204" pitchFamily="34" charset="0"/>
              </a:rPr>
              <a:t> </a:t>
            </a:r>
            <a:r>
              <a:rPr lang="en-US" sz="2200" dirty="0">
                <a:solidFill>
                  <a:schemeClr val="accent2">
                    <a:lumMod val="50000"/>
                  </a:schemeClr>
                </a:solidFill>
                <a:latin typeface="Arial" panose="020B0604020202020204" pitchFamily="34" charset="0"/>
                <a:cs typeface="Arial" panose="020B0604020202020204" pitchFamily="34" charset="0"/>
              </a:rPr>
              <a:t>person</a:t>
            </a:r>
            <a:r>
              <a:rPr lang="en-US" sz="2200" spc="-50" dirty="0">
                <a:solidFill>
                  <a:schemeClr val="accent2">
                    <a:lumMod val="50000"/>
                  </a:schemeClr>
                </a:solidFill>
                <a:latin typeface="Arial" panose="020B0604020202020204" pitchFamily="34" charset="0"/>
                <a:cs typeface="Arial" panose="020B0604020202020204" pitchFamily="34" charset="0"/>
              </a:rPr>
              <a:t> </a:t>
            </a:r>
            <a:r>
              <a:rPr lang="en-US" sz="2200" dirty="0">
                <a:solidFill>
                  <a:schemeClr val="accent2">
                    <a:lumMod val="50000"/>
                  </a:schemeClr>
                </a:solidFill>
                <a:latin typeface="Arial" panose="020B0604020202020204" pitchFamily="34" charset="0"/>
                <a:cs typeface="Arial" panose="020B0604020202020204" pitchFamily="34" charset="0"/>
              </a:rPr>
              <a:t>with</a:t>
            </a:r>
            <a:r>
              <a:rPr lang="en-US" sz="2200" spc="-10" dirty="0">
                <a:solidFill>
                  <a:schemeClr val="accent2">
                    <a:lumMod val="50000"/>
                  </a:schemeClr>
                </a:solidFill>
                <a:latin typeface="Arial" panose="020B0604020202020204" pitchFamily="34" charset="0"/>
                <a:cs typeface="Arial" panose="020B0604020202020204" pitchFamily="34" charset="0"/>
              </a:rPr>
              <a:t> </a:t>
            </a:r>
            <a:r>
              <a:rPr lang="en-US" sz="2200" dirty="0">
                <a:solidFill>
                  <a:schemeClr val="accent2">
                    <a:lumMod val="50000"/>
                  </a:schemeClr>
                </a:solidFill>
                <a:latin typeface="Arial" panose="020B0604020202020204" pitchFamily="34" charset="0"/>
                <a:cs typeface="Arial" panose="020B0604020202020204" pitchFamily="34" charset="0"/>
              </a:rPr>
              <a:t>overall</a:t>
            </a:r>
            <a:r>
              <a:rPr lang="en-US" sz="2200" spc="-30" dirty="0">
                <a:solidFill>
                  <a:schemeClr val="accent2">
                    <a:lumMod val="50000"/>
                  </a:schemeClr>
                </a:solidFill>
                <a:latin typeface="Arial" panose="020B0604020202020204" pitchFamily="34" charset="0"/>
                <a:cs typeface="Arial" panose="020B0604020202020204" pitchFamily="34" charset="0"/>
              </a:rPr>
              <a:t> </a:t>
            </a:r>
            <a:r>
              <a:rPr lang="en-US" sz="2200" dirty="0">
                <a:solidFill>
                  <a:schemeClr val="accent2">
                    <a:lumMod val="50000"/>
                  </a:schemeClr>
                </a:solidFill>
                <a:latin typeface="Arial" panose="020B0604020202020204" pitchFamily="34" charset="0"/>
                <a:cs typeface="Arial" panose="020B0604020202020204" pitchFamily="34" charset="0"/>
              </a:rPr>
              <a:t>responsibility</a:t>
            </a:r>
            <a:r>
              <a:rPr lang="en-US" sz="2200" spc="-35" dirty="0">
                <a:solidFill>
                  <a:schemeClr val="accent2">
                    <a:lumMod val="50000"/>
                  </a:schemeClr>
                </a:solidFill>
                <a:latin typeface="Arial" panose="020B0604020202020204" pitchFamily="34" charset="0"/>
                <a:cs typeface="Arial" panose="020B0604020202020204" pitchFamily="34" charset="0"/>
              </a:rPr>
              <a:t> </a:t>
            </a:r>
            <a:r>
              <a:rPr lang="en-US" sz="2200" dirty="0">
                <a:solidFill>
                  <a:schemeClr val="accent2">
                    <a:lumMod val="50000"/>
                  </a:schemeClr>
                </a:solidFill>
                <a:latin typeface="Arial" panose="020B0604020202020204" pitchFamily="34" charset="0"/>
                <a:cs typeface="Arial" panose="020B0604020202020204" pitchFamily="34" charset="0"/>
              </a:rPr>
              <a:t>for</a:t>
            </a:r>
            <a:r>
              <a:rPr lang="en-US" sz="2200" spc="-40" dirty="0">
                <a:solidFill>
                  <a:schemeClr val="accent2">
                    <a:lumMod val="50000"/>
                  </a:schemeClr>
                </a:solidFill>
                <a:latin typeface="Arial" panose="020B0604020202020204" pitchFamily="34" charset="0"/>
                <a:cs typeface="Arial" panose="020B0604020202020204" pitchFamily="34" charset="0"/>
              </a:rPr>
              <a:t> </a:t>
            </a:r>
            <a:r>
              <a:rPr lang="en-US" sz="2200" dirty="0">
                <a:solidFill>
                  <a:schemeClr val="accent2">
                    <a:lumMod val="50000"/>
                  </a:schemeClr>
                </a:solidFill>
                <a:latin typeface="Arial" panose="020B0604020202020204" pitchFamily="34" charset="0"/>
                <a:cs typeface="Arial" panose="020B0604020202020204" pitchFamily="34" charset="0"/>
              </a:rPr>
              <a:t>the</a:t>
            </a:r>
            <a:r>
              <a:rPr lang="en-US" sz="2200" spc="-30" dirty="0">
                <a:solidFill>
                  <a:schemeClr val="accent2">
                    <a:lumMod val="50000"/>
                  </a:schemeClr>
                </a:solidFill>
                <a:latin typeface="Arial" panose="020B0604020202020204" pitchFamily="34" charset="0"/>
                <a:cs typeface="Arial" panose="020B0604020202020204" pitchFamily="34" charset="0"/>
              </a:rPr>
              <a:t> </a:t>
            </a:r>
            <a:r>
              <a:rPr lang="en-US" sz="2200" dirty="0">
                <a:solidFill>
                  <a:schemeClr val="accent2">
                    <a:lumMod val="50000"/>
                  </a:schemeClr>
                </a:solidFill>
                <a:latin typeface="Arial" panose="020B0604020202020204" pitchFamily="34" charset="0"/>
                <a:cs typeface="Arial" panose="020B0604020202020204" pitchFamily="34" charset="0"/>
              </a:rPr>
              <a:t>site</a:t>
            </a:r>
            <a:r>
              <a:rPr lang="en-US" sz="2200" spc="-15" dirty="0">
                <a:solidFill>
                  <a:schemeClr val="accent2">
                    <a:lumMod val="50000"/>
                  </a:schemeClr>
                </a:solidFill>
                <a:latin typeface="Arial" panose="020B0604020202020204" pitchFamily="34" charset="0"/>
                <a:cs typeface="Arial" panose="020B0604020202020204" pitchFamily="34" charset="0"/>
              </a:rPr>
              <a:t> </a:t>
            </a:r>
            <a:endParaRPr lang="en-US" sz="2200" dirty="0">
              <a:solidFill>
                <a:schemeClr val="accent2">
                  <a:lumMod val="50000"/>
                </a:schemeClr>
              </a:solidFill>
              <a:latin typeface="Arial" panose="020B0604020202020204" pitchFamily="34" charset="0"/>
              <a:cs typeface="Arial" panose="020B0604020202020204" pitchFamily="34" charset="0"/>
            </a:endParaRPr>
          </a:p>
          <a:p>
            <a:pPr marL="812165" lvl="3" indent="-342900">
              <a:spcBef>
                <a:spcPts val="480"/>
              </a:spcBef>
              <a:buFont typeface="MS Gothic" panose="020B0609070205080204" pitchFamily="49" charset="-128"/>
              <a:buChar char="☑"/>
              <a:tabLst>
                <a:tab pos="335915" algn="l"/>
              </a:tabLst>
            </a:pPr>
            <a:r>
              <a:rPr lang="en-US" sz="2200" dirty="0">
                <a:solidFill>
                  <a:schemeClr val="accent2">
                    <a:lumMod val="50000"/>
                  </a:schemeClr>
                </a:solidFill>
                <a:latin typeface="Arial" panose="020B0604020202020204" pitchFamily="34" charset="0"/>
                <a:cs typeface="Arial" panose="020B0604020202020204" pitchFamily="34" charset="0"/>
              </a:rPr>
              <a:t>communicated</a:t>
            </a:r>
            <a:r>
              <a:rPr lang="en-US" sz="2200" spc="-40" dirty="0">
                <a:solidFill>
                  <a:schemeClr val="accent2">
                    <a:lumMod val="50000"/>
                  </a:schemeClr>
                </a:solidFill>
                <a:latin typeface="Arial" panose="020B0604020202020204" pitchFamily="34" charset="0"/>
                <a:cs typeface="Arial" panose="020B0604020202020204" pitchFamily="34" charset="0"/>
              </a:rPr>
              <a:t> </a:t>
            </a:r>
            <a:r>
              <a:rPr lang="en-US" sz="2200" dirty="0">
                <a:solidFill>
                  <a:schemeClr val="accent2">
                    <a:lumMod val="50000"/>
                  </a:schemeClr>
                </a:solidFill>
                <a:latin typeface="Arial" panose="020B0604020202020204" pitchFamily="34" charset="0"/>
                <a:cs typeface="Arial" panose="020B0604020202020204" pitchFamily="34" charset="0"/>
              </a:rPr>
              <a:t>to</a:t>
            </a:r>
            <a:r>
              <a:rPr lang="en-US" sz="2200" spc="-20" dirty="0">
                <a:solidFill>
                  <a:schemeClr val="accent2">
                    <a:lumMod val="50000"/>
                  </a:schemeClr>
                </a:solidFill>
                <a:latin typeface="Arial" panose="020B0604020202020204" pitchFamily="34" charset="0"/>
                <a:cs typeface="Arial" panose="020B0604020202020204" pitchFamily="34" charset="0"/>
              </a:rPr>
              <a:t> </a:t>
            </a:r>
            <a:r>
              <a:rPr lang="en-US" sz="2200" dirty="0">
                <a:solidFill>
                  <a:schemeClr val="accent2">
                    <a:lumMod val="50000"/>
                  </a:schemeClr>
                </a:solidFill>
                <a:latin typeface="Arial" panose="020B0604020202020204" pitchFamily="34" charset="0"/>
                <a:cs typeface="Arial" panose="020B0604020202020204" pitchFamily="34" charset="0"/>
              </a:rPr>
              <a:t>all </a:t>
            </a:r>
            <a:r>
              <a:rPr lang="en-US" sz="2200" spc="-10" dirty="0">
                <a:solidFill>
                  <a:schemeClr val="accent2">
                    <a:lumMod val="50000"/>
                  </a:schemeClr>
                </a:solidFill>
                <a:latin typeface="Arial" panose="020B0604020202020204" pitchFamily="34" charset="0"/>
                <a:cs typeface="Arial" panose="020B0604020202020204" pitchFamily="34" charset="0"/>
              </a:rPr>
              <a:t>staff.</a:t>
            </a:r>
            <a:endParaRPr lang="en-US" sz="2200"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961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26552" y="1651090"/>
            <a:ext cx="8417560" cy="4076116"/>
          </a:xfrm>
          <a:prstGeom prst="rect">
            <a:avLst/>
          </a:prstGeom>
          <a:solidFill>
            <a:schemeClr val="accent2">
              <a:lumMod val="50000"/>
            </a:schemeClr>
          </a:solidFill>
        </p:spPr>
        <p:txBody>
          <a:bodyPr vert="horz" wrap="square" lIns="0" tIns="13335" rIns="0" bIns="0" rtlCol="0">
            <a:spAutoFit/>
          </a:bodyPr>
          <a:lstStyle/>
          <a:p>
            <a:pPr marL="355600" marR="180340" indent="-342900">
              <a:spcBef>
                <a:spcPts val="105"/>
              </a:spcBef>
            </a:pPr>
            <a:r>
              <a:rPr sz="2200" dirty="0">
                <a:latin typeface="Arial"/>
                <a:cs typeface="Arial"/>
              </a:rPr>
              <a:t>1.2</a:t>
            </a:r>
            <a:r>
              <a:rPr sz="2200" spc="-25" dirty="0">
                <a:latin typeface="Arial"/>
                <a:cs typeface="Arial"/>
              </a:rPr>
              <a:t> </a:t>
            </a:r>
            <a:r>
              <a:rPr sz="2200" dirty="0">
                <a:latin typeface="Arial"/>
                <a:cs typeface="Arial"/>
              </a:rPr>
              <a:t>Only</a:t>
            </a:r>
            <a:r>
              <a:rPr sz="2200" spc="-10" dirty="0">
                <a:latin typeface="Arial"/>
                <a:cs typeface="Arial"/>
              </a:rPr>
              <a:t> </a:t>
            </a:r>
            <a:r>
              <a:rPr sz="2200" dirty="0">
                <a:latin typeface="Arial"/>
                <a:cs typeface="Arial"/>
              </a:rPr>
              <a:t>seafood</a:t>
            </a:r>
            <a:r>
              <a:rPr sz="2200" spc="-30" dirty="0">
                <a:latin typeface="Arial"/>
                <a:cs typeface="Arial"/>
              </a:rPr>
              <a:t> </a:t>
            </a:r>
            <a:r>
              <a:rPr sz="2200" dirty="0">
                <a:latin typeface="Arial"/>
                <a:cs typeface="Arial"/>
              </a:rPr>
              <a:t>products</a:t>
            </a:r>
            <a:r>
              <a:rPr sz="2200" spc="-35" dirty="0">
                <a:latin typeface="Arial"/>
                <a:cs typeface="Arial"/>
              </a:rPr>
              <a:t> </a:t>
            </a:r>
            <a:r>
              <a:rPr sz="2200" dirty="0">
                <a:latin typeface="Arial"/>
                <a:cs typeface="Arial"/>
              </a:rPr>
              <a:t>that</a:t>
            </a:r>
            <a:r>
              <a:rPr sz="2200" spc="-25" dirty="0">
                <a:latin typeface="Arial"/>
                <a:cs typeface="Arial"/>
              </a:rPr>
              <a:t> </a:t>
            </a:r>
            <a:r>
              <a:rPr sz="2200" dirty="0">
                <a:latin typeface="Arial"/>
                <a:cs typeface="Arial"/>
              </a:rPr>
              <a:t>originate</a:t>
            </a:r>
            <a:r>
              <a:rPr sz="2200" spc="-10" dirty="0">
                <a:latin typeface="Arial"/>
                <a:cs typeface="Arial"/>
              </a:rPr>
              <a:t> </a:t>
            </a:r>
            <a:r>
              <a:rPr sz="2200" dirty="0">
                <a:latin typeface="Arial"/>
                <a:cs typeface="Arial"/>
              </a:rPr>
              <a:t>from</a:t>
            </a:r>
            <a:r>
              <a:rPr sz="2200" spc="-30" dirty="0">
                <a:latin typeface="Arial"/>
                <a:cs typeface="Arial"/>
              </a:rPr>
              <a:t> </a:t>
            </a:r>
            <a:r>
              <a:rPr sz="2200" dirty="0">
                <a:latin typeface="Arial"/>
                <a:cs typeface="Arial"/>
              </a:rPr>
              <a:t>an</a:t>
            </a:r>
            <a:r>
              <a:rPr sz="2200" spc="-10" dirty="0">
                <a:latin typeface="Arial"/>
                <a:cs typeface="Arial"/>
              </a:rPr>
              <a:t> </a:t>
            </a:r>
            <a:r>
              <a:rPr sz="2200" dirty="0">
                <a:latin typeface="Arial"/>
                <a:cs typeface="Arial"/>
              </a:rPr>
              <a:t>RFM </a:t>
            </a:r>
            <a:r>
              <a:rPr sz="2200" spc="-10" dirty="0">
                <a:latin typeface="Arial"/>
                <a:cs typeface="Arial"/>
              </a:rPr>
              <a:t>certified </a:t>
            </a:r>
            <a:r>
              <a:rPr sz="2200" dirty="0">
                <a:latin typeface="Arial"/>
                <a:cs typeface="Arial"/>
              </a:rPr>
              <a:t>responsibly</a:t>
            </a:r>
            <a:r>
              <a:rPr sz="2200" spc="-55" dirty="0">
                <a:latin typeface="Arial"/>
                <a:cs typeface="Arial"/>
              </a:rPr>
              <a:t> </a:t>
            </a:r>
            <a:r>
              <a:rPr sz="2200" dirty="0">
                <a:latin typeface="Arial"/>
                <a:cs typeface="Arial"/>
              </a:rPr>
              <a:t>managed</a:t>
            </a:r>
            <a:r>
              <a:rPr sz="2200" spc="-45" dirty="0">
                <a:latin typeface="Arial"/>
                <a:cs typeface="Arial"/>
              </a:rPr>
              <a:t> </a:t>
            </a:r>
            <a:r>
              <a:rPr sz="2200" dirty="0">
                <a:latin typeface="Arial"/>
                <a:cs typeface="Arial"/>
              </a:rPr>
              <a:t>fishery</a:t>
            </a:r>
            <a:r>
              <a:rPr sz="2200" spc="-25" dirty="0">
                <a:latin typeface="Arial"/>
                <a:cs typeface="Arial"/>
              </a:rPr>
              <a:t> </a:t>
            </a:r>
            <a:r>
              <a:rPr sz="2200" dirty="0">
                <a:latin typeface="Arial"/>
                <a:cs typeface="Arial"/>
              </a:rPr>
              <a:t>may</a:t>
            </a:r>
            <a:r>
              <a:rPr sz="2200" spc="-25" dirty="0">
                <a:latin typeface="Arial"/>
                <a:cs typeface="Arial"/>
              </a:rPr>
              <a:t> </a:t>
            </a:r>
            <a:r>
              <a:rPr sz="2200" dirty="0">
                <a:latin typeface="Arial"/>
                <a:cs typeface="Arial"/>
              </a:rPr>
              <a:t>carry</a:t>
            </a:r>
            <a:r>
              <a:rPr sz="2200" spc="-40" dirty="0">
                <a:latin typeface="Arial"/>
                <a:cs typeface="Arial"/>
              </a:rPr>
              <a:t> </a:t>
            </a:r>
            <a:r>
              <a:rPr sz="2200" dirty="0">
                <a:latin typeface="Arial"/>
                <a:cs typeface="Arial"/>
              </a:rPr>
              <a:t>the</a:t>
            </a:r>
            <a:r>
              <a:rPr sz="2200" spc="-20" dirty="0">
                <a:latin typeface="Arial"/>
                <a:cs typeface="Arial"/>
              </a:rPr>
              <a:t> </a:t>
            </a:r>
            <a:r>
              <a:rPr sz="2200" dirty="0">
                <a:latin typeface="Arial"/>
                <a:cs typeface="Arial"/>
              </a:rPr>
              <a:t>RFM</a:t>
            </a:r>
            <a:r>
              <a:rPr sz="2200" spc="-20" dirty="0">
                <a:latin typeface="Arial"/>
                <a:cs typeface="Arial"/>
              </a:rPr>
              <a:t> </a:t>
            </a:r>
            <a:r>
              <a:rPr sz="2200" dirty="0">
                <a:latin typeface="Arial"/>
                <a:cs typeface="Arial"/>
              </a:rPr>
              <a:t>certification</a:t>
            </a:r>
            <a:r>
              <a:rPr sz="2200" spc="-30" dirty="0">
                <a:latin typeface="Arial"/>
                <a:cs typeface="Arial"/>
              </a:rPr>
              <a:t> </a:t>
            </a:r>
            <a:r>
              <a:rPr sz="2200" spc="-10" dirty="0">
                <a:latin typeface="Arial"/>
                <a:cs typeface="Arial"/>
              </a:rPr>
              <a:t>mark.</a:t>
            </a:r>
            <a:endParaRPr sz="2200" dirty="0">
              <a:latin typeface="Arial"/>
              <a:cs typeface="Arial"/>
            </a:endParaRPr>
          </a:p>
          <a:p>
            <a:pPr>
              <a:spcBef>
                <a:spcPts val="20"/>
              </a:spcBef>
            </a:pPr>
            <a:endParaRPr sz="2200" dirty="0">
              <a:latin typeface="Arial"/>
              <a:cs typeface="Arial"/>
            </a:endParaRPr>
          </a:p>
          <a:p>
            <a:pPr marL="355600" marR="5080" indent="-342900">
              <a:spcBef>
                <a:spcPts val="5"/>
              </a:spcBef>
              <a:buClr>
                <a:schemeClr val="tx1"/>
              </a:buClr>
              <a:buSzPct val="70000"/>
              <a:buFont typeface="Wingdings" panose="05000000000000000000" pitchFamily="2" charset="2"/>
              <a:buChar char="§"/>
              <a:tabLst>
                <a:tab pos="354965" algn="l"/>
                <a:tab pos="355600" algn="l"/>
              </a:tabLst>
            </a:pPr>
            <a:r>
              <a:rPr sz="2200" dirty="0">
                <a:latin typeface="Arial"/>
                <a:cs typeface="Arial"/>
              </a:rPr>
              <a:t>The</a:t>
            </a:r>
            <a:r>
              <a:rPr sz="2200" spc="-45" dirty="0">
                <a:latin typeface="Arial"/>
                <a:cs typeface="Arial"/>
              </a:rPr>
              <a:t> </a:t>
            </a:r>
            <a:r>
              <a:rPr sz="2200" dirty="0">
                <a:latin typeface="Arial"/>
                <a:cs typeface="Arial"/>
              </a:rPr>
              <a:t>applicant</a:t>
            </a:r>
            <a:r>
              <a:rPr sz="2200" spc="-35" dirty="0">
                <a:latin typeface="Arial"/>
                <a:cs typeface="Arial"/>
              </a:rPr>
              <a:t> </a:t>
            </a:r>
            <a:r>
              <a:rPr sz="2200" dirty="0">
                <a:latin typeface="Arial"/>
                <a:cs typeface="Arial"/>
              </a:rPr>
              <a:t>has</a:t>
            </a:r>
            <a:r>
              <a:rPr sz="2200" spc="-35" dirty="0">
                <a:latin typeface="Arial"/>
                <a:cs typeface="Arial"/>
              </a:rPr>
              <a:t> </a:t>
            </a:r>
            <a:r>
              <a:rPr sz="2200" dirty="0">
                <a:latin typeface="Arial"/>
                <a:cs typeface="Arial"/>
              </a:rPr>
              <a:t>a</a:t>
            </a:r>
            <a:r>
              <a:rPr sz="2200" spc="-15" dirty="0">
                <a:latin typeface="Arial"/>
                <a:cs typeface="Arial"/>
              </a:rPr>
              <a:t> </a:t>
            </a:r>
            <a:r>
              <a:rPr sz="2200" dirty="0">
                <a:latin typeface="Arial"/>
                <a:cs typeface="Arial"/>
              </a:rPr>
              <a:t>written</a:t>
            </a:r>
            <a:r>
              <a:rPr sz="2200" spc="-40" dirty="0">
                <a:latin typeface="Arial"/>
                <a:cs typeface="Arial"/>
              </a:rPr>
              <a:t> </a:t>
            </a:r>
            <a:r>
              <a:rPr sz="2200" dirty="0">
                <a:latin typeface="Arial"/>
                <a:cs typeface="Arial"/>
              </a:rPr>
              <a:t>process</a:t>
            </a:r>
            <a:r>
              <a:rPr sz="2200" spc="-50" dirty="0">
                <a:latin typeface="Arial"/>
                <a:cs typeface="Arial"/>
              </a:rPr>
              <a:t> </a:t>
            </a:r>
            <a:r>
              <a:rPr sz="2200" dirty="0">
                <a:latin typeface="Arial"/>
                <a:cs typeface="Arial"/>
              </a:rPr>
              <a:t>that</a:t>
            </a:r>
            <a:r>
              <a:rPr sz="2200" spc="-40" dirty="0">
                <a:latin typeface="Arial"/>
                <a:cs typeface="Arial"/>
              </a:rPr>
              <a:t> </a:t>
            </a:r>
            <a:r>
              <a:rPr sz="2200" dirty="0">
                <a:latin typeface="Arial"/>
                <a:cs typeface="Arial"/>
              </a:rPr>
              <a:t>states</a:t>
            </a:r>
            <a:r>
              <a:rPr sz="2200" spc="-50" dirty="0">
                <a:latin typeface="Arial"/>
                <a:cs typeface="Arial"/>
              </a:rPr>
              <a:t> </a:t>
            </a:r>
            <a:r>
              <a:rPr sz="2200" dirty="0">
                <a:latin typeface="Arial"/>
                <a:cs typeface="Arial"/>
              </a:rPr>
              <a:t>that</a:t>
            </a:r>
            <a:r>
              <a:rPr sz="2200" spc="-40" dirty="0">
                <a:latin typeface="Arial"/>
                <a:cs typeface="Arial"/>
              </a:rPr>
              <a:t> </a:t>
            </a:r>
            <a:r>
              <a:rPr sz="2200" dirty="0">
                <a:latin typeface="Arial"/>
                <a:cs typeface="Arial"/>
              </a:rPr>
              <a:t>they</a:t>
            </a:r>
            <a:r>
              <a:rPr sz="2200" spc="-45" dirty="0">
                <a:latin typeface="Arial"/>
                <a:cs typeface="Arial"/>
              </a:rPr>
              <a:t> </a:t>
            </a:r>
            <a:r>
              <a:rPr sz="2200" dirty="0">
                <a:latin typeface="Arial"/>
                <a:cs typeface="Arial"/>
              </a:rPr>
              <a:t>will</a:t>
            </a:r>
            <a:r>
              <a:rPr sz="2200" spc="5" dirty="0">
                <a:latin typeface="Arial"/>
                <a:cs typeface="Arial"/>
              </a:rPr>
              <a:t> </a:t>
            </a:r>
            <a:r>
              <a:rPr sz="2200" spc="-20" dirty="0">
                <a:latin typeface="Arial"/>
                <a:cs typeface="Arial"/>
              </a:rPr>
              <a:t>only </a:t>
            </a:r>
            <a:r>
              <a:rPr sz="2200" dirty="0">
                <a:latin typeface="Arial"/>
                <a:cs typeface="Arial"/>
              </a:rPr>
              <a:t>source</a:t>
            </a:r>
            <a:r>
              <a:rPr sz="2200" spc="-45" dirty="0">
                <a:latin typeface="Arial"/>
                <a:cs typeface="Arial"/>
              </a:rPr>
              <a:t> </a:t>
            </a:r>
            <a:r>
              <a:rPr sz="2200" dirty="0">
                <a:latin typeface="Arial"/>
                <a:cs typeface="Arial"/>
              </a:rPr>
              <a:t>from</a:t>
            </a:r>
            <a:r>
              <a:rPr sz="2200" spc="-35" dirty="0">
                <a:latin typeface="Arial"/>
                <a:cs typeface="Arial"/>
              </a:rPr>
              <a:t> </a:t>
            </a:r>
            <a:r>
              <a:rPr sz="2200" dirty="0">
                <a:latin typeface="Arial"/>
                <a:cs typeface="Arial"/>
              </a:rPr>
              <a:t>certified</a:t>
            </a:r>
            <a:r>
              <a:rPr sz="2200" spc="-35" dirty="0">
                <a:latin typeface="Arial"/>
                <a:cs typeface="Arial"/>
              </a:rPr>
              <a:t> </a:t>
            </a:r>
            <a:r>
              <a:rPr sz="2200" dirty="0">
                <a:latin typeface="Arial"/>
                <a:cs typeface="Arial"/>
              </a:rPr>
              <a:t>RFM</a:t>
            </a:r>
            <a:r>
              <a:rPr sz="2200" spc="-25" dirty="0">
                <a:latin typeface="Arial"/>
                <a:cs typeface="Arial"/>
              </a:rPr>
              <a:t> </a:t>
            </a:r>
            <a:r>
              <a:rPr sz="2200" dirty="0">
                <a:latin typeface="Arial"/>
                <a:cs typeface="Arial"/>
              </a:rPr>
              <a:t>certified</a:t>
            </a:r>
            <a:r>
              <a:rPr sz="2200" spc="-20" dirty="0">
                <a:latin typeface="Arial"/>
                <a:cs typeface="Arial"/>
              </a:rPr>
              <a:t> </a:t>
            </a:r>
            <a:r>
              <a:rPr sz="2200" dirty="0">
                <a:latin typeface="Arial"/>
                <a:cs typeface="Arial"/>
              </a:rPr>
              <a:t>fisheries</a:t>
            </a:r>
            <a:r>
              <a:rPr sz="2200" spc="-50" dirty="0">
                <a:latin typeface="Arial"/>
                <a:cs typeface="Arial"/>
              </a:rPr>
              <a:t> </a:t>
            </a:r>
            <a:r>
              <a:rPr sz="2200" dirty="0">
                <a:latin typeface="Arial"/>
                <a:cs typeface="Arial"/>
              </a:rPr>
              <a:t>for</a:t>
            </a:r>
            <a:r>
              <a:rPr sz="2200" spc="-20" dirty="0">
                <a:latin typeface="Arial"/>
                <a:cs typeface="Arial"/>
              </a:rPr>
              <a:t> </a:t>
            </a:r>
            <a:r>
              <a:rPr sz="2200" dirty="0">
                <a:latin typeface="Arial"/>
                <a:cs typeface="Arial"/>
              </a:rPr>
              <a:t>products</a:t>
            </a:r>
            <a:r>
              <a:rPr sz="2200" spc="-65" dirty="0">
                <a:latin typeface="Arial"/>
                <a:cs typeface="Arial"/>
              </a:rPr>
              <a:t> </a:t>
            </a:r>
            <a:r>
              <a:rPr sz="2200" dirty="0">
                <a:latin typeface="Arial"/>
                <a:cs typeface="Arial"/>
              </a:rPr>
              <a:t>bearing</a:t>
            </a:r>
            <a:r>
              <a:rPr sz="2200" spc="-35" dirty="0">
                <a:latin typeface="Arial"/>
                <a:cs typeface="Arial"/>
              </a:rPr>
              <a:t> </a:t>
            </a:r>
            <a:r>
              <a:rPr sz="2200" spc="-25" dirty="0">
                <a:latin typeface="Arial"/>
                <a:cs typeface="Arial"/>
              </a:rPr>
              <a:t>the </a:t>
            </a:r>
            <a:r>
              <a:rPr sz="2200" dirty="0">
                <a:latin typeface="Arial"/>
                <a:cs typeface="Arial"/>
              </a:rPr>
              <a:t>RFM</a:t>
            </a:r>
            <a:r>
              <a:rPr sz="2200" spc="-135" dirty="0">
                <a:latin typeface="Arial"/>
                <a:cs typeface="Arial"/>
              </a:rPr>
              <a:t> </a:t>
            </a:r>
            <a:r>
              <a:rPr sz="2200" dirty="0">
                <a:latin typeface="Arial"/>
                <a:cs typeface="Arial"/>
              </a:rPr>
              <a:t>Alaska</a:t>
            </a:r>
            <a:r>
              <a:rPr sz="2200" spc="-25" dirty="0">
                <a:latin typeface="Arial"/>
                <a:cs typeface="Arial"/>
              </a:rPr>
              <a:t> </a:t>
            </a:r>
            <a:r>
              <a:rPr sz="2200" dirty="0">
                <a:latin typeface="Arial"/>
                <a:cs typeface="Arial"/>
              </a:rPr>
              <a:t>certified</a:t>
            </a:r>
            <a:r>
              <a:rPr sz="2200" spc="-30" dirty="0">
                <a:latin typeface="Arial"/>
                <a:cs typeface="Arial"/>
              </a:rPr>
              <a:t> </a:t>
            </a:r>
            <a:r>
              <a:rPr sz="2200" dirty="0">
                <a:latin typeface="Arial"/>
                <a:cs typeface="Arial"/>
              </a:rPr>
              <a:t>statement</a:t>
            </a:r>
            <a:r>
              <a:rPr sz="2200" spc="-50" dirty="0">
                <a:latin typeface="Arial"/>
                <a:cs typeface="Arial"/>
              </a:rPr>
              <a:t> </a:t>
            </a:r>
            <a:r>
              <a:rPr sz="2200" dirty="0">
                <a:latin typeface="Arial"/>
                <a:cs typeface="Arial"/>
              </a:rPr>
              <a:t>or</a:t>
            </a:r>
            <a:r>
              <a:rPr sz="2200" spc="-15" dirty="0">
                <a:latin typeface="Arial"/>
                <a:cs typeface="Arial"/>
              </a:rPr>
              <a:t> </a:t>
            </a:r>
            <a:r>
              <a:rPr sz="2200" dirty="0">
                <a:latin typeface="Arial"/>
                <a:cs typeface="Arial"/>
              </a:rPr>
              <a:t>Seal.</a:t>
            </a:r>
            <a:r>
              <a:rPr sz="2200" spc="-55" dirty="0">
                <a:latin typeface="Arial"/>
                <a:cs typeface="Arial"/>
              </a:rPr>
              <a:t> </a:t>
            </a:r>
            <a:r>
              <a:rPr sz="2200" dirty="0">
                <a:latin typeface="Arial"/>
                <a:cs typeface="Arial"/>
              </a:rPr>
              <a:t>This</a:t>
            </a:r>
            <a:r>
              <a:rPr sz="2200" spc="-20" dirty="0">
                <a:latin typeface="Arial"/>
                <a:cs typeface="Arial"/>
              </a:rPr>
              <a:t> </a:t>
            </a:r>
            <a:r>
              <a:rPr sz="2200" dirty="0">
                <a:latin typeface="Arial"/>
                <a:cs typeface="Arial"/>
              </a:rPr>
              <a:t>procedure</a:t>
            </a:r>
            <a:r>
              <a:rPr sz="2200" spc="-55" dirty="0">
                <a:latin typeface="Arial"/>
                <a:cs typeface="Arial"/>
              </a:rPr>
              <a:t> </a:t>
            </a:r>
            <a:r>
              <a:rPr sz="2200" dirty="0">
                <a:latin typeface="Arial"/>
                <a:cs typeface="Arial"/>
              </a:rPr>
              <a:t>must</a:t>
            </a:r>
            <a:r>
              <a:rPr sz="2200" spc="-25" dirty="0">
                <a:latin typeface="Arial"/>
                <a:cs typeface="Arial"/>
              </a:rPr>
              <a:t> </a:t>
            </a:r>
            <a:r>
              <a:rPr sz="2200" dirty="0">
                <a:latin typeface="Arial"/>
                <a:cs typeface="Arial"/>
              </a:rPr>
              <a:t>be</a:t>
            </a:r>
            <a:r>
              <a:rPr sz="2200" spc="-15" dirty="0">
                <a:latin typeface="Arial"/>
                <a:cs typeface="Arial"/>
              </a:rPr>
              <a:t> </a:t>
            </a:r>
            <a:r>
              <a:rPr sz="2200" spc="-20" dirty="0">
                <a:latin typeface="Arial"/>
                <a:cs typeface="Arial"/>
              </a:rPr>
              <a:t>part </a:t>
            </a:r>
            <a:r>
              <a:rPr sz="2200" dirty="0">
                <a:latin typeface="Arial"/>
                <a:cs typeface="Arial"/>
              </a:rPr>
              <a:t>of</a:t>
            </a:r>
            <a:r>
              <a:rPr sz="2200" spc="-30" dirty="0">
                <a:latin typeface="Arial"/>
                <a:cs typeface="Arial"/>
              </a:rPr>
              <a:t> </a:t>
            </a:r>
            <a:r>
              <a:rPr sz="2200" dirty="0">
                <a:latin typeface="Arial"/>
                <a:cs typeface="Arial"/>
              </a:rPr>
              <a:t>the</a:t>
            </a:r>
            <a:r>
              <a:rPr sz="2200" spc="-25" dirty="0">
                <a:latin typeface="Arial"/>
                <a:cs typeface="Arial"/>
              </a:rPr>
              <a:t> </a:t>
            </a:r>
            <a:r>
              <a:rPr sz="2200" dirty="0">
                <a:latin typeface="Arial"/>
                <a:cs typeface="Arial"/>
              </a:rPr>
              <a:t>applicant</a:t>
            </a:r>
            <a:r>
              <a:rPr sz="2200" spc="-30" dirty="0">
                <a:latin typeface="Arial"/>
                <a:cs typeface="Arial"/>
              </a:rPr>
              <a:t> </a:t>
            </a:r>
            <a:r>
              <a:rPr sz="2200" dirty="0">
                <a:latin typeface="Arial"/>
                <a:cs typeface="Arial"/>
              </a:rPr>
              <a:t>QMS</a:t>
            </a:r>
            <a:r>
              <a:rPr sz="2200" spc="-25" dirty="0">
                <a:latin typeface="Arial"/>
                <a:cs typeface="Arial"/>
              </a:rPr>
              <a:t> </a:t>
            </a:r>
            <a:r>
              <a:rPr sz="2200" dirty="0">
                <a:latin typeface="Arial"/>
                <a:cs typeface="Arial"/>
              </a:rPr>
              <a:t>and</a:t>
            </a:r>
            <a:r>
              <a:rPr sz="2200" spc="-25" dirty="0">
                <a:latin typeface="Arial"/>
                <a:cs typeface="Arial"/>
              </a:rPr>
              <a:t> </a:t>
            </a:r>
            <a:r>
              <a:rPr sz="2200" dirty="0">
                <a:latin typeface="Arial"/>
                <a:cs typeface="Arial"/>
              </a:rPr>
              <a:t>be</a:t>
            </a:r>
            <a:r>
              <a:rPr sz="2200" spc="-20" dirty="0">
                <a:latin typeface="Arial"/>
                <a:cs typeface="Arial"/>
              </a:rPr>
              <a:t> </a:t>
            </a:r>
            <a:r>
              <a:rPr sz="2200" dirty="0">
                <a:latin typeface="Arial"/>
                <a:cs typeface="Arial"/>
              </a:rPr>
              <a:t>a</a:t>
            </a:r>
            <a:r>
              <a:rPr sz="2200" spc="-5" dirty="0">
                <a:latin typeface="Arial"/>
                <a:cs typeface="Arial"/>
              </a:rPr>
              <a:t> </a:t>
            </a:r>
            <a:r>
              <a:rPr sz="2200" dirty="0">
                <a:latin typeface="Arial"/>
                <a:cs typeface="Arial"/>
              </a:rPr>
              <a:t>controlled</a:t>
            </a:r>
            <a:r>
              <a:rPr sz="2200" spc="-35" dirty="0">
                <a:latin typeface="Arial"/>
                <a:cs typeface="Arial"/>
              </a:rPr>
              <a:t> </a:t>
            </a:r>
            <a:r>
              <a:rPr sz="2200" dirty="0">
                <a:latin typeface="Arial"/>
                <a:cs typeface="Arial"/>
              </a:rPr>
              <a:t>document</a:t>
            </a:r>
            <a:r>
              <a:rPr sz="2200" spc="-50" dirty="0">
                <a:latin typeface="Arial"/>
                <a:cs typeface="Arial"/>
              </a:rPr>
              <a:t> </a:t>
            </a:r>
            <a:r>
              <a:rPr sz="2200" dirty="0">
                <a:latin typeface="Arial"/>
                <a:cs typeface="Arial"/>
              </a:rPr>
              <a:t>that</a:t>
            </a:r>
            <a:r>
              <a:rPr sz="2200" spc="-25" dirty="0">
                <a:latin typeface="Arial"/>
                <a:cs typeface="Arial"/>
              </a:rPr>
              <a:t> </a:t>
            </a:r>
            <a:r>
              <a:rPr sz="2200" spc="-10" dirty="0">
                <a:latin typeface="Arial"/>
                <a:cs typeface="Arial"/>
              </a:rPr>
              <a:t>declares </a:t>
            </a:r>
            <a:r>
              <a:rPr sz="2200" dirty="0">
                <a:latin typeface="Arial"/>
                <a:cs typeface="Arial"/>
              </a:rPr>
              <a:t>that</a:t>
            </a:r>
            <a:r>
              <a:rPr sz="2200" spc="-40" dirty="0">
                <a:latin typeface="Arial"/>
                <a:cs typeface="Arial"/>
              </a:rPr>
              <a:t> </a:t>
            </a:r>
            <a:r>
              <a:rPr sz="2200" dirty="0">
                <a:latin typeface="Arial"/>
                <a:cs typeface="Arial"/>
              </a:rPr>
              <a:t>only</a:t>
            </a:r>
            <a:r>
              <a:rPr sz="2200" spc="-20" dirty="0">
                <a:latin typeface="Arial"/>
                <a:cs typeface="Arial"/>
              </a:rPr>
              <a:t> </a:t>
            </a:r>
            <a:r>
              <a:rPr sz="2200" dirty="0">
                <a:latin typeface="Arial"/>
                <a:cs typeface="Arial"/>
              </a:rPr>
              <a:t>certified</a:t>
            </a:r>
            <a:r>
              <a:rPr sz="2200" spc="-45" dirty="0">
                <a:latin typeface="Arial"/>
                <a:cs typeface="Arial"/>
              </a:rPr>
              <a:t> </a:t>
            </a:r>
            <a:r>
              <a:rPr sz="2200" dirty="0">
                <a:latin typeface="Arial"/>
                <a:cs typeface="Arial"/>
              </a:rPr>
              <a:t>products</a:t>
            </a:r>
            <a:r>
              <a:rPr sz="2200" spc="-50" dirty="0">
                <a:latin typeface="Arial"/>
                <a:cs typeface="Arial"/>
              </a:rPr>
              <a:t> </a:t>
            </a:r>
            <a:r>
              <a:rPr sz="2200" dirty="0">
                <a:latin typeface="Arial"/>
                <a:cs typeface="Arial"/>
              </a:rPr>
              <a:t>will</a:t>
            </a:r>
            <a:r>
              <a:rPr sz="2200" spc="-10" dirty="0">
                <a:latin typeface="Arial"/>
                <a:cs typeface="Arial"/>
              </a:rPr>
              <a:t> </a:t>
            </a:r>
            <a:r>
              <a:rPr sz="2200" dirty="0">
                <a:latin typeface="Arial"/>
                <a:cs typeface="Arial"/>
              </a:rPr>
              <a:t>be</a:t>
            </a:r>
            <a:r>
              <a:rPr sz="2200" spc="-25" dirty="0">
                <a:latin typeface="Arial"/>
                <a:cs typeface="Arial"/>
              </a:rPr>
              <a:t> </a:t>
            </a:r>
            <a:r>
              <a:rPr sz="2200" dirty="0">
                <a:latin typeface="Arial"/>
                <a:cs typeface="Arial"/>
              </a:rPr>
              <a:t>labeled</a:t>
            </a:r>
            <a:r>
              <a:rPr sz="2200" spc="-30" dirty="0">
                <a:latin typeface="Arial"/>
                <a:cs typeface="Arial"/>
              </a:rPr>
              <a:t> </a:t>
            </a:r>
            <a:r>
              <a:rPr sz="2200" dirty="0">
                <a:latin typeface="Arial"/>
                <a:cs typeface="Arial"/>
              </a:rPr>
              <a:t>as</a:t>
            </a:r>
            <a:r>
              <a:rPr sz="2200" spc="-25" dirty="0">
                <a:latin typeface="Arial"/>
                <a:cs typeface="Arial"/>
              </a:rPr>
              <a:t> </a:t>
            </a:r>
            <a:r>
              <a:rPr sz="2200" spc="-20" dirty="0">
                <a:latin typeface="Arial"/>
                <a:cs typeface="Arial"/>
              </a:rPr>
              <a:t>such</a:t>
            </a:r>
            <a:r>
              <a:rPr lang="en-US" sz="2200" spc="-20" dirty="0">
                <a:latin typeface="Arial"/>
                <a:cs typeface="Arial"/>
              </a:rPr>
              <a:t>.</a:t>
            </a:r>
            <a:endParaRPr sz="2200" dirty="0">
              <a:latin typeface="Arial"/>
              <a:cs typeface="Arial"/>
            </a:endParaRPr>
          </a:p>
          <a:p>
            <a:pPr marL="342900" indent="-342900">
              <a:spcBef>
                <a:spcPts val="25"/>
              </a:spcBef>
              <a:buClr>
                <a:srgbClr val="004080"/>
              </a:buClr>
              <a:buFont typeface="Wingdings" panose="05000000000000000000" pitchFamily="2" charset="2"/>
              <a:buChar char="§"/>
            </a:pPr>
            <a:endParaRPr sz="2200" dirty="0">
              <a:latin typeface="Arial"/>
              <a:cs typeface="Arial"/>
            </a:endParaRPr>
          </a:p>
          <a:p>
            <a:pPr marL="355600" marR="880744" indent="-342900">
              <a:spcBef>
                <a:spcPts val="5"/>
              </a:spcBef>
              <a:buClr>
                <a:schemeClr val="tx1"/>
              </a:buClr>
              <a:buSzPct val="70000"/>
              <a:buFont typeface="Wingdings" panose="05000000000000000000" pitchFamily="2" charset="2"/>
              <a:buChar char="§"/>
              <a:tabLst>
                <a:tab pos="354965" algn="l"/>
                <a:tab pos="355600" algn="l"/>
              </a:tabLst>
            </a:pPr>
            <a:r>
              <a:rPr sz="2200" dirty="0">
                <a:latin typeface="Arial"/>
                <a:cs typeface="Arial"/>
              </a:rPr>
              <a:t>Once</a:t>
            </a:r>
            <a:r>
              <a:rPr sz="2200" spc="-40" dirty="0">
                <a:latin typeface="Arial"/>
                <a:cs typeface="Arial"/>
              </a:rPr>
              <a:t> </a:t>
            </a:r>
            <a:r>
              <a:rPr sz="2200" dirty="0">
                <a:latin typeface="Arial"/>
                <a:cs typeface="Arial"/>
              </a:rPr>
              <a:t>the</a:t>
            </a:r>
            <a:r>
              <a:rPr sz="2200" spc="-30" dirty="0">
                <a:latin typeface="Arial"/>
                <a:cs typeface="Arial"/>
              </a:rPr>
              <a:t> </a:t>
            </a:r>
            <a:r>
              <a:rPr sz="2200" dirty="0">
                <a:latin typeface="Arial"/>
                <a:cs typeface="Arial"/>
              </a:rPr>
              <a:t>applicant</a:t>
            </a:r>
            <a:r>
              <a:rPr sz="2200" spc="-40" dirty="0">
                <a:latin typeface="Arial"/>
                <a:cs typeface="Arial"/>
              </a:rPr>
              <a:t> </a:t>
            </a:r>
            <a:r>
              <a:rPr sz="2200" dirty="0">
                <a:latin typeface="Arial"/>
                <a:cs typeface="Arial"/>
              </a:rPr>
              <a:t>is</a:t>
            </a:r>
            <a:r>
              <a:rPr sz="2200" spc="-10" dirty="0">
                <a:latin typeface="Arial"/>
                <a:cs typeface="Arial"/>
              </a:rPr>
              <a:t> </a:t>
            </a:r>
            <a:r>
              <a:rPr sz="2200" dirty="0">
                <a:latin typeface="Arial"/>
                <a:cs typeface="Arial"/>
              </a:rPr>
              <a:t>certified</a:t>
            </a:r>
            <a:r>
              <a:rPr sz="2200" spc="-35" dirty="0">
                <a:latin typeface="Arial"/>
                <a:cs typeface="Arial"/>
              </a:rPr>
              <a:t> </a:t>
            </a:r>
            <a:r>
              <a:rPr sz="2200" dirty="0">
                <a:latin typeface="Arial"/>
                <a:cs typeface="Arial"/>
              </a:rPr>
              <a:t>they</a:t>
            </a:r>
            <a:r>
              <a:rPr sz="2200" spc="-20" dirty="0">
                <a:latin typeface="Arial"/>
                <a:cs typeface="Arial"/>
              </a:rPr>
              <a:t> </a:t>
            </a:r>
            <a:r>
              <a:rPr sz="2200" dirty="0">
                <a:latin typeface="Arial"/>
                <a:cs typeface="Arial"/>
              </a:rPr>
              <a:t>will</a:t>
            </a:r>
            <a:r>
              <a:rPr sz="2200" spc="-10" dirty="0">
                <a:latin typeface="Arial"/>
                <a:cs typeface="Arial"/>
              </a:rPr>
              <a:t> </a:t>
            </a:r>
            <a:r>
              <a:rPr sz="2200" dirty="0">
                <a:latin typeface="Arial"/>
                <a:cs typeface="Arial"/>
              </a:rPr>
              <a:t>receive</a:t>
            </a:r>
            <a:r>
              <a:rPr sz="2200" spc="-45" dirty="0">
                <a:latin typeface="Arial"/>
                <a:cs typeface="Arial"/>
              </a:rPr>
              <a:t> </a:t>
            </a:r>
            <a:r>
              <a:rPr sz="2200" dirty="0">
                <a:latin typeface="Arial"/>
                <a:cs typeface="Arial"/>
              </a:rPr>
              <a:t>a</a:t>
            </a:r>
            <a:r>
              <a:rPr sz="2200" spc="-10" dirty="0">
                <a:latin typeface="Arial"/>
                <a:cs typeface="Arial"/>
              </a:rPr>
              <a:t> </a:t>
            </a:r>
            <a:r>
              <a:rPr lang="en-US" sz="2200" spc="-10" dirty="0">
                <a:latin typeface="Arial"/>
                <a:cs typeface="Arial"/>
              </a:rPr>
              <a:t>u</a:t>
            </a:r>
            <a:r>
              <a:rPr sz="2200" dirty="0">
                <a:latin typeface="Arial"/>
                <a:cs typeface="Arial"/>
              </a:rPr>
              <a:t>nique </a:t>
            </a:r>
            <a:r>
              <a:rPr sz="2200" spc="-25" dirty="0">
                <a:latin typeface="Arial"/>
                <a:cs typeface="Arial"/>
              </a:rPr>
              <a:t>CoC </a:t>
            </a:r>
            <a:r>
              <a:rPr sz="2200" dirty="0">
                <a:latin typeface="Arial"/>
                <a:cs typeface="Arial"/>
              </a:rPr>
              <a:t>certification</a:t>
            </a:r>
            <a:r>
              <a:rPr sz="2200" spc="-40" dirty="0">
                <a:latin typeface="Arial"/>
                <a:cs typeface="Arial"/>
              </a:rPr>
              <a:t> </a:t>
            </a:r>
            <a:r>
              <a:rPr sz="2200" dirty="0">
                <a:latin typeface="Arial"/>
                <a:cs typeface="Arial"/>
              </a:rPr>
              <a:t>number</a:t>
            </a:r>
            <a:r>
              <a:rPr sz="2200" spc="-50" dirty="0">
                <a:latin typeface="Arial"/>
                <a:cs typeface="Arial"/>
              </a:rPr>
              <a:t> </a:t>
            </a:r>
            <a:r>
              <a:rPr sz="2200" dirty="0">
                <a:latin typeface="Arial"/>
                <a:cs typeface="Arial"/>
              </a:rPr>
              <a:t>from</a:t>
            </a:r>
            <a:r>
              <a:rPr sz="2200" spc="-35" dirty="0">
                <a:latin typeface="Arial"/>
                <a:cs typeface="Arial"/>
              </a:rPr>
              <a:t> </a:t>
            </a:r>
            <a:r>
              <a:rPr sz="2200" dirty="0">
                <a:latin typeface="Arial"/>
                <a:cs typeface="Arial"/>
              </a:rPr>
              <a:t>their</a:t>
            </a:r>
            <a:r>
              <a:rPr sz="2200" spc="-20" dirty="0">
                <a:latin typeface="Arial"/>
                <a:cs typeface="Arial"/>
              </a:rPr>
              <a:t> </a:t>
            </a:r>
            <a:r>
              <a:rPr sz="2200" spc="-25" dirty="0">
                <a:latin typeface="Arial"/>
                <a:cs typeface="Arial"/>
              </a:rPr>
              <a:t>CB.</a:t>
            </a:r>
            <a:endParaRPr sz="2200" dirty="0">
              <a:latin typeface="Arial"/>
              <a:cs typeface="Arial"/>
            </a:endParaRPr>
          </a:p>
        </p:txBody>
      </p:sp>
      <p:sp>
        <p:nvSpPr>
          <p:cNvPr id="3" name="TextBox 2"/>
          <p:cNvSpPr txBox="1"/>
          <p:nvPr/>
        </p:nvSpPr>
        <p:spPr>
          <a:xfrm>
            <a:off x="1626552" y="1555990"/>
            <a:ext cx="8417560" cy="1107996"/>
          </a:xfrm>
          <a:prstGeom prst="rect">
            <a:avLst/>
          </a:prstGeom>
          <a:solidFill>
            <a:schemeClr val="accent4">
              <a:lumMod val="20000"/>
              <a:lumOff val="80000"/>
            </a:schemeClr>
          </a:solidFill>
          <a:ln>
            <a:solidFill>
              <a:schemeClr val="bg2"/>
            </a:solidFill>
          </a:ln>
        </p:spPr>
        <p:txBody>
          <a:bodyPr wrap="square" rtlCol="0" anchor="ctr" anchorCtr="1">
            <a:spAutoFit/>
          </a:bodyPr>
          <a:lstStyle/>
          <a:p>
            <a:pPr marL="355600" marR="180340" indent="-342900">
              <a:spcBef>
                <a:spcPts val="105"/>
              </a:spcBef>
            </a:pPr>
            <a:r>
              <a:rPr lang="en-US" sz="2200" dirty="0">
                <a:solidFill>
                  <a:schemeClr val="accent2">
                    <a:lumMod val="50000"/>
                  </a:schemeClr>
                </a:solidFill>
                <a:latin typeface="Arial"/>
                <a:cs typeface="Arial"/>
              </a:rPr>
              <a:t>1.2</a:t>
            </a:r>
            <a:r>
              <a:rPr lang="en-US" sz="2200" spc="-25"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Only</a:t>
            </a:r>
            <a:r>
              <a:rPr lang="en-US" sz="2200" spc="-10"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seafood</a:t>
            </a:r>
            <a:r>
              <a:rPr lang="en-US" sz="2200" spc="-30"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products</a:t>
            </a:r>
            <a:r>
              <a:rPr lang="en-US" sz="2200" spc="-35"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that</a:t>
            </a:r>
            <a:r>
              <a:rPr lang="en-US" sz="2200" spc="-25"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originate</a:t>
            </a:r>
            <a:r>
              <a:rPr lang="en-US" sz="2200" spc="-10"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from</a:t>
            </a:r>
            <a:r>
              <a:rPr lang="en-US" sz="2200" spc="-30"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an</a:t>
            </a:r>
            <a:r>
              <a:rPr lang="en-US" sz="2200" spc="-10"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RFM </a:t>
            </a:r>
            <a:r>
              <a:rPr lang="en-US" sz="2200" spc="-10" dirty="0">
                <a:solidFill>
                  <a:schemeClr val="accent2">
                    <a:lumMod val="50000"/>
                  </a:schemeClr>
                </a:solidFill>
                <a:latin typeface="Arial"/>
                <a:cs typeface="Arial"/>
              </a:rPr>
              <a:t>certified </a:t>
            </a:r>
            <a:r>
              <a:rPr lang="en-US" sz="2200" dirty="0">
                <a:solidFill>
                  <a:schemeClr val="accent2">
                    <a:lumMod val="50000"/>
                  </a:schemeClr>
                </a:solidFill>
                <a:latin typeface="Arial"/>
                <a:cs typeface="Arial"/>
              </a:rPr>
              <a:t>responsibly</a:t>
            </a:r>
            <a:r>
              <a:rPr lang="en-US" sz="2200" spc="-55"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managed</a:t>
            </a:r>
            <a:r>
              <a:rPr lang="en-US" sz="2200" spc="-45"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fishery</a:t>
            </a:r>
            <a:r>
              <a:rPr lang="en-US" sz="2200" spc="-25"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may</a:t>
            </a:r>
            <a:r>
              <a:rPr lang="en-US" sz="2200" spc="-25"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carry</a:t>
            </a:r>
            <a:r>
              <a:rPr lang="en-US" sz="2200" spc="-40"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the</a:t>
            </a:r>
            <a:r>
              <a:rPr lang="en-US" sz="2200" spc="-20"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RFM</a:t>
            </a:r>
            <a:r>
              <a:rPr lang="en-US" sz="2200" spc="-20"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certification</a:t>
            </a:r>
            <a:r>
              <a:rPr lang="en-US" sz="2200" spc="-30" dirty="0">
                <a:solidFill>
                  <a:schemeClr val="accent2">
                    <a:lumMod val="50000"/>
                  </a:schemeClr>
                </a:solidFill>
                <a:latin typeface="Arial"/>
                <a:cs typeface="Arial"/>
              </a:rPr>
              <a:t> </a:t>
            </a:r>
            <a:r>
              <a:rPr lang="en-US" sz="2200" spc="-10" dirty="0">
                <a:solidFill>
                  <a:schemeClr val="accent2">
                    <a:lumMod val="50000"/>
                  </a:schemeClr>
                </a:solidFill>
                <a:latin typeface="Arial"/>
                <a:cs typeface="Arial"/>
              </a:rPr>
              <a:t>mark.</a:t>
            </a:r>
            <a:endParaRPr lang="en-US" sz="2200" dirty="0">
              <a:solidFill>
                <a:schemeClr val="accent2">
                  <a:lumMod val="50000"/>
                </a:schemeClr>
              </a:solidFill>
              <a:latin typeface="Arial"/>
              <a:cs typeface="Arial"/>
            </a:endParaRPr>
          </a:p>
        </p:txBody>
      </p:sp>
    </p:spTree>
    <p:extLst>
      <p:ext uri="{BB962C8B-B14F-4D97-AF65-F5344CB8AC3E}">
        <p14:creationId xmlns:p14="http://schemas.microsoft.com/office/powerpoint/2010/main" val="22156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09884" y="1635380"/>
            <a:ext cx="8310880" cy="4753224"/>
          </a:xfrm>
          <a:prstGeom prst="rect">
            <a:avLst/>
          </a:prstGeom>
          <a:solidFill>
            <a:schemeClr val="accent2">
              <a:lumMod val="50000"/>
            </a:schemeClr>
          </a:solidFill>
        </p:spPr>
        <p:txBody>
          <a:bodyPr vert="horz" wrap="square" lIns="0" tIns="13335" rIns="0" bIns="0" rtlCol="0">
            <a:spAutoFit/>
          </a:bodyPr>
          <a:lstStyle/>
          <a:p>
            <a:pPr marL="12700" marR="286385" indent="-342900">
              <a:spcBef>
                <a:spcPts val="105"/>
              </a:spcBef>
              <a:tabLst>
                <a:tab pos="354965" algn="l"/>
                <a:tab pos="355600" algn="l"/>
                <a:tab pos="4009390" algn="l"/>
              </a:tabLst>
            </a:pPr>
            <a:r>
              <a:rPr sz="2200" dirty="0">
                <a:latin typeface="Arial"/>
                <a:cs typeface="Arial"/>
              </a:rPr>
              <a:t>1.3</a:t>
            </a:r>
            <a:r>
              <a:rPr sz="2200" spc="-45" dirty="0">
                <a:latin typeface="Arial"/>
                <a:cs typeface="Arial"/>
              </a:rPr>
              <a:t> </a:t>
            </a:r>
            <a:r>
              <a:rPr sz="2200" dirty="0">
                <a:latin typeface="Arial"/>
                <a:cs typeface="Arial"/>
              </a:rPr>
              <a:t>RFM</a:t>
            </a:r>
            <a:r>
              <a:rPr lang="en-US" sz="2200" dirty="0">
                <a:latin typeface="Arial"/>
                <a:cs typeface="Arial"/>
              </a:rPr>
              <a:t> </a:t>
            </a:r>
            <a:r>
              <a:rPr sz="2200" dirty="0">
                <a:latin typeface="Arial"/>
                <a:cs typeface="Arial"/>
              </a:rPr>
              <a:t>certified seafood products shall be kept readily identifiable and where necessary kept clearly separated from non – certified seafood products.</a:t>
            </a:r>
          </a:p>
          <a:p>
            <a:pPr>
              <a:spcBef>
                <a:spcPts val="25"/>
              </a:spcBef>
            </a:pPr>
            <a:endParaRPr sz="2200" dirty="0">
              <a:latin typeface="Arial"/>
              <a:cs typeface="Arial"/>
            </a:endParaRPr>
          </a:p>
          <a:p>
            <a:pPr marL="355600" marR="286385" indent="-342900">
              <a:buFont typeface="Wingdings" panose="05000000000000000000" pitchFamily="2" charset="2"/>
              <a:buChar char="§"/>
              <a:tabLst>
                <a:tab pos="354965" algn="l"/>
                <a:tab pos="355600" algn="l"/>
                <a:tab pos="4009390" algn="l"/>
              </a:tabLst>
            </a:pPr>
            <a:r>
              <a:rPr sz="2200" dirty="0">
                <a:latin typeface="Arial"/>
                <a:cs typeface="Arial"/>
              </a:rPr>
              <a:t>The</a:t>
            </a:r>
            <a:r>
              <a:rPr sz="2200" spc="-15" dirty="0">
                <a:latin typeface="Arial"/>
                <a:cs typeface="Arial"/>
              </a:rPr>
              <a:t> </a:t>
            </a:r>
            <a:r>
              <a:rPr sz="2200" dirty="0">
                <a:latin typeface="Arial"/>
                <a:cs typeface="Arial"/>
              </a:rPr>
              <a:t>applicant</a:t>
            </a:r>
            <a:r>
              <a:rPr sz="2200" spc="-20" dirty="0">
                <a:latin typeface="Arial"/>
                <a:cs typeface="Arial"/>
              </a:rPr>
              <a:t> </a:t>
            </a:r>
            <a:r>
              <a:rPr sz="2200" dirty="0">
                <a:latin typeface="Arial"/>
                <a:cs typeface="Arial"/>
              </a:rPr>
              <a:t>will</a:t>
            </a:r>
            <a:r>
              <a:rPr sz="2200" spc="-5" dirty="0">
                <a:latin typeface="Arial"/>
                <a:cs typeface="Arial"/>
              </a:rPr>
              <a:t> </a:t>
            </a:r>
            <a:r>
              <a:rPr sz="2200" dirty="0">
                <a:latin typeface="Arial"/>
                <a:cs typeface="Arial"/>
              </a:rPr>
              <a:t>have</a:t>
            </a:r>
            <a:r>
              <a:rPr sz="2200" spc="-15" dirty="0">
                <a:latin typeface="Arial"/>
                <a:cs typeface="Arial"/>
              </a:rPr>
              <a:t> </a:t>
            </a:r>
            <a:r>
              <a:rPr sz="2200" dirty="0">
                <a:latin typeface="Arial"/>
                <a:cs typeface="Arial"/>
              </a:rPr>
              <a:t>procedure/system</a:t>
            </a:r>
            <a:r>
              <a:rPr sz="2200" spc="-55" dirty="0">
                <a:latin typeface="Arial"/>
                <a:cs typeface="Arial"/>
              </a:rPr>
              <a:t> </a:t>
            </a:r>
            <a:r>
              <a:rPr sz="2200" dirty="0">
                <a:latin typeface="Arial"/>
                <a:cs typeface="Arial"/>
              </a:rPr>
              <a:t>to</a:t>
            </a:r>
            <a:r>
              <a:rPr sz="2200" spc="-15" dirty="0">
                <a:latin typeface="Arial"/>
                <a:cs typeface="Arial"/>
              </a:rPr>
              <a:t> </a:t>
            </a:r>
            <a:r>
              <a:rPr sz="2200" dirty="0">
                <a:latin typeface="Arial"/>
                <a:cs typeface="Arial"/>
              </a:rPr>
              <a:t>ensure</a:t>
            </a:r>
            <a:r>
              <a:rPr sz="2200" spc="-30" dirty="0">
                <a:latin typeface="Arial"/>
                <a:cs typeface="Arial"/>
              </a:rPr>
              <a:t> </a:t>
            </a:r>
            <a:r>
              <a:rPr sz="2200" dirty="0">
                <a:latin typeface="Arial"/>
                <a:cs typeface="Arial"/>
              </a:rPr>
              <a:t>that</a:t>
            </a:r>
            <a:r>
              <a:rPr sz="2200" spc="-10" dirty="0">
                <a:latin typeface="Arial"/>
                <a:cs typeface="Arial"/>
              </a:rPr>
              <a:t> </a:t>
            </a:r>
            <a:r>
              <a:rPr sz="2200" dirty="0">
                <a:latin typeface="Arial"/>
                <a:cs typeface="Arial"/>
              </a:rPr>
              <a:t>non</a:t>
            </a:r>
            <a:r>
              <a:rPr lang="en-US" sz="2200" dirty="0">
                <a:latin typeface="Arial"/>
                <a:cs typeface="Arial"/>
              </a:rPr>
              <a:t>-</a:t>
            </a:r>
            <a:r>
              <a:rPr sz="2200" spc="-10" dirty="0">
                <a:latin typeface="Arial"/>
                <a:cs typeface="Arial"/>
              </a:rPr>
              <a:t> </a:t>
            </a:r>
            <a:r>
              <a:rPr sz="2200" spc="-25" dirty="0">
                <a:latin typeface="Arial"/>
                <a:cs typeface="Arial"/>
              </a:rPr>
              <a:t>RFM </a:t>
            </a:r>
            <a:r>
              <a:rPr sz="2200" dirty="0">
                <a:latin typeface="Arial"/>
                <a:cs typeface="Arial"/>
              </a:rPr>
              <a:t>certified</a:t>
            </a:r>
            <a:r>
              <a:rPr sz="2200" spc="-30" dirty="0">
                <a:latin typeface="Arial"/>
                <a:cs typeface="Arial"/>
              </a:rPr>
              <a:t> </a:t>
            </a:r>
            <a:r>
              <a:rPr sz="2200" dirty="0">
                <a:latin typeface="Arial"/>
                <a:cs typeface="Arial"/>
              </a:rPr>
              <a:t>seafood</a:t>
            </a:r>
            <a:r>
              <a:rPr sz="2200" spc="-25" dirty="0">
                <a:latin typeface="Arial"/>
                <a:cs typeface="Arial"/>
              </a:rPr>
              <a:t> </a:t>
            </a:r>
            <a:r>
              <a:rPr sz="2200" dirty="0">
                <a:latin typeface="Arial"/>
                <a:cs typeface="Arial"/>
              </a:rPr>
              <a:t>is</a:t>
            </a:r>
            <a:r>
              <a:rPr sz="2200" spc="-15" dirty="0">
                <a:latin typeface="Arial"/>
                <a:cs typeface="Arial"/>
              </a:rPr>
              <a:t> </a:t>
            </a:r>
            <a:r>
              <a:rPr sz="2200" dirty="0">
                <a:latin typeface="Arial"/>
                <a:cs typeface="Arial"/>
              </a:rPr>
              <a:t>kept</a:t>
            </a:r>
            <a:r>
              <a:rPr sz="2200" spc="-25" dirty="0">
                <a:latin typeface="Arial"/>
                <a:cs typeface="Arial"/>
              </a:rPr>
              <a:t> </a:t>
            </a:r>
            <a:r>
              <a:rPr sz="2200" dirty="0">
                <a:latin typeface="Arial"/>
                <a:cs typeface="Arial"/>
              </a:rPr>
              <a:t>separate</a:t>
            </a:r>
            <a:r>
              <a:rPr sz="2200" spc="-40" dirty="0">
                <a:latin typeface="Arial"/>
                <a:cs typeface="Arial"/>
              </a:rPr>
              <a:t> </a:t>
            </a:r>
            <a:r>
              <a:rPr sz="2200" dirty="0">
                <a:latin typeface="Arial"/>
                <a:cs typeface="Arial"/>
              </a:rPr>
              <a:t>and</a:t>
            </a:r>
            <a:r>
              <a:rPr sz="2200" spc="-15" dirty="0">
                <a:latin typeface="Arial"/>
                <a:cs typeface="Arial"/>
              </a:rPr>
              <a:t> </a:t>
            </a:r>
            <a:r>
              <a:rPr sz="2200" dirty="0">
                <a:latin typeface="Arial"/>
                <a:cs typeface="Arial"/>
              </a:rPr>
              <a:t>is</a:t>
            </a:r>
            <a:r>
              <a:rPr sz="2200" spc="-15" dirty="0">
                <a:latin typeface="Arial"/>
                <a:cs typeface="Arial"/>
              </a:rPr>
              <a:t> </a:t>
            </a:r>
            <a:r>
              <a:rPr sz="2200" dirty="0">
                <a:latin typeface="Arial"/>
                <a:cs typeface="Arial"/>
              </a:rPr>
              <a:t>readily</a:t>
            </a:r>
            <a:r>
              <a:rPr sz="2200" spc="-5" dirty="0">
                <a:latin typeface="Arial"/>
                <a:cs typeface="Arial"/>
              </a:rPr>
              <a:t> </a:t>
            </a:r>
            <a:r>
              <a:rPr sz="2200" dirty="0">
                <a:latin typeface="Arial"/>
                <a:cs typeface="Arial"/>
              </a:rPr>
              <a:t>identifiable</a:t>
            </a:r>
            <a:r>
              <a:rPr sz="2200" spc="-20" dirty="0">
                <a:latin typeface="Arial"/>
                <a:cs typeface="Arial"/>
              </a:rPr>
              <a:t> </a:t>
            </a:r>
            <a:r>
              <a:rPr sz="2200" dirty="0">
                <a:latin typeface="Arial"/>
                <a:cs typeface="Arial"/>
              </a:rPr>
              <a:t>from</a:t>
            </a:r>
            <a:r>
              <a:rPr sz="2200" spc="-20" dirty="0">
                <a:latin typeface="Arial"/>
                <a:cs typeface="Arial"/>
              </a:rPr>
              <a:t> </a:t>
            </a:r>
            <a:r>
              <a:rPr sz="2200" spc="-25" dirty="0">
                <a:latin typeface="Arial"/>
                <a:cs typeface="Arial"/>
              </a:rPr>
              <a:t>the </a:t>
            </a:r>
            <a:r>
              <a:rPr sz="2200" dirty="0">
                <a:latin typeface="Arial"/>
                <a:cs typeface="Arial"/>
              </a:rPr>
              <a:t>certified</a:t>
            </a:r>
            <a:r>
              <a:rPr sz="2200" spc="-30" dirty="0">
                <a:latin typeface="Arial"/>
                <a:cs typeface="Arial"/>
              </a:rPr>
              <a:t> </a:t>
            </a:r>
            <a:r>
              <a:rPr sz="2200" dirty="0">
                <a:latin typeface="Arial"/>
                <a:cs typeface="Arial"/>
              </a:rPr>
              <a:t>RFM</a:t>
            </a:r>
            <a:r>
              <a:rPr sz="2200" spc="-25" dirty="0">
                <a:latin typeface="Arial"/>
                <a:cs typeface="Arial"/>
              </a:rPr>
              <a:t> </a:t>
            </a:r>
            <a:r>
              <a:rPr sz="2200" dirty="0">
                <a:latin typeface="Arial"/>
                <a:cs typeface="Arial"/>
              </a:rPr>
              <a:t>certified</a:t>
            </a:r>
            <a:r>
              <a:rPr sz="2200" spc="-15" dirty="0">
                <a:latin typeface="Arial"/>
                <a:cs typeface="Arial"/>
              </a:rPr>
              <a:t> </a:t>
            </a:r>
            <a:r>
              <a:rPr sz="2200" spc="-10" dirty="0">
                <a:latin typeface="Arial"/>
                <a:cs typeface="Arial"/>
              </a:rPr>
              <a:t>seafood.</a:t>
            </a:r>
            <a:r>
              <a:rPr lang="en-US" sz="2200" spc="-10" dirty="0">
                <a:latin typeface="Arial"/>
                <a:cs typeface="Arial"/>
              </a:rPr>
              <a:t> </a:t>
            </a:r>
            <a:r>
              <a:rPr sz="2200" dirty="0">
                <a:latin typeface="Arial"/>
                <a:cs typeface="Arial"/>
              </a:rPr>
              <a:t>This</a:t>
            </a:r>
            <a:r>
              <a:rPr sz="2200" spc="-25" dirty="0">
                <a:latin typeface="Arial"/>
                <a:cs typeface="Arial"/>
              </a:rPr>
              <a:t> </a:t>
            </a:r>
            <a:r>
              <a:rPr sz="2200" dirty="0">
                <a:latin typeface="Arial"/>
                <a:cs typeface="Arial"/>
              </a:rPr>
              <a:t>system</a:t>
            </a:r>
            <a:r>
              <a:rPr sz="2200" spc="-25" dirty="0">
                <a:latin typeface="Arial"/>
                <a:cs typeface="Arial"/>
              </a:rPr>
              <a:t> </a:t>
            </a:r>
            <a:r>
              <a:rPr sz="2200" dirty="0">
                <a:latin typeface="Arial"/>
                <a:cs typeface="Arial"/>
              </a:rPr>
              <a:t>will</a:t>
            </a:r>
            <a:r>
              <a:rPr sz="2200" spc="-5" dirty="0">
                <a:latin typeface="Arial"/>
                <a:cs typeface="Arial"/>
              </a:rPr>
              <a:t> </a:t>
            </a:r>
            <a:r>
              <a:rPr sz="2200" dirty="0">
                <a:latin typeface="Arial"/>
                <a:cs typeface="Arial"/>
              </a:rPr>
              <a:t>also</a:t>
            </a:r>
            <a:r>
              <a:rPr sz="2200" spc="-10" dirty="0">
                <a:latin typeface="Arial"/>
                <a:cs typeface="Arial"/>
              </a:rPr>
              <a:t> </a:t>
            </a:r>
            <a:r>
              <a:rPr sz="2200" dirty="0">
                <a:latin typeface="Arial"/>
                <a:cs typeface="Arial"/>
              </a:rPr>
              <a:t>need</a:t>
            </a:r>
            <a:r>
              <a:rPr sz="2200" spc="-15" dirty="0">
                <a:latin typeface="Arial"/>
                <a:cs typeface="Arial"/>
              </a:rPr>
              <a:t> </a:t>
            </a:r>
            <a:r>
              <a:rPr sz="2200" dirty="0">
                <a:latin typeface="Arial"/>
                <a:cs typeface="Arial"/>
              </a:rPr>
              <a:t>to </a:t>
            </a:r>
            <a:r>
              <a:rPr lang="en-US" sz="2200" spc="-10" dirty="0">
                <a:latin typeface="Arial"/>
                <a:cs typeface="Arial"/>
              </a:rPr>
              <a:t>include a process</a:t>
            </a:r>
            <a:r>
              <a:rPr sz="2200" spc="-10" dirty="0">
                <a:latin typeface="Arial"/>
                <a:cs typeface="Arial"/>
              </a:rPr>
              <a:t> </a:t>
            </a:r>
            <a:r>
              <a:rPr sz="2200" dirty="0">
                <a:latin typeface="Arial"/>
                <a:cs typeface="Arial"/>
              </a:rPr>
              <a:t>when</a:t>
            </a:r>
            <a:r>
              <a:rPr sz="2200" spc="-10" dirty="0">
                <a:latin typeface="Arial"/>
                <a:cs typeface="Arial"/>
              </a:rPr>
              <a:t> </a:t>
            </a:r>
            <a:r>
              <a:rPr sz="2200" dirty="0">
                <a:latin typeface="Arial"/>
                <a:cs typeface="Arial"/>
              </a:rPr>
              <a:t>the</a:t>
            </a:r>
            <a:r>
              <a:rPr sz="2200" spc="-10" dirty="0">
                <a:latin typeface="Arial"/>
                <a:cs typeface="Arial"/>
              </a:rPr>
              <a:t> </a:t>
            </a:r>
            <a:r>
              <a:rPr sz="2200" dirty="0">
                <a:latin typeface="Arial"/>
                <a:cs typeface="Arial"/>
              </a:rPr>
              <a:t>finished</a:t>
            </a:r>
            <a:r>
              <a:rPr sz="2200" spc="-10" dirty="0">
                <a:latin typeface="Arial"/>
                <a:cs typeface="Arial"/>
              </a:rPr>
              <a:t> </a:t>
            </a:r>
            <a:r>
              <a:rPr sz="2200" dirty="0">
                <a:latin typeface="Arial"/>
                <a:cs typeface="Arial"/>
              </a:rPr>
              <a:t>seafood</a:t>
            </a:r>
            <a:r>
              <a:rPr sz="2200" spc="-30" dirty="0">
                <a:latin typeface="Arial"/>
                <a:cs typeface="Arial"/>
              </a:rPr>
              <a:t> </a:t>
            </a:r>
            <a:r>
              <a:rPr sz="2200" dirty="0">
                <a:latin typeface="Arial"/>
                <a:cs typeface="Arial"/>
              </a:rPr>
              <a:t>is</a:t>
            </a:r>
            <a:r>
              <a:rPr sz="2200" spc="5" dirty="0">
                <a:latin typeface="Arial"/>
                <a:cs typeface="Arial"/>
              </a:rPr>
              <a:t> </a:t>
            </a:r>
            <a:r>
              <a:rPr sz="2200" dirty="0">
                <a:latin typeface="Arial"/>
                <a:cs typeface="Arial"/>
              </a:rPr>
              <a:t>stored</a:t>
            </a:r>
            <a:r>
              <a:rPr sz="2200" spc="-35" dirty="0">
                <a:latin typeface="Arial"/>
                <a:cs typeface="Arial"/>
              </a:rPr>
              <a:t> </a:t>
            </a:r>
            <a:r>
              <a:rPr sz="2200" dirty="0">
                <a:latin typeface="Arial"/>
                <a:cs typeface="Arial"/>
              </a:rPr>
              <a:t>to prevent</a:t>
            </a:r>
            <a:r>
              <a:rPr sz="2200" spc="-30" dirty="0">
                <a:latin typeface="Arial"/>
                <a:cs typeface="Arial"/>
              </a:rPr>
              <a:t> </a:t>
            </a:r>
            <a:r>
              <a:rPr sz="2200" dirty="0">
                <a:latin typeface="Arial"/>
                <a:cs typeface="Arial"/>
              </a:rPr>
              <a:t>the</a:t>
            </a:r>
            <a:r>
              <a:rPr sz="2200" spc="-10" dirty="0">
                <a:latin typeface="Arial"/>
                <a:cs typeface="Arial"/>
              </a:rPr>
              <a:t> </a:t>
            </a:r>
            <a:r>
              <a:rPr sz="2200" dirty="0">
                <a:latin typeface="Arial"/>
                <a:cs typeface="Arial"/>
              </a:rPr>
              <a:t>mixing of</a:t>
            </a:r>
            <a:r>
              <a:rPr sz="2200" spc="-15" dirty="0">
                <a:latin typeface="Arial"/>
                <a:cs typeface="Arial"/>
              </a:rPr>
              <a:t> </a:t>
            </a:r>
            <a:r>
              <a:rPr sz="2200" spc="-10" dirty="0">
                <a:latin typeface="Arial"/>
                <a:cs typeface="Arial"/>
              </a:rPr>
              <a:t>certified </a:t>
            </a:r>
            <a:r>
              <a:rPr sz="2200" dirty="0">
                <a:latin typeface="Arial"/>
                <a:cs typeface="Arial"/>
              </a:rPr>
              <a:t>and</a:t>
            </a:r>
            <a:r>
              <a:rPr sz="2200" spc="-20" dirty="0">
                <a:latin typeface="Arial"/>
                <a:cs typeface="Arial"/>
              </a:rPr>
              <a:t> </a:t>
            </a:r>
            <a:r>
              <a:rPr sz="2200" spc="-10" dirty="0">
                <a:latin typeface="Arial"/>
                <a:cs typeface="Arial"/>
              </a:rPr>
              <a:t>non-</a:t>
            </a:r>
            <a:r>
              <a:rPr sz="2200" dirty="0">
                <a:latin typeface="Arial"/>
                <a:cs typeface="Arial"/>
              </a:rPr>
              <a:t>certified</a:t>
            </a:r>
            <a:r>
              <a:rPr sz="2200" spc="-55" dirty="0">
                <a:latin typeface="Arial"/>
                <a:cs typeface="Arial"/>
              </a:rPr>
              <a:t> </a:t>
            </a:r>
            <a:r>
              <a:rPr sz="2200" dirty="0">
                <a:latin typeface="Arial"/>
                <a:cs typeface="Arial"/>
              </a:rPr>
              <a:t>RFM</a:t>
            </a:r>
            <a:r>
              <a:rPr sz="2200" spc="-15" dirty="0">
                <a:latin typeface="Arial"/>
                <a:cs typeface="Arial"/>
              </a:rPr>
              <a:t> </a:t>
            </a:r>
            <a:r>
              <a:rPr sz="2200" spc="-10" dirty="0">
                <a:latin typeface="Arial"/>
                <a:cs typeface="Arial"/>
              </a:rPr>
              <a:t>material.</a:t>
            </a:r>
            <a:endParaRPr sz="2200" dirty="0">
              <a:latin typeface="Arial"/>
              <a:cs typeface="Arial"/>
            </a:endParaRPr>
          </a:p>
          <a:p>
            <a:pPr marL="342900" indent="-342900">
              <a:spcBef>
                <a:spcPts val="25"/>
              </a:spcBef>
              <a:buClr>
                <a:srgbClr val="256BCC"/>
              </a:buClr>
              <a:buFont typeface="Wingdings" panose="05000000000000000000" pitchFamily="2" charset="2"/>
              <a:buChar char="§"/>
            </a:pPr>
            <a:endParaRPr sz="2200" dirty="0">
              <a:latin typeface="Arial"/>
              <a:cs typeface="Arial"/>
            </a:endParaRPr>
          </a:p>
          <a:p>
            <a:pPr marL="355600" marR="5080" indent="-342900">
              <a:spcBef>
                <a:spcPts val="5"/>
              </a:spcBef>
              <a:buFont typeface="Wingdings" panose="05000000000000000000" pitchFamily="2" charset="2"/>
              <a:buChar char="§"/>
              <a:tabLst>
                <a:tab pos="354965" algn="l"/>
                <a:tab pos="355600" algn="l"/>
              </a:tabLst>
            </a:pPr>
            <a:r>
              <a:rPr sz="2200" dirty="0">
                <a:latin typeface="Arial"/>
                <a:cs typeface="Arial"/>
              </a:rPr>
              <a:t>This</a:t>
            </a:r>
            <a:r>
              <a:rPr sz="2200" spc="-25" dirty="0">
                <a:latin typeface="Arial"/>
                <a:cs typeface="Arial"/>
              </a:rPr>
              <a:t> </a:t>
            </a:r>
            <a:r>
              <a:rPr sz="2200" dirty="0">
                <a:latin typeface="Arial"/>
                <a:cs typeface="Arial"/>
              </a:rPr>
              <a:t>requirement</a:t>
            </a:r>
            <a:r>
              <a:rPr sz="2200" spc="-45" dirty="0">
                <a:latin typeface="Arial"/>
                <a:cs typeface="Arial"/>
              </a:rPr>
              <a:t> </a:t>
            </a:r>
            <a:r>
              <a:rPr sz="2200" dirty="0">
                <a:latin typeface="Arial"/>
                <a:cs typeface="Arial"/>
              </a:rPr>
              <a:t>will</a:t>
            </a:r>
            <a:r>
              <a:rPr sz="2200" spc="-5" dirty="0">
                <a:latin typeface="Arial"/>
                <a:cs typeface="Arial"/>
              </a:rPr>
              <a:t> </a:t>
            </a:r>
            <a:r>
              <a:rPr sz="2200" dirty="0">
                <a:latin typeface="Arial"/>
                <a:cs typeface="Arial"/>
              </a:rPr>
              <a:t>need</a:t>
            </a:r>
            <a:r>
              <a:rPr sz="2200" spc="-15" dirty="0">
                <a:latin typeface="Arial"/>
                <a:cs typeface="Arial"/>
              </a:rPr>
              <a:t> </a:t>
            </a:r>
            <a:r>
              <a:rPr sz="2200" dirty="0">
                <a:latin typeface="Arial"/>
                <a:cs typeface="Arial"/>
              </a:rPr>
              <a:t>to</a:t>
            </a:r>
            <a:r>
              <a:rPr sz="2200" spc="-20" dirty="0">
                <a:latin typeface="Arial"/>
                <a:cs typeface="Arial"/>
              </a:rPr>
              <a:t> </a:t>
            </a:r>
            <a:r>
              <a:rPr sz="2200" dirty="0">
                <a:latin typeface="Arial"/>
                <a:cs typeface="Arial"/>
              </a:rPr>
              <a:t>be</a:t>
            </a:r>
            <a:r>
              <a:rPr sz="2200" spc="-15" dirty="0">
                <a:latin typeface="Arial"/>
                <a:cs typeface="Arial"/>
              </a:rPr>
              <a:t> </a:t>
            </a:r>
            <a:r>
              <a:rPr sz="2200" dirty="0">
                <a:latin typeface="Arial"/>
                <a:cs typeface="Arial"/>
              </a:rPr>
              <a:t>backed</a:t>
            </a:r>
            <a:r>
              <a:rPr sz="2200" spc="-25" dirty="0">
                <a:latin typeface="Arial"/>
                <a:cs typeface="Arial"/>
              </a:rPr>
              <a:t> </a:t>
            </a:r>
            <a:r>
              <a:rPr sz="2200" dirty="0">
                <a:latin typeface="Arial"/>
                <a:cs typeface="Arial"/>
              </a:rPr>
              <a:t>up</a:t>
            </a:r>
            <a:r>
              <a:rPr sz="2200" spc="-15" dirty="0">
                <a:latin typeface="Arial"/>
                <a:cs typeface="Arial"/>
              </a:rPr>
              <a:t> </a:t>
            </a:r>
            <a:r>
              <a:rPr sz="2200" dirty="0">
                <a:latin typeface="Arial"/>
                <a:cs typeface="Arial"/>
              </a:rPr>
              <a:t>by</a:t>
            </a:r>
            <a:r>
              <a:rPr sz="2200" spc="-10" dirty="0">
                <a:latin typeface="Arial"/>
                <a:cs typeface="Arial"/>
              </a:rPr>
              <a:t> </a:t>
            </a:r>
            <a:r>
              <a:rPr sz="2200" dirty="0">
                <a:latin typeface="Arial"/>
                <a:cs typeface="Arial"/>
              </a:rPr>
              <a:t>training</a:t>
            </a:r>
            <a:r>
              <a:rPr sz="2200" spc="-25" dirty="0">
                <a:latin typeface="Arial"/>
                <a:cs typeface="Arial"/>
              </a:rPr>
              <a:t> </a:t>
            </a:r>
            <a:r>
              <a:rPr sz="2200" dirty="0">
                <a:latin typeface="Arial"/>
                <a:cs typeface="Arial"/>
              </a:rPr>
              <a:t>the</a:t>
            </a:r>
            <a:r>
              <a:rPr sz="2200" spc="-10" dirty="0">
                <a:latin typeface="Arial"/>
                <a:cs typeface="Arial"/>
              </a:rPr>
              <a:t> </a:t>
            </a:r>
            <a:r>
              <a:rPr sz="2200" dirty="0">
                <a:latin typeface="Arial"/>
                <a:cs typeface="Arial"/>
              </a:rPr>
              <a:t>operators</a:t>
            </a:r>
            <a:r>
              <a:rPr sz="2200" spc="-30" dirty="0">
                <a:latin typeface="Arial"/>
                <a:cs typeface="Arial"/>
              </a:rPr>
              <a:t> </a:t>
            </a:r>
            <a:r>
              <a:rPr sz="2200" spc="-25" dirty="0">
                <a:latin typeface="Arial"/>
                <a:cs typeface="Arial"/>
              </a:rPr>
              <a:t>to </a:t>
            </a:r>
            <a:r>
              <a:rPr sz="2200" dirty="0">
                <a:latin typeface="Arial"/>
                <a:cs typeface="Arial"/>
              </a:rPr>
              <a:t>ensure</a:t>
            </a:r>
            <a:r>
              <a:rPr sz="2200" spc="-35" dirty="0">
                <a:latin typeface="Arial"/>
                <a:cs typeface="Arial"/>
              </a:rPr>
              <a:t> </a:t>
            </a:r>
            <a:r>
              <a:rPr sz="2200" dirty="0">
                <a:latin typeface="Arial"/>
                <a:cs typeface="Arial"/>
              </a:rPr>
              <a:t>that</a:t>
            </a:r>
            <a:r>
              <a:rPr sz="2200" spc="-10" dirty="0">
                <a:latin typeface="Arial"/>
                <a:cs typeface="Arial"/>
              </a:rPr>
              <a:t> </a:t>
            </a:r>
            <a:r>
              <a:rPr sz="2200" dirty="0">
                <a:latin typeface="Arial"/>
                <a:cs typeface="Arial"/>
              </a:rPr>
              <a:t>only</a:t>
            </a:r>
            <a:r>
              <a:rPr sz="2200" spc="-10" dirty="0">
                <a:latin typeface="Arial"/>
                <a:cs typeface="Arial"/>
              </a:rPr>
              <a:t> </a:t>
            </a:r>
            <a:r>
              <a:rPr sz="2200" dirty="0">
                <a:latin typeface="Arial"/>
                <a:cs typeface="Arial"/>
              </a:rPr>
              <a:t>certified</a:t>
            </a:r>
            <a:r>
              <a:rPr sz="2200" spc="-20" dirty="0">
                <a:latin typeface="Arial"/>
                <a:cs typeface="Arial"/>
              </a:rPr>
              <a:t> </a:t>
            </a:r>
            <a:r>
              <a:rPr sz="2200" dirty="0">
                <a:latin typeface="Arial"/>
                <a:cs typeface="Arial"/>
              </a:rPr>
              <a:t>RFM seafood</a:t>
            </a:r>
            <a:r>
              <a:rPr sz="2200" spc="-30" dirty="0">
                <a:latin typeface="Arial"/>
                <a:cs typeface="Arial"/>
              </a:rPr>
              <a:t> </a:t>
            </a:r>
            <a:r>
              <a:rPr sz="2200" dirty="0">
                <a:latin typeface="Arial"/>
                <a:cs typeface="Arial"/>
              </a:rPr>
              <a:t>and</a:t>
            </a:r>
            <a:r>
              <a:rPr sz="2200" spc="-10" dirty="0">
                <a:latin typeface="Arial"/>
                <a:cs typeface="Arial"/>
              </a:rPr>
              <a:t> </a:t>
            </a:r>
            <a:r>
              <a:rPr sz="2200" dirty="0">
                <a:latin typeface="Arial"/>
                <a:cs typeface="Arial"/>
              </a:rPr>
              <a:t>finished</a:t>
            </a:r>
            <a:r>
              <a:rPr sz="2200" spc="-10" dirty="0">
                <a:latin typeface="Arial"/>
                <a:cs typeface="Arial"/>
              </a:rPr>
              <a:t> </a:t>
            </a:r>
            <a:r>
              <a:rPr sz="2200" dirty="0">
                <a:latin typeface="Arial"/>
                <a:cs typeface="Arial"/>
              </a:rPr>
              <a:t>product</a:t>
            </a:r>
            <a:r>
              <a:rPr sz="2200" spc="-40" dirty="0">
                <a:latin typeface="Arial"/>
                <a:cs typeface="Arial"/>
              </a:rPr>
              <a:t> </a:t>
            </a:r>
            <a:r>
              <a:rPr sz="2200" dirty="0">
                <a:latin typeface="Arial"/>
                <a:cs typeface="Arial"/>
              </a:rPr>
              <a:t>can</a:t>
            </a:r>
            <a:r>
              <a:rPr sz="2200" spc="-10" dirty="0">
                <a:latin typeface="Arial"/>
                <a:cs typeface="Arial"/>
              </a:rPr>
              <a:t> </a:t>
            </a:r>
            <a:r>
              <a:rPr sz="2200" spc="-25" dirty="0">
                <a:latin typeface="Arial"/>
                <a:cs typeface="Arial"/>
              </a:rPr>
              <a:t>be </a:t>
            </a:r>
            <a:r>
              <a:rPr sz="2200" dirty="0">
                <a:latin typeface="Arial"/>
                <a:cs typeface="Arial"/>
              </a:rPr>
              <a:t>labelled</a:t>
            </a:r>
            <a:r>
              <a:rPr sz="2200" spc="-15" dirty="0">
                <a:latin typeface="Arial"/>
                <a:cs typeface="Arial"/>
              </a:rPr>
              <a:t> </a:t>
            </a:r>
            <a:r>
              <a:rPr sz="2200" dirty="0">
                <a:latin typeface="Arial"/>
                <a:cs typeface="Arial"/>
              </a:rPr>
              <a:t>as</a:t>
            </a:r>
            <a:r>
              <a:rPr sz="2200" spc="-15" dirty="0">
                <a:latin typeface="Arial"/>
                <a:cs typeface="Arial"/>
              </a:rPr>
              <a:t> </a:t>
            </a:r>
            <a:r>
              <a:rPr sz="2200" spc="-20" dirty="0">
                <a:latin typeface="Arial"/>
                <a:cs typeface="Arial"/>
              </a:rPr>
              <a:t>such.</a:t>
            </a:r>
            <a:endParaRPr sz="2200" dirty="0">
              <a:latin typeface="Arial"/>
              <a:cs typeface="Arial"/>
            </a:endParaRPr>
          </a:p>
        </p:txBody>
      </p:sp>
      <p:sp>
        <p:nvSpPr>
          <p:cNvPr id="3" name="TextBox 2"/>
          <p:cNvSpPr txBox="1"/>
          <p:nvPr/>
        </p:nvSpPr>
        <p:spPr>
          <a:xfrm>
            <a:off x="1609884" y="1635380"/>
            <a:ext cx="8310880" cy="1107996"/>
          </a:xfrm>
          <a:prstGeom prst="rect">
            <a:avLst/>
          </a:prstGeom>
          <a:solidFill>
            <a:schemeClr val="accent4">
              <a:lumMod val="20000"/>
              <a:lumOff val="80000"/>
            </a:schemeClr>
          </a:solidFill>
          <a:ln>
            <a:solidFill>
              <a:schemeClr val="bg2"/>
            </a:solidFill>
          </a:ln>
        </p:spPr>
        <p:txBody>
          <a:bodyPr wrap="square" rtlCol="0" anchor="ctr" anchorCtr="1">
            <a:spAutoFit/>
          </a:bodyPr>
          <a:lstStyle/>
          <a:p>
            <a:pPr marL="12700" marR="286385" indent="-342900">
              <a:spcBef>
                <a:spcPts val="105"/>
              </a:spcBef>
              <a:tabLst>
                <a:tab pos="354965" algn="l"/>
                <a:tab pos="355600" algn="l"/>
                <a:tab pos="4009390" algn="l"/>
              </a:tabLst>
            </a:pPr>
            <a:r>
              <a:rPr lang="en-US" sz="2200" dirty="0">
                <a:solidFill>
                  <a:schemeClr val="accent2">
                    <a:lumMod val="50000"/>
                  </a:schemeClr>
                </a:solidFill>
                <a:latin typeface="Arial"/>
                <a:cs typeface="Arial"/>
              </a:rPr>
              <a:t>1.3</a:t>
            </a:r>
            <a:r>
              <a:rPr lang="en-US" sz="2200" spc="-45"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RFM certified seafood products shall be kept readily identifiable and where necessary kept clearly separated from non- certified seafood products.</a:t>
            </a:r>
          </a:p>
        </p:txBody>
      </p:sp>
    </p:spTree>
    <p:extLst>
      <p:ext uri="{BB962C8B-B14F-4D97-AF65-F5344CB8AC3E}">
        <p14:creationId xmlns:p14="http://schemas.microsoft.com/office/powerpoint/2010/main" val="391632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55116" y="1546321"/>
            <a:ext cx="8335009" cy="4753224"/>
          </a:xfrm>
          <a:prstGeom prst="rect">
            <a:avLst/>
          </a:prstGeom>
          <a:solidFill>
            <a:schemeClr val="accent2">
              <a:lumMod val="50000"/>
            </a:schemeClr>
          </a:solidFill>
        </p:spPr>
        <p:txBody>
          <a:bodyPr vert="horz" wrap="square" lIns="0" tIns="13335" rIns="0" bIns="0" rtlCol="0">
            <a:spAutoFit/>
          </a:bodyPr>
          <a:lstStyle/>
          <a:p>
            <a:pPr marL="12700" marR="5080">
              <a:spcBef>
                <a:spcPts val="105"/>
              </a:spcBef>
              <a:buSzPct val="95000"/>
              <a:tabLst>
                <a:tab pos="102870" algn="l"/>
              </a:tabLst>
            </a:pPr>
            <a:r>
              <a:rPr sz="2200" dirty="0">
                <a:latin typeface="Arial"/>
                <a:cs typeface="Arial"/>
              </a:rPr>
              <a:t>1.4</a:t>
            </a:r>
            <a:r>
              <a:rPr sz="2200" spc="-65" dirty="0">
                <a:latin typeface="Arial"/>
                <a:cs typeface="Arial"/>
              </a:rPr>
              <a:t> </a:t>
            </a:r>
            <a:r>
              <a:rPr sz="2200" dirty="0">
                <a:latin typeface="Arial"/>
                <a:cs typeface="Arial"/>
              </a:rPr>
              <a:t>The Applicant shall have a traceability system that can identify the certified seafood products enable tracking from receipt, during intake, processing, storage, dispatch handling and delivery to customer.</a:t>
            </a:r>
          </a:p>
          <a:p>
            <a:pPr>
              <a:spcBef>
                <a:spcPts val="25"/>
              </a:spcBef>
            </a:pPr>
            <a:endParaRPr sz="2200" dirty="0">
              <a:latin typeface="Arial"/>
              <a:cs typeface="Arial"/>
            </a:endParaRPr>
          </a:p>
          <a:p>
            <a:pPr marL="355600" marR="5080" indent="-342900">
              <a:buSzPct val="95000"/>
              <a:buFont typeface="Wingdings" panose="05000000000000000000" pitchFamily="2" charset="2"/>
              <a:buChar char="§"/>
              <a:tabLst>
                <a:tab pos="102870" algn="l"/>
              </a:tabLst>
            </a:pPr>
            <a:r>
              <a:rPr sz="2200" dirty="0">
                <a:latin typeface="Arial"/>
                <a:cs typeface="Arial"/>
              </a:rPr>
              <a:t>The</a:t>
            </a:r>
            <a:r>
              <a:rPr sz="2200" spc="-30" dirty="0">
                <a:latin typeface="Arial"/>
                <a:cs typeface="Arial"/>
              </a:rPr>
              <a:t> </a:t>
            </a:r>
            <a:r>
              <a:rPr sz="2200" dirty="0">
                <a:latin typeface="Arial"/>
                <a:cs typeface="Arial"/>
              </a:rPr>
              <a:t>applicant</a:t>
            </a:r>
            <a:r>
              <a:rPr sz="2200" spc="-30" dirty="0">
                <a:latin typeface="Arial"/>
                <a:cs typeface="Arial"/>
              </a:rPr>
              <a:t> </a:t>
            </a:r>
            <a:r>
              <a:rPr sz="2200" dirty="0">
                <a:latin typeface="Arial"/>
                <a:cs typeface="Arial"/>
              </a:rPr>
              <a:t>will</a:t>
            </a:r>
            <a:r>
              <a:rPr sz="2200" spc="-5" dirty="0">
                <a:latin typeface="Arial"/>
                <a:cs typeface="Arial"/>
              </a:rPr>
              <a:t> </a:t>
            </a:r>
            <a:r>
              <a:rPr sz="2200" dirty="0">
                <a:latin typeface="Arial"/>
                <a:cs typeface="Arial"/>
              </a:rPr>
              <a:t>be</a:t>
            </a:r>
            <a:r>
              <a:rPr sz="2200" spc="-25" dirty="0">
                <a:latin typeface="Arial"/>
                <a:cs typeface="Arial"/>
              </a:rPr>
              <a:t> </a:t>
            </a:r>
            <a:r>
              <a:rPr sz="2200" dirty="0">
                <a:latin typeface="Arial"/>
                <a:cs typeface="Arial"/>
              </a:rPr>
              <a:t>able</a:t>
            </a:r>
            <a:r>
              <a:rPr sz="2200" spc="-10" dirty="0">
                <a:latin typeface="Arial"/>
                <a:cs typeface="Arial"/>
              </a:rPr>
              <a:t> </a:t>
            </a:r>
            <a:r>
              <a:rPr sz="2200" dirty="0">
                <a:latin typeface="Arial"/>
                <a:cs typeface="Arial"/>
              </a:rPr>
              <a:t>to</a:t>
            </a:r>
            <a:r>
              <a:rPr sz="2200" spc="-30" dirty="0">
                <a:latin typeface="Arial"/>
                <a:cs typeface="Arial"/>
              </a:rPr>
              <a:t> </a:t>
            </a:r>
            <a:r>
              <a:rPr sz="2200" dirty="0">
                <a:latin typeface="Arial"/>
                <a:cs typeface="Arial"/>
              </a:rPr>
              <a:t>describe</a:t>
            </a:r>
            <a:r>
              <a:rPr sz="2200" spc="-50" dirty="0">
                <a:latin typeface="Arial"/>
                <a:cs typeface="Arial"/>
              </a:rPr>
              <a:t> </a:t>
            </a:r>
            <a:r>
              <a:rPr sz="2200" dirty="0">
                <a:latin typeface="Arial"/>
                <a:cs typeface="Arial"/>
              </a:rPr>
              <a:t>their</a:t>
            </a:r>
            <a:r>
              <a:rPr sz="2200" spc="-25" dirty="0">
                <a:latin typeface="Arial"/>
                <a:cs typeface="Arial"/>
              </a:rPr>
              <a:t> </a:t>
            </a:r>
            <a:r>
              <a:rPr sz="2200" dirty="0">
                <a:latin typeface="Arial"/>
                <a:cs typeface="Arial"/>
              </a:rPr>
              <a:t>traceability</a:t>
            </a:r>
            <a:r>
              <a:rPr sz="2200" spc="-35" dirty="0">
                <a:latin typeface="Arial"/>
                <a:cs typeface="Arial"/>
              </a:rPr>
              <a:t> </a:t>
            </a:r>
            <a:r>
              <a:rPr sz="2200" dirty="0">
                <a:latin typeface="Arial"/>
                <a:cs typeface="Arial"/>
              </a:rPr>
              <a:t>system</a:t>
            </a:r>
            <a:r>
              <a:rPr sz="2200" spc="-40" dirty="0">
                <a:latin typeface="Arial"/>
                <a:cs typeface="Arial"/>
              </a:rPr>
              <a:t> </a:t>
            </a:r>
            <a:r>
              <a:rPr sz="2200" dirty="0">
                <a:latin typeface="Arial"/>
                <a:cs typeface="Arial"/>
              </a:rPr>
              <a:t>and</a:t>
            </a:r>
            <a:r>
              <a:rPr sz="2200" spc="-25" dirty="0">
                <a:latin typeface="Arial"/>
                <a:cs typeface="Arial"/>
              </a:rPr>
              <a:t> how </a:t>
            </a:r>
            <a:r>
              <a:rPr sz="2200" dirty="0">
                <a:latin typeface="Arial"/>
                <a:cs typeface="Arial"/>
              </a:rPr>
              <a:t>they</a:t>
            </a:r>
            <a:r>
              <a:rPr sz="2200" spc="-45" dirty="0">
                <a:latin typeface="Arial"/>
                <a:cs typeface="Arial"/>
              </a:rPr>
              <a:t> </a:t>
            </a:r>
            <a:r>
              <a:rPr sz="2200" dirty="0">
                <a:latin typeface="Arial"/>
                <a:cs typeface="Arial"/>
              </a:rPr>
              <a:t>can</a:t>
            </a:r>
            <a:r>
              <a:rPr sz="2200" spc="-25" dirty="0">
                <a:latin typeface="Arial"/>
                <a:cs typeface="Arial"/>
              </a:rPr>
              <a:t> </a:t>
            </a:r>
            <a:r>
              <a:rPr sz="2200" dirty="0">
                <a:latin typeface="Arial"/>
                <a:cs typeface="Arial"/>
              </a:rPr>
              <a:t>identify</a:t>
            </a:r>
            <a:r>
              <a:rPr sz="2200" spc="-20" dirty="0">
                <a:latin typeface="Arial"/>
                <a:cs typeface="Arial"/>
              </a:rPr>
              <a:t> </a:t>
            </a:r>
            <a:r>
              <a:rPr sz="2200" dirty="0">
                <a:latin typeface="Arial"/>
                <a:cs typeface="Arial"/>
              </a:rPr>
              <a:t>complaint</a:t>
            </a:r>
            <a:r>
              <a:rPr sz="2200" spc="-40" dirty="0">
                <a:latin typeface="Arial"/>
                <a:cs typeface="Arial"/>
              </a:rPr>
              <a:t> </a:t>
            </a:r>
            <a:r>
              <a:rPr sz="2200" dirty="0">
                <a:latin typeface="Arial"/>
                <a:cs typeface="Arial"/>
              </a:rPr>
              <a:t>certified</a:t>
            </a:r>
            <a:r>
              <a:rPr sz="2200" spc="-25" dirty="0">
                <a:latin typeface="Arial"/>
                <a:cs typeface="Arial"/>
              </a:rPr>
              <a:t> </a:t>
            </a:r>
            <a:r>
              <a:rPr sz="2200" dirty="0">
                <a:latin typeface="Arial"/>
                <a:cs typeface="Arial"/>
              </a:rPr>
              <a:t>RFM</a:t>
            </a:r>
            <a:r>
              <a:rPr sz="2200" spc="-20" dirty="0">
                <a:latin typeface="Arial"/>
                <a:cs typeface="Arial"/>
              </a:rPr>
              <a:t> </a:t>
            </a:r>
            <a:r>
              <a:rPr sz="2200" dirty="0">
                <a:latin typeface="Arial"/>
                <a:cs typeface="Arial"/>
              </a:rPr>
              <a:t>material</a:t>
            </a:r>
            <a:r>
              <a:rPr sz="2200" spc="-35" dirty="0">
                <a:latin typeface="Arial"/>
                <a:cs typeface="Arial"/>
              </a:rPr>
              <a:t> </a:t>
            </a:r>
            <a:r>
              <a:rPr sz="2200" dirty="0">
                <a:latin typeface="Arial"/>
                <a:cs typeface="Arial"/>
              </a:rPr>
              <a:t>as</a:t>
            </a:r>
            <a:r>
              <a:rPr sz="2200" spc="-20" dirty="0">
                <a:latin typeface="Arial"/>
                <a:cs typeface="Arial"/>
              </a:rPr>
              <a:t> </a:t>
            </a:r>
            <a:r>
              <a:rPr sz="2200" dirty="0">
                <a:latin typeface="Arial"/>
                <a:cs typeface="Arial"/>
              </a:rPr>
              <a:t>it</a:t>
            </a:r>
            <a:r>
              <a:rPr sz="2200" spc="-20" dirty="0">
                <a:latin typeface="Arial"/>
                <a:cs typeface="Arial"/>
              </a:rPr>
              <a:t> </a:t>
            </a:r>
            <a:r>
              <a:rPr sz="2200" dirty="0">
                <a:latin typeface="Arial"/>
                <a:cs typeface="Arial"/>
              </a:rPr>
              <a:t>processed</a:t>
            </a:r>
            <a:r>
              <a:rPr sz="2200" spc="-50" dirty="0">
                <a:latin typeface="Arial"/>
                <a:cs typeface="Arial"/>
              </a:rPr>
              <a:t> </a:t>
            </a:r>
            <a:r>
              <a:rPr sz="2200" spc="-10" dirty="0">
                <a:latin typeface="Arial"/>
                <a:cs typeface="Arial"/>
              </a:rPr>
              <a:t>through </a:t>
            </a:r>
            <a:r>
              <a:rPr sz="2200" dirty="0">
                <a:latin typeface="Arial"/>
                <a:cs typeface="Arial"/>
              </a:rPr>
              <a:t>their</a:t>
            </a:r>
            <a:r>
              <a:rPr sz="2200" spc="-30" dirty="0">
                <a:latin typeface="Arial"/>
                <a:cs typeface="Arial"/>
              </a:rPr>
              <a:t> </a:t>
            </a:r>
            <a:r>
              <a:rPr sz="2200" dirty="0">
                <a:latin typeface="Arial"/>
                <a:cs typeface="Arial"/>
              </a:rPr>
              <a:t>production</a:t>
            </a:r>
            <a:r>
              <a:rPr sz="2200" spc="-50" dirty="0">
                <a:latin typeface="Arial"/>
                <a:cs typeface="Arial"/>
              </a:rPr>
              <a:t> </a:t>
            </a:r>
            <a:r>
              <a:rPr sz="2200" dirty="0">
                <a:latin typeface="Arial"/>
                <a:cs typeface="Arial"/>
              </a:rPr>
              <a:t>operation</a:t>
            </a:r>
            <a:r>
              <a:rPr sz="2200" spc="-55" dirty="0">
                <a:latin typeface="Arial"/>
                <a:cs typeface="Arial"/>
              </a:rPr>
              <a:t> </a:t>
            </a:r>
            <a:r>
              <a:rPr sz="2200" dirty="0">
                <a:latin typeface="Arial"/>
                <a:cs typeface="Arial"/>
              </a:rPr>
              <a:t>to</a:t>
            </a:r>
            <a:r>
              <a:rPr sz="2200" spc="-20" dirty="0">
                <a:latin typeface="Arial"/>
                <a:cs typeface="Arial"/>
              </a:rPr>
              <a:t> </a:t>
            </a:r>
            <a:r>
              <a:rPr sz="2200" dirty="0">
                <a:latin typeface="Arial"/>
                <a:cs typeface="Arial"/>
              </a:rPr>
              <a:t>the</a:t>
            </a:r>
            <a:r>
              <a:rPr sz="2200" spc="-30" dirty="0">
                <a:latin typeface="Arial"/>
                <a:cs typeface="Arial"/>
              </a:rPr>
              <a:t> </a:t>
            </a:r>
            <a:r>
              <a:rPr sz="2200" dirty="0">
                <a:latin typeface="Arial"/>
                <a:cs typeface="Arial"/>
              </a:rPr>
              <a:t>final</a:t>
            </a:r>
            <a:r>
              <a:rPr sz="2200" spc="-25" dirty="0">
                <a:latin typeface="Arial"/>
                <a:cs typeface="Arial"/>
              </a:rPr>
              <a:t> </a:t>
            </a:r>
            <a:r>
              <a:rPr sz="2200" dirty="0">
                <a:latin typeface="Arial"/>
                <a:cs typeface="Arial"/>
              </a:rPr>
              <a:t>product</a:t>
            </a:r>
            <a:r>
              <a:rPr sz="2200" spc="-50" dirty="0">
                <a:latin typeface="Arial"/>
                <a:cs typeface="Arial"/>
              </a:rPr>
              <a:t> </a:t>
            </a:r>
            <a:r>
              <a:rPr sz="2200" dirty="0">
                <a:latin typeface="Arial"/>
                <a:cs typeface="Arial"/>
              </a:rPr>
              <a:t>containing</a:t>
            </a:r>
            <a:r>
              <a:rPr sz="2200" spc="-40" dirty="0">
                <a:latin typeface="Arial"/>
                <a:cs typeface="Arial"/>
              </a:rPr>
              <a:t> </a:t>
            </a:r>
            <a:r>
              <a:rPr sz="2200" dirty="0">
                <a:latin typeface="Arial"/>
                <a:cs typeface="Arial"/>
              </a:rPr>
              <a:t>the</a:t>
            </a:r>
            <a:r>
              <a:rPr sz="2200" spc="-30" dirty="0">
                <a:latin typeface="Arial"/>
                <a:cs typeface="Arial"/>
              </a:rPr>
              <a:t> </a:t>
            </a:r>
            <a:r>
              <a:rPr sz="2200" spc="-10" dirty="0">
                <a:latin typeface="Arial"/>
                <a:cs typeface="Arial"/>
              </a:rPr>
              <a:t>certified </a:t>
            </a:r>
            <a:r>
              <a:rPr sz="2200" dirty="0">
                <a:latin typeface="Arial"/>
                <a:cs typeface="Arial"/>
              </a:rPr>
              <a:t>Seafood.</a:t>
            </a:r>
            <a:r>
              <a:rPr sz="2200" spc="-40" dirty="0">
                <a:latin typeface="Arial"/>
                <a:cs typeface="Arial"/>
              </a:rPr>
              <a:t> </a:t>
            </a:r>
            <a:r>
              <a:rPr sz="2200" dirty="0">
                <a:latin typeface="Arial"/>
                <a:cs typeface="Arial"/>
              </a:rPr>
              <a:t>For</a:t>
            </a:r>
            <a:r>
              <a:rPr sz="2200" spc="-25" dirty="0">
                <a:latin typeface="Arial"/>
                <a:cs typeface="Arial"/>
              </a:rPr>
              <a:t> </a:t>
            </a:r>
            <a:r>
              <a:rPr sz="2200" dirty="0">
                <a:latin typeface="Arial"/>
                <a:cs typeface="Arial"/>
              </a:rPr>
              <a:t>most</a:t>
            </a:r>
            <a:r>
              <a:rPr sz="2200" spc="-30" dirty="0">
                <a:latin typeface="Arial"/>
                <a:cs typeface="Arial"/>
              </a:rPr>
              <a:t> </a:t>
            </a:r>
            <a:r>
              <a:rPr sz="2200" dirty="0">
                <a:latin typeface="Arial"/>
                <a:cs typeface="Arial"/>
              </a:rPr>
              <a:t>applicants</a:t>
            </a:r>
            <a:r>
              <a:rPr sz="2200" spc="-50" dirty="0">
                <a:latin typeface="Arial"/>
                <a:cs typeface="Arial"/>
              </a:rPr>
              <a:t> </a:t>
            </a:r>
            <a:r>
              <a:rPr sz="2200" dirty="0">
                <a:latin typeface="Arial"/>
                <a:cs typeface="Arial"/>
              </a:rPr>
              <a:t>the</a:t>
            </a:r>
            <a:r>
              <a:rPr sz="2200" spc="-15" dirty="0">
                <a:latin typeface="Arial"/>
                <a:cs typeface="Arial"/>
              </a:rPr>
              <a:t> </a:t>
            </a:r>
            <a:r>
              <a:rPr sz="2200" dirty="0">
                <a:latin typeface="Arial"/>
                <a:cs typeface="Arial"/>
              </a:rPr>
              <a:t>use</a:t>
            </a:r>
            <a:r>
              <a:rPr sz="2200" spc="-40" dirty="0">
                <a:latin typeface="Arial"/>
                <a:cs typeface="Arial"/>
              </a:rPr>
              <a:t> </a:t>
            </a:r>
            <a:r>
              <a:rPr sz="2200" dirty="0">
                <a:latin typeface="Arial"/>
                <a:cs typeface="Arial"/>
              </a:rPr>
              <a:t>of</a:t>
            </a:r>
            <a:r>
              <a:rPr sz="2200" spc="-20" dirty="0">
                <a:latin typeface="Arial"/>
                <a:cs typeface="Arial"/>
              </a:rPr>
              <a:t> </a:t>
            </a:r>
            <a:r>
              <a:rPr sz="2200" dirty="0">
                <a:latin typeface="Arial"/>
                <a:cs typeface="Arial"/>
              </a:rPr>
              <a:t>specific</a:t>
            </a:r>
            <a:r>
              <a:rPr sz="2200" spc="-35" dirty="0">
                <a:latin typeface="Arial"/>
                <a:cs typeface="Arial"/>
              </a:rPr>
              <a:t> </a:t>
            </a:r>
            <a:r>
              <a:rPr sz="2200" dirty="0">
                <a:latin typeface="Arial"/>
                <a:cs typeface="Arial"/>
              </a:rPr>
              <a:t>batch</a:t>
            </a:r>
            <a:r>
              <a:rPr sz="2200" spc="-35" dirty="0">
                <a:latin typeface="Arial"/>
                <a:cs typeface="Arial"/>
              </a:rPr>
              <a:t> </a:t>
            </a:r>
            <a:r>
              <a:rPr sz="2200" dirty="0">
                <a:latin typeface="Arial"/>
                <a:cs typeface="Arial"/>
              </a:rPr>
              <a:t>codes</a:t>
            </a:r>
            <a:r>
              <a:rPr sz="2200" spc="-45" dirty="0">
                <a:latin typeface="Arial"/>
                <a:cs typeface="Arial"/>
              </a:rPr>
              <a:t> </a:t>
            </a:r>
            <a:r>
              <a:rPr sz="2200" dirty="0">
                <a:latin typeface="Arial"/>
                <a:cs typeface="Arial"/>
              </a:rPr>
              <a:t>that</a:t>
            </a:r>
            <a:r>
              <a:rPr sz="2200" spc="-30" dirty="0">
                <a:latin typeface="Arial"/>
                <a:cs typeface="Arial"/>
              </a:rPr>
              <a:t> </a:t>
            </a:r>
            <a:r>
              <a:rPr sz="2200" spc="-25" dirty="0">
                <a:latin typeface="Arial"/>
                <a:cs typeface="Arial"/>
              </a:rPr>
              <a:t>can </a:t>
            </a:r>
            <a:r>
              <a:rPr sz="2200" dirty="0">
                <a:latin typeface="Arial"/>
                <a:cs typeface="Arial"/>
              </a:rPr>
              <a:t>follow</a:t>
            </a:r>
            <a:r>
              <a:rPr sz="2200" spc="-5" dirty="0">
                <a:latin typeface="Arial"/>
                <a:cs typeface="Arial"/>
              </a:rPr>
              <a:t> </a:t>
            </a:r>
            <a:r>
              <a:rPr sz="2200" dirty="0">
                <a:latin typeface="Arial"/>
                <a:cs typeface="Arial"/>
              </a:rPr>
              <a:t>the</a:t>
            </a:r>
            <a:r>
              <a:rPr sz="2200" spc="-20" dirty="0">
                <a:latin typeface="Arial"/>
                <a:cs typeface="Arial"/>
              </a:rPr>
              <a:t> </a:t>
            </a:r>
            <a:r>
              <a:rPr sz="2200" dirty="0">
                <a:latin typeface="Arial"/>
                <a:cs typeface="Arial"/>
              </a:rPr>
              <a:t>raw</a:t>
            </a:r>
            <a:r>
              <a:rPr sz="2200" spc="-20" dirty="0">
                <a:latin typeface="Arial"/>
                <a:cs typeface="Arial"/>
              </a:rPr>
              <a:t> </a:t>
            </a:r>
            <a:r>
              <a:rPr sz="2200" dirty="0">
                <a:latin typeface="Arial"/>
                <a:cs typeface="Arial"/>
              </a:rPr>
              <a:t>material</a:t>
            </a:r>
            <a:r>
              <a:rPr sz="2200" spc="-35" dirty="0">
                <a:latin typeface="Arial"/>
                <a:cs typeface="Arial"/>
              </a:rPr>
              <a:t> </a:t>
            </a:r>
            <a:r>
              <a:rPr sz="2200" dirty="0">
                <a:latin typeface="Arial"/>
                <a:cs typeface="Arial"/>
              </a:rPr>
              <a:t>through</a:t>
            </a:r>
            <a:r>
              <a:rPr sz="2200" spc="-35" dirty="0">
                <a:latin typeface="Arial"/>
                <a:cs typeface="Arial"/>
              </a:rPr>
              <a:t> </a:t>
            </a:r>
            <a:r>
              <a:rPr sz="2200" dirty="0">
                <a:latin typeface="Arial"/>
                <a:cs typeface="Arial"/>
              </a:rPr>
              <a:t>the</a:t>
            </a:r>
            <a:r>
              <a:rPr sz="2200" spc="-25" dirty="0">
                <a:latin typeface="Arial"/>
                <a:cs typeface="Arial"/>
              </a:rPr>
              <a:t> </a:t>
            </a:r>
            <a:r>
              <a:rPr sz="2200" dirty="0">
                <a:latin typeface="Arial"/>
                <a:cs typeface="Arial"/>
              </a:rPr>
              <a:t>process</a:t>
            </a:r>
            <a:r>
              <a:rPr sz="2200" spc="-55" dirty="0">
                <a:latin typeface="Arial"/>
                <a:cs typeface="Arial"/>
              </a:rPr>
              <a:t> </a:t>
            </a:r>
            <a:r>
              <a:rPr sz="2200" dirty="0">
                <a:latin typeface="Arial"/>
                <a:cs typeface="Arial"/>
              </a:rPr>
              <a:t>would</a:t>
            </a:r>
            <a:r>
              <a:rPr sz="2200" spc="-20" dirty="0">
                <a:latin typeface="Arial"/>
                <a:cs typeface="Arial"/>
              </a:rPr>
              <a:t> </a:t>
            </a:r>
            <a:r>
              <a:rPr sz="2200" dirty="0">
                <a:latin typeface="Arial"/>
                <a:cs typeface="Arial"/>
              </a:rPr>
              <a:t>be</a:t>
            </a:r>
            <a:r>
              <a:rPr sz="2200" spc="-20" dirty="0">
                <a:latin typeface="Arial"/>
                <a:cs typeface="Arial"/>
              </a:rPr>
              <a:t> </a:t>
            </a:r>
            <a:r>
              <a:rPr sz="2200" dirty="0">
                <a:latin typeface="Arial"/>
                <a:cs typeface="Arial"/>
              </a:rPr>
              <a:t>a</a:t>
            </a:r>
            <a:r>
              <a:rPr sz="2200" spc="-5" dirty="0">
                <a:latin typeface="Arial"/>
                <a:cs typeface="Arial"/>
              </a:rPr>
              <a:t> </a:t>
            </a:r>
            <a:r>
              <a:rPr sz="2200" dirty="0">
                <a:latin typeface="Arial"/>
                <a:cs typeface="Arial"/>
              </a:rPr>
              <a:t>way</a:t>
            </a:r>
            <a:r>
              <a:rPr sz="2200" spc="-15" dirty="0">
                <a:latin typeface="Arial"/>
                <a:cs typeface="Arial"/>
              </a:rPr>
              <a:t> </a:t>
            </a:r>
            <a:r>
              <a:rPr sz="2200" dirty="0">
                <a:latin typeface="Arial"/>
                <a:cs typeface="Arial"/>
              </a:rPr>
              <a:t>of</a:t>
            </a:r>
            <a:r>
              <a:rPr sz="2200" spc="-20" dirty="0">
                <a:latin typeface="Arial"/>
                <a:cs typeface="Arial"/>
              </a:rPr>
              <a:t> </a:t>
            </a:r>
            <a:r>
              <a:rPr sz="2200" spc="-10" dirty="0">
                <a:latin typeface="Arial"/>
                <a:cs typeface="Arial"/>
              </a:rPr>
              <a:t>maintaining </a:t>
            </a:r>
            <a:r>
              <a:rPr sz="2200" dirty="0">
                <a:latin typeface="Arial"/>
                <a:cs typeface="Arial"/>
              </a:rPr>
              <a:t>the</a:t>
            </a:r>
            <a:r>
              <a:rPr sz="2200" spc="-45" dirty="0">
                <a:latin typeface="Arial"/>
                <a:cs typeface="Arial"/>
              </a:rPr>
              <a:t> </a:t>
            </a:r>
            <a:r>
              <a:rPr sz="2200" spc="-10" dirty="0">
                <a:latin typeface="Arial"/>
                <a:cs typeface="Arial"/>
              </a:rPr>
              <a:t>traceability.</a:t>
            </a:r>
            <a:r>
              <a:rPr sz="2200" spc="-80" dirty="0">
                <a:latin typeface="Arial"/>
                <a:cs typeface="Arial"/>
              </a:rPr>
              <a:t> </a:t>
            </a:r>
            <a:r>
              <a:rPr sz="2200" dirty="0">
                <a:latin typeface="Arial"/>
                <a:cs typeface="Arial"/>
              </a:rPr>
              <a:t>The</a:t>
            </a:r>
            <a:r>
              <a:rPr sz="2200" spc="-15" dirty="0">
                <a:latin typeface="Arial"/>
                <a:cs typeface="Arial"/>
              </a:rPr>
              <a:t> </a:t>
            </a:r>
            <a:r>
              <a:rPr sz="2200" dirty="0">
                <a:latin typeface="Arial"/>
                <a:cs typeface="Arial"/>
              </a:rPr>
              <a:t>applicant</a:t>
            </a:r>
            <a:r>
              <a:rPr sz="2200" spc="-45" dirty="0">
                <a:latin typeface="Arial"/>
                <a:cs typeface="Arial"/>
              </a:rPr>
              <a:t> </a:t>
            </a:r>
            <a:r>
              <a:rPr sz="2200" dirty="0">
                <a:latin typeface="Arial"/>
                <a:cs typeface="Arial"/>
              </a:rPr>
              <a:t>should</a:t>
            </a:r>
            <a:r>
              <a:rPr sz="2200" spc="-30" dirty="0">
                <a:latin typeface="Arial"/>
                <a:cs typeface="Arial"/>
              </a:rPr>
              <a:t> </a:t>
            </a:r>
            <a:r>
              <a:rPr sz="2200" dirty="0">
                <a:latin typeface="Arial"/>
                <a:cs typeface="Arial"/>
              </a:rPr>
              <a:t>also</a:t>
            </a:r>
            <a:r>
              <a:rPr sz="2200" spc="-25" dirty="0">
                <a:latin typeface="Arial"/>
                <a:cs typeface="Arial"/>
              </a:rPr>
              <a:t> </a:t>
            </a:r>
            <a:r>
              <a:rPr sz="2200" dirty="0">
                <a:latin typeface="Arial"/>
                <a:cs typeface="Arial"/>
              </a:rPr>
              <a:t>be</a:t>
            </a:r>
            <a:r>
              <a:rPr sz="2200" spc="-25" dirty="0">
                <a:latin typeface="Arial"/>
                <a:cs typeface="Arial"/>
              </a:rPr>
              <a:t> </a:t>
            </a:r>
            <a:r>
              <a:rPr sz="2200" dirty="0">
                <a:latin typeface="Arial"/>
                <a:cs typeface="Arial"/>
              </a:rPr>
              <a:t>able</a:t>
            </a:r>
            <a:r>
              <a:rPr sz="2200" spc="-30" dirty="0">
                <a:latin typeface="Arial"/>
                <a:cs typeface="Arial"/>
              </a:rPr>
              <a:t> </a:t>
            </a:r>
            <a:r>
              <a:rPr sz="2200" dirty="0">
                <a:latin typeface="Arial"/>
                <a:cs typeface="Arial"/>
              </a:rPr>
              <a:t>to</a:t>
            </a:r>
            <a:r>
              <a:rPr sz="2200" spc="-25" dirty="0">
                <a:latin typeface="Arial"/>
                <a:cs typeface="Arial"/>
              </a:rPr>
              <a:t> </a:t>
            </a:r>
            <a:r>
              <a:rPr sz="2200" dirty="0">
                <a:latin typeface="Arial"/>
                <a:cs typeface="Arial"/>
              </a:rPr>
              <a:t>complete</a:t>
            </a:r>
            <a:r>
              <a:rPr sz="2200" spc="-40" dirty="0">
                <a:latin typeface="Arial"/>
                <a:cs typeface="Arial"/>
              </a:rPr>
              <a:t> </a:t>
            </a:r>
            <a:r>
              <a:rPr sz="2200" dirty="0">
                <a:latin typeface="Arial"/>
                <a:cs typeface="Arial"/>
              </a:rPr>
              <a:t>a</a:t>
            </a:r>
            <a:r>
              <a:rPr sz="2200" spc="-30" dirty="0">
                <a:latin typeface="Arial"/>
                <a:cs typeface="Arial"/>
              </a:rPr>
              <a:t> </a:t>
            </a:r>
            <a:r>
              <a:rPr sz="2200" spc="-20" dirty="0">
                <a:latin typeface="Arial"/>
                <a:cs typeface="Arial"/>
              </a:rPr>
              <a:t>full </a:t>
            </a:r>
            <a:r>
              <a:rPr sz="2200" dirty="0">
                <a:latin typeface="Arial"/>
                <a:cs typeface="Arial"/>
              </a:rPr>
              <a:t>traceability</a:t>
            </a:r>
            <a:r>
              <a:rPr sz="2200" spc="-45" dirty="0">
                <a:latin typeface="Arial"/>
                <a:cs typeface="Arial"/>
              </a:rPr>
              <a:t> </a:t>
            </a:r>
            <a:r>
              <a:rPr sz="2200" dirty="0">
                <a:latin typeface="Arial"/>
                <a:cs typeface="Arial"/>
              </a:rPr>
              <a:t>review</a:t>
            </a:r>
            <a:r>
              <a:rPr sz="2200" spc="-20" dirty="0">
                <a:latin typeface="Arial"/>
                <a:cs typeface="Arial"/>
              </a:rPr>
              <a:t> </a:t>
            </a:r>
            <a:r>
              <a:rPr sz="2200" dirty="0">
                <a:latin typeface="Arial"/>
                <a:cs typeface="Arial"/>
              </a:rPr>
              <a:t>to</a:t>
            </a:r>
            <a:r>
              <a:rPr sz="2200" spc="-30" dirty="0">
                <a:latin typeface="Arial"/>
                <a:cs typeface="Arial"/>
              </a:rPr>
              <a:t> </a:t>
            </a:r>
            <a:r>
              <a:rPr sz="2200" dirty="0">
                <a:latin typeface="Arial"/>
                <a:cs typeface="Arial"/>
              </a:rPr>
              <a:t>show</a:t>
            </a:r>
            <a:r>
              <a:rPr sz="2200" spc="-20" dirty="0">
                <a:latin typeface="Arial"/>
                <a:cs typeface="Arial"/>
              </a:rPr>
              <a:t> </a:t>
            </a:r>
            <a:r>
              <a:rPr sz="2200" dirty="0">
                <a:latin typeface="Arial"/>
                <a:cs typeface="Arial"/>
              </a:rPr>
              <a:t>which</a:t>
            </a:r>
            <a:r>
              <a:rPr sz="2200" spc="-25" dirty="0">
                <a:latin typeface="Arial"/>
                <a:cs typeface="Arial"/>
              </a:rPr>
              <a:t> </a:t>
            </a:r>
            <a:r>
              <a:rPr sz="2200" dirty="0">
                <a:latin typeface="Arial"/>
                <a:cs typeface="Arial"/>
              </a:rPr>
              <a:t>fisheries</a:t>
            </a:r>
            <a:r>
              <a:rPr sz="2200" spc="-45" dirty="0">
                <a:latin typeface="Arial"/>
                <a:cs typeface="Arial"/>
              </a:rPr>
              <a:t> </a:t>
            </a:r>
            <a:r>
              <a:rPr sz="2200" dirty="0">
                <a:latin typeface="Arial"/>
                <a:cs typeface="Arial"/>
              </a:rPr>
              <a:t>their</a:t>
            </a:r>
            <a:r>
              <a:rPr sz="2200" spc="-20" dirty="0">
                <a:latin typeface="Arial"/>
                <a:cs typeface="Arial"/>
              </a:rPr>
              <a:t> </a:t>
            </a:r>
            <a:r>
              <a:rPr sz="2200" dirty="0">
                <a:latin typeface="Arial"/>
                <a:cs typeface="Arial"/>
              </a:rPr>
              <a:t>raw</a:t>
            </a:r>
            <a:r>
              <a:rPr sz="2200" spc="-25" dirty="0">
                <a:latin typeface="Arial"/>
                <a:cs typeface="Arial"/>
              </a:rPr>
              <a:t> </a:t>
            </a:r>
            <a:r>
              <a:rPr sz="2200" dirty="0">
                <a:latin typeface="Arial"/>
                <a:cs typeface="Arial"/>
              </a:rPr>
              <a:t>material</a:t>
            </a:r>
            <a:r>
              <a:rPr sz="2200" spc="-35" dirty="0">
                <a:latin typeface="Arial"/>
                <a:cs typeface="Arial"/>
              </a:rPr>
              <a:t> </a:t>
            </a:r>
            <a:r>
              <a:rPr sz="2200" dirty="0">
                <a:latin typeface="Arial"/>
                <a:cs typeface="Arial"/>
              </a:rPr>
              <a:t>were</a:t>
            </a:r>
            <a:r>
              <a:rPr sz="2200" spc="-30" dirty="0">
                <a:latin typeface="Arial"/>
                <a:cs typeface="Arial"/>
              </a:rPr>
              <a:t> </a:t>
            </a:r>
            <a:r>
              <a:rPr sz="2200" spc="-10" dirty="0">
                <a:latin typeface="Arial"/>
                <a:cs typeface="Arial"/>
              </a:rPr>
              <a:t>derived </a:t>
            </a:r>
            <a:r>
              <a:rPr sz="2200" dirty="0">
                <a:latin typeface="Arial"/>
                <a:cs typeface="Arial"/>
              </a:rPr>
              <a:t>from</a:t>
            </a:r>
            <a:r>
              <a:rPr sz="2200" spc="-45" dirty="0">
                <a:latin typeface="Arial"/>
                <a:cs typeface="Arial"/>
              </a:rPr>
              <a:t> </a:t>
            </a:r>
            <a:r>
              <a:rPr sz="2200" dirty="0">
                <a:latin typeface="Arial"/>
                <a:cs typeface="Arial"/>
              </a:rPr>
              <a:t>and</a:t>
            </a:r>
            <a:r>
              <a:rPr sz="2200" spc="-20" dirty="0">
                <a:latin typeface="Arial"/>
                <a:cs typeface="Arial"/>
              </a:rPr>
              <a:t> </a:t>
            </a:r>
            <a:r>
              <a:rPr sz="2200" dirty="0">
                <a:latin typeface="Arial"/>
                <a:cs typeface="Arial"/>
              </a:rPr>
              <a:t>through</a:t>
            </a:r>
            <a:r>
              <a:rPr sz="2200" spc="-30" dirty="0">
                <a:latin typeface="Arial"/>
                <a:cs typeface="Arial"/>
              </a:rPr>
              <a:t> </a:t>
            </a:r>
            <a:r>
              <a:rPr sz="2200" dirty="0">
                <a:latin typeface="Arial"/>
                <a:cs typeface="Arial"/>
              </a:rPr>
              <a:t>the</a:t>
            </a:r>
            <a:r>
              <a:rPr sz="2200" spc="-25" dirty="0">
                <a:latin typeface="Arial"/>
                <a:cs typeface="Arial"/>
              </a:rPr>
              <a:t> </a:t>
            </a:r>
            <a:r>
              <a:rPr sz="2200" dirty="0">
                <a:latin typeface="Arial"/>
                <a:cs typeface="Arial"/>
              </a:rPr>
              <a:t>production</a:t>
            </a:r>
            <a:r>
              <a:rPr sz="2200" spc="-50" dirty="0">
                <a:latin typeface="Arial"/>
                <a:cs typeface="Arial"/>
              </a:rPr>
              <a:t> </a:t>
            </a:r>
            <a:r>
              <a:rPr sz="2200" dirty="0">
                <a:latin typeface="Arial"/>
                <a:cs typeface="Arial"/>
              </a:rPr>
              <a:t>processes</a:t>
            </a:r>
            <a:r>
              <a:rPr sz="2200" spc="-55" dirty="0">
                <a:latin typeface="Arial"/>
                <a:cs typeface="Arial"/>
              </a:rPr>
              <a:t> </a:t>
            </a:r>
            <a:r>
              <a:rPr sz="2200" dirty="0">
                <a:latin typeface="Arial"/>
                <a:cs typeface="Arial"/>
              </a:rPr>
              <a:t>to</a:t>
            </a:r>
            <a:r>
              <a:rPr sz="2200" spc="-25" dirty="0">
                <a:latin typeface="Arial"/>
                <a:cs typeface="Arial"/>
              </a:rPr>
              <a:t> </a:t>
            </a:r>
            <a:r>
              <a:rPr sz="2200" dirty="0">
                <a:latin typeface="Arial"/>
                <a:cs typeface="Arial"/>
              </a:rPr>
              <a:t>the</a:t>
            </a:r>
            <a:r>
              <a:rPr sz="2200" spc="-25" dirty="0">
                <a:latin typeface="Arial"/>
                <a:cs typeface="Arial"/>
              </a:rPr>
              <a:t> </a:t>
            </a:r>
            <a:r>
              <a:rPr sz="2200" dirty="0">
                <a:latin typeface="Arial"/>
                <a:cs typeface="Arial"/>
              </a:rPr>
              <a:t>final</a:t>
            </a:r>
            <a:r>
              <a:rPr sz="2200" spc="-10" dirty="0">
                <a:latin typeface="Arial"/>
                <a:cs typeface="Arial"/>
              </a:rPr>
              <a:t> product.</a:t>
            </a:r>
            <a:endParaRPr sz="2200" dirty="0">
              <a:latin typeface="Arial"/>
              <a:cs typeface="Arial"/>
            </a:endParaRPr>
          </a:p>
        </p:txBody>
      </p:sp>
      <p:sp>
        <p:nvSpPr>
          <p:cNvPr id="3" name="TextBox 2"/>
          <p:cNvSpPr txBox="1"/>
          <p:nvPr/>
        </p:nvSpPr>
        <p:spPr>
          <a:xfrm>
            <a:off x="1555116" y="1542448"/>
            <a:ext cx="8335009" cy="1446550"/>
          </a:xfrm>
          <a:prstGeom prst="rect">
            <a:avLst/>
          </a:prstGeom>
          <a:solidFill>
            <a:schemeClr val="accent4">
              <a:lumMod val="20000"/>
              <a:lumOff val="80000"/>
            </a:schemeClr>
          </a:solidFill>
          <a:ln>
            <a:solidFill>
              <a:schemeClr val="bg2"/>
            </a:solidFill>
          </a:ln>
        </p:spPr>
        <p:txBody>
          <a:bodyPr wrap="square" rtlCol="0" anchor="ctr" anchorCtr="1">
            <a:spAutoFit/>
          </a:bodyPr>
          <a:lstStyle/>
          <a:p>
            <a:pPr marL="12700" marR="5080">
              <a:spcBef>
                <a:spcPts val="105"/>
              </a:spcBef>
              <a:buSzPct val="95000"/>
              <a:tabLst>
                <a:tab pos="102870" algn="l"/>
              </a:tabLst>
            </a:pPr>
            <a:r>
              <a:rPr lang="en-US" sz="2200" dirty="0">
                <a:solidFill>
                  <a:schemeClr val="accent2">
                    <a:lumMod val="50000"/>
                  </a:schemeClr>
                </a:solidFill>
                <a:latin typeface="Arial"/>
                <a:cs typeface="Arial"/>
              </a:rPr>
              <a:t>1.4</a:t>
            </a:r>
            <a:r>
              <a:rPr lang="en-US" sz="2200" spc="-65"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The Applicant shall have a traceability system that can identify the certified seafood products enable tracking from receipt, during intake, processing, storage, dispatch handling and delivery to customer.</a:t>
            </a:r>
          </a:p>
        </p:txBody>
      </p:sp>
    </p:spTree>
    <p:extLst>
      <p:ext uri="{BB962C8B-B14F-4D97-AF65-F5344CB8AC3E}">
        <p14:creationId xmlns:p14="http://schemas.microsoft.com/office/powerpoint/2010/main" val="81420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20562" y="1876179"/>
            <a:ext cx="8162925" cy="3722879"/>
          </a:xfrm>
          <a:prstGeom prst="rect">
            <a:avLst/>
          </a:prstGeom>
          <a:solidFill>
            <a:schemeClr val="accent3">
              <a:lumMod val="75000"/>
            </a:schemeClr>
          </a:solidFill>
          <a:ln>
            <a:solidFill>
              <a:srgbClr val="002060"/>
            </a:solidFill>
          </a:ln>
        </p:spPr>
        <p:txBody>
          <a:bodyPr vert="horz" wrap="square" lIns="0" tIns="53975" rIns="0" bIns="0" rtlCol="0">
            <a:spAutoFit/>
          </a:bodyPr>
          <a:lstStyle/>
          <a:p>
            <a:pPr marL="355600" marR="139700" indent="-342900">
              <a:lnSpc>
                <a:spcPts val="2590"/>
              </a:lnSpc>
              <a:spcBef>
                <a:spcPts val="425"/>
              </a:spcBef>
              <a:buChar char="•"/>
              <a:tabLst>
                <a:tab pos="354965" algn="l"/>
                <a:tab pos="355600" algn="l"/>
              </a:tabLst>
            </a:pPr>
            <a:r>
              <a:rPr sz="2000" dirty="0">
                <a:latin typeface="Arial"/>
                <a:cs typeface="Arial"/>
              </a:rPr>
              <a:t>Common</a:t>
            </a:r>
            <a:r>
              <a:rPr sz="2000" spc="-20" dirty="0">
                <a:latin typeface="Arial"/>
                <a:cs typeface="Arial"/>
              </a:rPr>
              <a:t> </a:t>
            </a:r>
            <a:r>
              <a:rPr sz="2000" dirty="0">
                <a:latin typeface="Arial"/>
                <a:cs typeface="Arial"/>
              </a:rPr>
              <a:t>agreement</a:t>
            </a:r>
            <a:r>
              <a:rPr sz="2000" spc="-10" dirty="0">
                <a:latin typeface="Arial"/>
                <a:cs typeface="Arial"/>
              </a:rPr>
              <a:t> </a:t>
            </a:r>
            <a:r>
              <a:rPr sz="2000" dirty="0">
                <a:latin typeface="Arial"/>
                <a:cs typeface="Arial"/>
              </a:rPr>
              <a:t>was</a:t>
            </a:r>
            <a:r>
              <a:rPr sz="2000" spc="-5" dirty="0">
                <a:latin typeface="Arial"/>
                <a:cs typeface="Arial"/>
              </a:rPr>
              <a:t> </a:t>
            </a:r>
            <a:r>
              <a:rPr sz="2000" dirty="0">
                <a:latin typeface="Arial"/>
                <a:cs typeface="Arial"/>
              </a:rPr>
              <a:t>reached</a:t>
            </a:r>
            <a:r>
              <a:rPr lang="en-US" sz="2000" dirty="0">
                <a:latin typeface="Arial"/>
                <a:cs typeface="Arial"/>
              </a:rPr>
              <a:t>;</a:t>
            </a:r>
            <a:r>
              <a:rPr sz="2000" dirty="0">
                <a:latin typeface="Arial"/>
                <a:cs typeface="Arial"/>
              </a:rPr>
              <a:t> </a:t>
            </a:r>
            <a:r>
              <a:rPr sz="2000" b="1" dirty="0">
                <a:latin typeface="Arial"/>
                <a:cs typeface="Arial"/>
              </a:rPr>
              <a:t>RFM</a:t>
            </a:r>
            <a:r>
              <a:rPr sz="2000" b="1" spc="-140" dirty="0">
                <a:latin typeface="Arial"/>
                <a:cs typeface="Arial"/>
              </a:rPr>
              <a:t> </a:t>
            </a:r>
            <a:r>
              <a:rPr sz="2000" spc="-10" dirty="0">
                <a:latin typeface="Arial"/>
                <a:cs typeface="Arial"/>
              </a:rPr>
              <a:t>Accreditation </a:t>
            </a:r>
            <a:r>
              <a:rPr lang="en-US" sz="2000" dirty="0">
                <a:latin typeface="Arial"/>
                <a:cs typeface="Arial"/>
              </a:rPr>
              <a:t>would </a:t>
            </a:r>
            <a:r>
              <a:rPr sz="2000" dirty="0">
                <a:latin typeface="Arial"/>
                <a:cs typeface="Arial"/>
              </a:rPr>
              <a:t>be</a:t>
            </a:r>
            <a:r>
              <a:rPr sz="2000" spc="-20" dirty="0">
                <a:latin typeface="Arial"/>
                <a:cs typeface="Arial"/>
              </a:rPr>
              <a:t> </a:t>
            </a:r>
            <a:r>
              <a:rPr sz="2000" dirty="0">
                <a:latin typeface="Arial"/>
                <a:cs typeface="Arial"/>
              </a:rPr>
              <a:t>based</a:t>
            </a:r>
            <a:r>
              <a:rPr sz="2000" spc="-10" dirty="0">
                <a:latin typeface="Arial"/>
                <a:cs typeface="Arial"/>
              </a:rPr>
              <a:t> </a:t>
            </a:r>
            <a:r>
              <a:rPr sz="2000" dirty="0">
                <a:latin typeface="Arial"/>
                <a:cs typeface="Arial"/>
              </a:rPr>
              <a:t>on</a:t>
            </a:r>
            <a:r>
              <a:rPr sz="2000" spc="-5" dirty="0">
                <a:latin typeface="Arial"/>
                <a:cs typeface="Arial"/>
              </a:rPr>
              <a:t> </a:t>
            </a:r>
            <a:r>
              <a:rPr sz="2000" b="1" dirty="0">
                <a:latin typeface="Arial"/>
                <a:cs typeface="Arial"/>
              </a:rPr>
              <a:t>ISO</a:t>
            </a:r>
            <a:r>
              <a:rPr sz="2000" b="1" spc="-30" dirty="0">
                <a:latin typeface="Arial"/>
                <a:cs typeface="Arial"/>
              </a:rPr>
              <a:t> </a:t>
            </a:r>
            <a:r>
              <a:rPr sz="2000" b="1" spc="-10" dirty="0">
                <a:latin typeface="Arial"/>
                <a:cs typeface="Arial"/>
              </a:rPr>
              <a:t>17065</a:t>
            </a:r>
            <a:endParaRPr sz="2000" dirty="0">
              <a:latin typeface="Arial"/>
              <a:cs typeface="Arial"/>
            </a:endParaRPr>
          </a:p>
          <a:p>
            <a:pPr marL="355600" marR="116205" indent="-342900">
              <a:lnSpc>
                <a:spcPts val="2590"/>
              </a:lnSpc>
              <a:spcBef>
                <a:spcPts val="585"/>
              </a:spcBef>
              <a:buFont typeface="Arial"/>
              <a:buChar char="•"/>
              <a:tabLst>
                <a:tab pos="354965" algn="l"/>
                <a:tab pos="355600" algn="l"/>
              </a:tabLst>
            </a:pPr>
            <a:r>
              <a:rPr sz="2000" b="1" dirty="0">
                <a:latin typeface="Arial"/>
                <a:cs typeface="Arial"/>
              </a:rPr>
              <a:t>CAB’s</a:t>
            </a:r>
            <a:r>
              <a:rPr sz="2000" b="1" spc="-25" dirty="0">
                <a:latin typeface="Arial"/>
                <a:cs typeface="Arial"/>
              </a:rPr>
              <a:t> </a:t>
            </a:r>
            <a:r>
              <a:rPr sz="2000" dirty="0">
                <a:latin typeface="Arial"/>
                <a:cs typeface="Arial"/>
              </a:rPr>
              <a:t>will</a:t>
            </a:r>
            <a:r>
              <a:rPr sz="2000" spc="-15" dirty="0">
                <a:latin typeface="Arial"/>
                <a:cs typeface="Arial"/>
              </a:rPr>
              <a:t> </a:t>
            </a:r>
            <a:r>
              <a:rPr sz="2000" dirty="0">
                <a:latin typeface="Arial"/>
                <a:cs typeface="Arial"/>
              </a:rPr>
              <a:t>be</a:t>
            </a:r>
            <a:r>
              <a:rPr sz="2000" spc="-35" dirty="0">
                <a:latin typeface="Arial"/>
                <a:cs typeface="Arial"/>
              </a:rPr>
              <a:t> </a:t>
            </a:r>
            <a:r>
              <a:rPr sz="2000" dirty="0">
                <a:latin typeface="Arial"/>
                <a:cs typeface="Arial"/>
              </a:rPr>
              <a:t>assessed</a:t>
            </a:r>
            <a:r>
              <a:rPr sz="2000" spc="-35" dirty="0">
                <a:latin typeface="Arial"/>
                <a:cs typeface="Arial"/>
              </a:rPr>
              <a:t> </a:t>
            </a:r>
            <a:r>
              <a:rPr sz="2000" dirty="0">
                <a:latin typeface="Arial"/>
                <a:cs typeface="Arial"/>
              </a:rPr>
              <a:t>against</a:t>
            </a:r>
            <a:r>
              <a:rPr sz="2000" spc="-15" dirty="0">
                <a:latin typeface="Arial"/>
                <a:cs typeface="Arial"/>
              </a:rPr>
              <a:t> </a:t>
            </a:r>
            <a:r>
              <a:rPr sz="2000" dirty="0">
                <a:latin typeface="Arial"/>
                <a:cs typeface="Arial"/>
              </a:rPr>
              <a:t>ISO</a:t>
            </a:r>
            <a:r>
              <a:rPr sz="2000" spc="-45" dirty="0">
                <a:latin typeface="Arial"/>
                <a:cs typeface="Arial"/>
              </a:rPr>
              <a:t> </a:t>
            </a:r>
            <a:r>
              <a:rPr sz="2000" dirty="0">
                <a:latin typeface="Arial"/>
                <a:cs typeface="Arial"/>
              </a:rPr>
              <a:t>17065</a:t>
            </a:r>
            <a:r>
              <a:rPr sz="2000" spc="-10" dirty="0">
                <a:latin typeface="Arial"/>
                <a:cs typeface="Arial"/>
              </a:rPr>
              <a:t> </a:t>
            </a:r>
            <a:r>
              <a:rPr sz="2000" dirty="0">
                <a:latin typeface="Arial"/>
                <a:cs typeface="Arial"/>
              </a:rPr>
              <a:t>by</a:t>
            </a:r>
            <a:r>
              <a:rPr sz="2000" spc="-40" dirty="0">
                <a:latin typeface="Arial"/>
                <a:cs typeface="Arial"/>
              </a:rPr>
              <a:t> </a:t>
            </a:r>
            <a:r>
              <a:rPr sz="2000" dirty="0">
                <a:latin typeface="Arial"/>
                <a:cs typeface="Arial"/>
              </a:rPr>
              <a:t>a</a:t>
            </a:r>
            <a:r>
              <a:rPr sz="2000" spc="-35" dirty="0">
                <a:latin typeface="Arial"/>
                <a:cs typeface="Arial"/>
              </a:rPr>
              <a:t> </a:t>
            </a:r>
            <a:r>
              <a:rPr sz="2000" spc="-10" dirty="0">
                <a:latin typeface="Arial"/>
                <a:cs typeface="Arial"/>
              </a:rPr>
              <a:t>member </a:t>
            </a:r>
            <a:r>
              <a:rPr sz="2000" dirty="0">
                <a:latin typeface="Arial"/>
                <a:cs typeface="Arial"/>
              </a:rPr>
              <a:t>of</a:t>
            </a:r>
            <a:r>
              <a:rPr sz="2000" spc="-5" dirty="0">
                <a:latin typeface="Arial"/>
                <a:cs typeface="Arial"/>
              </a:rPr>
              <a:t> </a:t>
            </a:r>
            <a:r>
              <a:rPr sz="2000" dirty="0">
                <a:latin typeface="Arial"/>
                <a:cs typeface="Arial"/>
              </a:rPr>
              <a:t>the</a:t>
            </a:r>
            <a:r>
              <a:rPr sz="2000" spc="-10" dirty="0">
                <a:latin typeface="Arial"/>
                <a:cs typeface="Arial"/>
              </a:rPr>
              <a:t> </a:t>
            </a:r>
            <a:r>
              <a:rPr sz="2000" spc="-10" dirty="0">
                <a:uFill>
                  <a:solidFill>
                    <a:srgbClr val="000000"/>
                  </a:solidFill>
                </a:uFill>
                <a:latin typeface="Arial"/>
                <a:cs typeface="Arial"/>
              </a:rPr>
              <a:t>International</a:t>
            </a:r>
            <a:r>
              <a:rPr sz="2000" spc="-120" dirty="0">
                <a:uFill>
                  <a:solidFill>
                    <a:srgbClr val="000000"/>
                  </a:solidFill>
                </a:uFill>
                <a:latin typeface="Arial"/>
                <a:cs typeface="Arial"/>
              </a:rPr>
              <a:t> </a:t>
            </a:r>
            <a:r>
              <a:rPr sz="2000" dirty="0">
                <a:uFill>
                  <a:solidFill>
                    <a:srgbClr val="000000"/>
                  </a:solidFill>
                </a:uFill>
                <a:latin typeface="Arial"/>
                <a:cs typeface="Arial"/>
              </a:rPr>
              <a:t>Accreditation</a:t>
            </a:r>
            <a:r>
              <a:rPr sz="2000" spc="20" dirty="0">
                <a:uFill>
                  <a:solidFill>
                    <a:srgbClr val="000000"/>
                  </a:solidFill>
                </a:uFill>
                <a:latin typeface="Arial"/>
                <a:cs typeface="Arial"/>
              </a:rPr>
              <a:t> </a:t>
            </a:r>
            <a:r>
              <a:rPr sz="2000" dirty="0">
                <a:uFill>
                  <a:solidFill>
                    <a:srgbClr val="000000"/>
                  </a:solidFill>
                </a:uFill>
                <a:latin typeface="Arial"/>
                <a:cs typeface="Arial"/>
              </a:rPr>
              <a:t>Forum </a:t>
            </a:r>
            <a:r>
              <a:rPr sz="2000" b="1" dirty="0">
                <a:latin typeface="Arial"/>
                <a:cs typeface="Arial"/>
              </a:rPr>
              <a:t>(IAF)</a:t>
            </a:r>
            <a:r>
              <a:rPr sz="2000" b="1" spc="-5" dirty="0">
                <a:latin typeface="Arial"/>
                <a:cs typeface="Arial"/>
              </a:rPr>
              <a:t> </a:t>
            </a:r>
            <a:r>
              <a:rPr sz="2000" i="1" dirty="0">
                <a:latin typeface="Arial"/>
                <a:cs typeface="Arial"/>
              </a:rPr>
              <a:t>(e.g.</a:t>
            </a:r>
            <a:r>
              <a:rPr sz="2000" i="1" spc="-15" dirty="0">
                <a:latin typeface="Arial"/>
                <a:cs typeface="Arial"/>
              </a:rPr>
              <a:t> </a:t>
            </a:r>
            <a:r>
              <a:rPr sz="2000" i="1" spc="-50" dirty="0">
                <a:latin typeface="Arial"/>
                <a:cs typeface="Arial"/>
              </a:rPr>
              <a:t>a </a:t>
            </a:r>
            <a:r>
              <a:rPr sz="2000" i="1" dirty="0">
                <a:latin typeface="Arial"/>
                <a:cs typeface="Arial"/>
              </a:rPr>
              <a:t>National</a:t>
            </a:r>
            <a:r>
              <a:rPr sz="2000" i="1" spc="-140" dirty="0">
                <a:latin typeface="Arial"/>
                <a:cs typeface="Arial"/>
              </a:rPr>
              <a:t> </a:t>
            </a:r>
            <a:r>
              <a:rPr sz="2000" i="1" dirty="0">
                <a:latin typeface="Arial"/>
                <a:cs typeface="Arial"/>
              </a:rPr>
              <a:t>Accreditation</a:t>
            </a:r>
            <a:r>
              <a:rPr sz="2000" i="1" spc="-25" dirty="0">
                <a:latin typeface="Arial"/>
                <a:cs typeface="Arial"/>
              </a:rPr>
              <a:t> </a:t>
            </a:r>
            <a:r>
              <a:rPr sz="2000" i="1" dirty="0">
                <a:latin typeface="Arial"/>
                <a:cs typeface="Arial"/>
              </a:rPr>
              <a:t>Body</a:t>
            </a:r>
            <a:r>
              <a:rPr sz="2000" i="1" spc="-30" dirty="0">
                <a:latin typeface="Arial"/>
                <a:cs typeface="Arial"/>
              </a:rPr>
              <a:t> </a:t>
            </a:r>
            <a:r>
              <a:rPr sz="2000" i="1" dirty="0">
                <a:latin typeface="Arial"/>
                <a:cs typeface="Arial"/>
              </a:rPr>
              <a:t>like</a:t>
            </a:r>
            <a:r>
              <a:rPr sz="2000" i="1" spc="-25" dirty="0">
                <a:latin typeface="Arial"/>
                <a:cs typeface="Arial"/>
              </a:rPr>
              <a:t> </a:t>
            </a:r>
            <a:r>
              <a:rPr sz="2000" b="1" i="1" dirty="0">
                <a:latin typeface="Arial"/>
                <a:cs typeface="Arial"/>
              </a:rPr>
              <a:t>INAB,</a:t>
            </a:r>
            <a:r>
              <a:rPr sz="2000" b="1" i="1" spc="-30" dirty="0">
                <a:latin typeface="Arial"/>
                <a:cs typeface="Arial"/>
              </a:rPr>
              <a:t> </a:t>
            </a:r>
            <a:r>
              <a:rPr lang="en-US" sz="2000" b="1" i="1" spc="-30" dirty="0">
                <a:latin typeface="Arial"/>
                <a:cs typeface="Arial"/>
              </a:rPr>
              <a:t>ANAB</a:t>
            </a:r>
            <a:r>
              <a:rPr sz="2000" b="1" i="1" dirty="0">
                <a:latin typeface="Arial"/>
                <a:cs typeface="Arial"/>
              </a:rPr>
              <a:t>,</a:t>
            </a:r>
            <a:r>
              <a:rPr sz="2000" b="1" i="1" spc="-25" dirty="0">
                <a:latin typeface="Arial"/>
                <a:cs typeface="Arial"/>
              </a:rPr>
              <a:t> </a:t>
            </a:r>
            <a:r>
              <a:rPr sz="2000" b="1" i="1" spc="-20" dirty="0">
                <a:latin typeface="Arial"/>
                <a:cs typeface="Arial"/>
              </a:rPr>
              <a:t>etc</a:t>
            </a:r>
            <a:r>
              <a:rPr sz="2000" i="1" spc="-20" dirty="0">
                <a:latin typeface="Arial"/>
                <a:cs typeface="Arial"/>
              </a:rPr>
              <a:t>)</a:t>
            </a:r>
            <a:endParaRPr sz="2000" i="1" dirty="0">
              <a:latin typeface="Arial"/>
              <a:cs typeface="Arial"/>
            </a:endParaRPr>
          </a:p>
          <a:p>
            <a:pPr>
              <a:spcBef>
                <a:spcPts val="15"/>
              </a:spcBef>
              <a:buFont typeface="Arial"/>
              <a:buChar char="•"/>
            </a:pPr>
            <a:endParaRPr sz="2000" dirty="0">
              <a:latin typeface="Arial"/>
              <a:cs typeface="Arial"/>
            </a:endParaRPr>
          </a:p>
          <a:p>
            <a:pPr marL="355600" marR="576580" indent="-342900">
              <a:lnSpc>
                <a:spcPts val="2590"/>
              </a:lnSpc>
              <a:buChar char="•"/>
              <a:tabLst>
                <a:tab pos="354965" algn="l"/>
                <a:tab pos="355600" algn="l"/>
              </a:tabLst>
            </a:pPr>
            <a:r>
              <a:rPr sz="2000" dirty="0">
                <a:latin typeface="Arial"/>
                <a:cs typeface="Arial"/>
              </a:rPr>
              <a:t>Accreditation</a:t>
            </a:r>
            <a:r>
              <a:rPr sz="2000" spc="-5" dirty="0">
                <a:latin typeface="Arial"/>
                <a:cs typeface="Arial"/>
              </a:rPr>
              <a:t> </a:t>
            </a:r>
            <a:r>
              <a:rPr sz="2000" dirty="0">
                <a:latin typeface="Arial"/>
                <a:cs typeface="Arial"/>
              </a:rPr>
              <a:t>delivers</a:t>
            </a:r>
            <a:r>
              <a:rPr sz="2000" spc="-5" dirty="0">
                <a:latin typeface="Arial"/>
                <a:cs typeface="Arial"/>
              </a:rPr>
              <a:t> </a:t>
            </a:r>
            <a:r>
              <a:rPr sz="2000" dirty="0">
                <a:latin typeface="Arial"/>
                <a:cs typeface="Arial"/>
              </a:rPr>
              <a:t>confidence on</a:t>
            </a:r>
            <a:r>
              <a:rPr sz="2000" spc="-20" dirty="0">
                <a:latin typeface="Arial"/>
                <a:cs typeface="Arial"/>
              </a:rPr>
              <a:t> </a:t>
            </a:r>
            <a:r>
              <a:rPr sz="2000" dirty="0">
                <a:latin typeface="Arial"/>
                <a:cs typeface="Arial"/>
              </a:rPr>
              <a:t>Consistency</a:t>
            </a:r>
            <a:r>
              <a:rPr sz="2000" spc="5" dirty="0">
                <a:latin typeface="Arial"/>
                <a:cs typeface="Arial"/>
              </a:rPr>
              <a:t> </a:t>
            </a:r>
            <a:r>
              <a:rPr sz="2000" spc="-25" dirty="0">
                <a:latin typeface="Arial"/>
                <a:cs typeface="Arial"/>
              </a:rPr>
              <a:t>and </a:t>
            </a:r>
            <a:r>
              <a:rPr sz="2000" spc="-10" dirty="0">
                <a:latin typeface="Arial"/>
                <a:cs typeface="Arial"/>
              </a:rPr>
              <a:t>Competency</a:t>
            </a:r>
            <a:endParaRPr sz="2000" dirty="0">
              <a:latin typeface="Arial"/>
              <a:cs typeface="Arial"/>
            </a:endParaRPr>
          </a:p>
          <a:p>
            <a:pPr>
              <a:spcBef>
                <a:spcPts val="10"/>
              </a:spcBef>
            </a:pPr>
            <a:endParaRPr sz="2000" dirty="0">
              <a:latin typeface="Arial"/>
              <a:cs typeface="Arial"/>
            </a:endParaRPr>
          </a:p>
          <a:p>
            <a:pPr marL="355600" marR="5080" indent="-342900">
              <a:lnSpc>
                <a:spcPts val="2590"/>
              </a:lnSpc>
              <a:buFont typeface="Arial" panose="020B0604020202020204" pitchFamily="34" charset="0"/>
              <a:buChar char="•"/>
            </a:pPr>
            <a:r>
              <a:rPr sz="2000" dirty="0">
                <a:latin typeface="Arial"/>
                <a:cs typeface="Arial"/>
              </a:rPr>
              <a:t>IAF</a:t>
            </a:r>
            <a:r>
              <a:rPr sz="2000" spc="-50" dirty="0">
                <a:latin typeface="Arial"/>
                <a:cs typeface="Arial"/>
              </a:rPr>
              <a:t> </a:t>
            </a:r>
            <a:r>
              <a:rPr sz="2000" dirty="0">
                <a:latin typeface="Arial"/>
                <a:cs typeface="Arial"/>
              </a:rPr>
              <a:t>ensures</a:t>
            </a:r>
            <a:r>
              <a:rPr sz="2000" spc="5" dirty="0">
                <a:latin typeface="Arial"/>
                <a:cs typeface="Arial"/>
              </a:rPr>
              <a:t> </a:t>
            </a:r>
            <a:r>
              <a:rPr sz="2000" dirty="0">
                <a:latin typeface="Arial"/>
                <a:cs typeface="Arial"/>
              </a:rPr>
              <a:t>the</a:t>
            </a:r>
            <a:r>
              <a:rPr sz="2000" spc="-15" dirty="0">
                <a:latin typeface="Arial"/>
                <a:cs typeface="Arial"/>
              </a:rPr>
              <a:t> </a:t>
            </a:r>
            <a:r>
              <a:rPr sz="2000" dirty="0">
                <a:latin typeface="Arial"/>
                <a:cs typeface="Arial"/>
              </a:rPr>
              <a:t>credibility</a:t>
            </a:r>
            <a:r>
              <a:rPr sz="2000" spc="25" dirty="0">
                <a:latin typeface="Arial"/>
                <a:cs typeface="Arial"/>
              </a:rPr>
              <a:t> </a:t>
            </a:r>
            <a:r>
              <a:rPr sz="2000" dirty="0">
                <a:latin typeface="Arial"/>
                <a:cs typeface="Arial"/>
              </a:rPr>
              <a:t>of</a:t>
            </a:r>
            <a:r>
              <a:rPr sz="2000" spc="-15" dirty="0">
                <a:latin typeface="Arial"/>
                <a:cs typeface="Arial"/>
              </a:rPr>
              <a:t> </a:t>
            </a:r>
            <a:r>
              <a:rPr sz="2000" dirty="0">
                <a:latin typeface="Arial"/>
                <a:cs typeface="Arial"/>
              </a:rPr>
              <a:t>the</a:t>
            </a:r>
            <a:r>
              <a:rPr sz="2000" spc="-155" dirty="0">
                <a:latin typeface="Arial"/>
                <a:cs typeface="Arial"/>
              </a:rPr>
              <a:t> </a:t>
            </a:r>
            <a:r>
              <a:rPr sz="2000" dirty="0">
                <a:latin typeface="Arial"/>
                <a:cs typeface="Arial"/>
              </a:rPr>
              <a:t>Accreditation</a:t>
            </a:r>
            <a:r>
              <a:rPr sz="2000" spc="-5" dirty="0">
                <a:latin typeface="Arial"/>
                <a:cs typeface="Arial"/>
              </a:rPr>
              <a:t> </a:t>
            </a:r>
            <a:r>
              <a:rPr sz="2000" dirty="0">
                <a:latin typeface="Arial"/>
                <a:cs typeface="Arial"/>
              </a:rPr>
              <a:t>Body</a:t>
            </a:r>
            <a:r>
              <a:rPr sz="2000" spc="20" dirty="0">
                <a:latin typeface="Arial"/>
                <a:cs typeface="Arial"/>
              </a:rPr>
              <a:t> </a:t>
            </a:r>
            <a:r>
              <a:rPr sz="2000" dirty="0">
                <a:latin typeface="Arial"/>
                <a:cs typeface="Arial"/>
              </a:rPr>
              <a:t>–</a:t>
            </a:r>
            <a:r>
              <a:rPr sz="2000" spc="-20" dirty="0">
                <a:latin typeface="Arial"/>
                <a:cs typeface="Arial"/>
              </a:rPr>
              <a:t> they </a:t>
            </a:r>
            <a:r>
              <a:rPr sz="2000" dirty="0">
                <a:latin typeface="Arial"/>
                <a:cs typeface="Arial"/>
              </a:rPr>
              <a:t>too</a:t>
            </a:r>
            <a:r>
              <a:rPr sz="2000" spc="-35" dirty="0">
                <a:latin typeface="Arial"/>
                <a:cs typeface="Arial"/>
              </a:rPr>
              <a:t> </a:t>
            </a:r>
            <a:r>
              <a:rPr sz="2000" dirty="0">
                <a:latin typeface="Arial"/>
                <a:cs typeface="Arial"/>
              </a:rPr>
              <a:t>must</a:t>
            </a:r>
            <a:r>
              <a:rPr sz="2000" spc="-10" dirty="0">
                <a:latin typeface="Arial"/>
                <a:cs typeface="Arial"/>
              </a:rPr>
              <a:t> </a:t>
            </a:r>
            <a:r>
              <a:rPr sz="2000" dirty="0">
                <a:latin typeface="Arial"/>
                <a:cs typeface="Arial"/>
              </a:rPr>
              <a:t>meet</a:t>
            </a:r>
            <a:r>
              <a:rPr sz="2000" spc="-20" dirty="0">
                <a:latin typeface="Arial"/>
                <a:cs typeface="Arial"/>
              </a:rPr>
              <a:t> </a:t>
            </a:r>
            <a:r>
              <a:rPr sz="2000" dirty="0">
                <a:latin typeface="Arial"/>
                <a:cs typeface="Arial"/>
              </a:rPr>
              <a:t>a</a:t>
            </a:r>
            <a:r>
              <a:rPr sz="2000" spc="-10" dirty="0">
                <a:latin typeface="Arial"/>
                <a:cs typeface="Arial"/>
              </a:rPr>
              <a:t> </a:t>
            </a:r>
            <a:r>
              <a:rPr sz="2000" dirty="0">
                <a:latin typeface="Arial"/>
                <a:cs typeface="Arial"/>
              </a:rPr>
              <a:t>standard</a:t>
            </a:r>
            <a:r>
              <a:rPr sz="2000" spc="-10" dirty="0">
                <a:latin typeface="Arial"/>
                <a:cs typeface="Arial"/>
              </a:rPr>
              <a:t> </a:t>
            </a:r>
            <a:r>
              <a:rPr sz="2000" dirty="0">
                <a:latin typeface="Arial"/>
                <a:cs typeface="Arial"/>
              </a:rPr>
              <a:t>of</a:t>
            </a:r>
            <a:r>
              <a:rPr sz="2000" spc="-10" dirty="0">
                <a:latin typeface="Arial"/>
                <a:cs typeface="Arial"/>
              </a:rPr>
              <a:t> </a:t>
            </a:r>
            <a:r>
              <a:rPr sz="2000" dirty="0">
                <a:latin typeface="Arial"/>
                <a:cs typeface="Arial"/>
              </a:rPr>
              <a:t>consistency</a:t>
            </a:r>
            <a:r>
              <a:rPr sz="2000" spc="-5" dirty="0">
                <a:latin typeface="Arial"/>
                <a:cs typeface="Arial"/>
              </a:rPr>
              <a:t> </a:t>
            </a:r>
            <a:r>
              <a:rPr sz="2000" dirty="0">
                <a:latin typeface="Arial"/>
                <a:cs typeface="Arial"/>
              </a:rPr>
              <a:t>and</a:t>
            </a:r>
            <a:r>
              <a:rPr sz="2000" spc="-5" dirty="0">
                <a:latin typeface="Arial"/>
                <a:cs typeface="Arial"/>
              </a:rPr>
              <a:t> </a:t>
            </a:r>
            <a:r>
              <a:rPr sz="2000" spc="-10" dirty="0">
                <a:latin typeface="Arial"/>
                <a:cs typeface="Arial"/>
              </a:rPr>
              <a:t>competency</a:t>
            </a:r>
            <a:endParaRPr sz="2000" dirty="0">
              <a:latin typeface="Arial"/>
              <a:cs typeface="Arial"/>
            </a:endParaRPr>
          </a:p>
        </p:txBody>
      </p:sp>
      <p:sp>
        <p:nvSpPr>
          <p:cNvPr id="3" name="object 3"/>
          <p:cNvSpPr txBox="1">
            <a:spLocks noGrp="1"/>
          </p:cNvSpPr>
          <p:nvPr>
            <p:ph type="title"/>
          </p:nvPr>
        </p:nvSpPr>
        <p:spPr>
          <a:xfrm>
            <a:off x="2465358" y="78065"/>
            <a:ext cx="10309284" cy="868185"/>
          </a:xfrm>
          <a:prstGeom prst="rect">
            <a:avLst/>
          </a:prstGeom>
        </p:spPr>
        <p:txBody>
          <a:bodyPr vert="horz" wrap="square" lIns="0" tIns="311149" rIns="0" bIns="0" rtlCol="0">
            <a:spAutoFit/>
          </a:bodyPr>
          <a:lstStyle/>
          <a:p>
            <a:pPr marL="1537335">
              <a:spcBef>
                <a:spcPts val="100"/>
              </a:spcBef>
            </a:pPr>
            <a:r>
              <a:rPr sz="3600" b="1" i="0" dirty="0">
                <a:solidFill>
                  <a:srgbClr val="256683"/>
                </a:solidFill>
                <a:latin typeface="Arial" panose="020B0604020202020204" pitchFamily="34" charset="0"/>
                <a:cs typeface="Arial" panose="020B0604020202020204" pitchFamily="34" charset="0"/>
              </a:rPr>
              <a:t>RFM</a:t>
            </a:r>
            <a:r>
              <a:rPr sz="3600" b="1" i="0" spc="-180" dirty="0">
                <a:solidFill>
                  <a:srgbClr val="256683"/>
                </a:solidFill>
                <a:latin typeface="Arial" panose="020B0604020202020204" pitchFamily="34" charset="0"/>
                <a:cs typeface="Arial" panose="020B0604020202020204" pitchFamily="34" charset="0"/>
              </a:rPr>
              <a:t> </a:t>
            </a:r>
            <a:r>
              <a:rPr sz="3600" b="1" i="0" spc="-10" dirty="0">
                <a:solidFill>
                  <a:srgbClr val="256683"/>
                </a:solidFill>
                <a:latin typeface="Arial" panose="020B0604020202020204" pitchFamily="34" charset="0"/>
                <a:cs typeface="Arial" panose="020B0604020202020204" pitchFamily="34" charset="0"/>
              </a:rPr>
              <a:t>Accreditation</a:t>
            </a:r>
            <a:endParaRPr sz="3600" dirty="0">
              <a:solidFill>
                <a:srgbClr val="25668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911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81333" y="1363916"/>
            <a:ext cx="7887970" cy="5091779"/>
          </a:xfrm>
          <a:prstGeom prst="rect">
            <a:avLst/>
          </a:prstGeom>
          <a:solidFill>
            <a:schemeClr val="accent2">
              <a:lumMod val="50000"/>
            </a:schemeClr>
          </a:solidFill>
        </p:spPr>
        <p:txBody>
          <a:bodyPr vert="horz" wrap="square" lIns="0" tIns="13335" rIns="0" bIns="0" rtlCol="0">
            <a:spAutoFit/>
          </a:bodyPr>
          <a:lstStyle/>
          <a:p>
            <a:pPr marL="355600" marR="473075" indent="-342900">
              <a:spcBef>
                <a:spcPts val="105"/>
              </a:spcBef>
            </a:pPr>
            <a:r>
              <a:rPr sz="2200" dirty="0">
                <a:latin typeface="Arial"/>
                <a:cs typeface="Arial"/>
              </a:rPr>
              <a:t>1.5</a:t>
            </a:r>
            <a:r>
              <a:rPr sz="2200" spc="-70" dirty="0">
                <a:latin typeface="Arial"/>
                <a:cs typeface="Arial"/>
              </a:rPr>
              <a:t> </a:t>
            </a:r>
            <a:r>
              <a:rPr sz="2200" dirty="0">
                <a:latin typeface="Arial"/>
                <a:cs typeface="Arial"/>
              </a:rPr>
              <a:t>The</a:t>
            </a:r>
            <a:r>
              <a:rPr sz="2200" spc="-130" dirty="0">
                <a:latin typeface="Arial"/>
                <a:cs typeface="Arial"/>
              </a:rPr>
              <a:t> </a:t>
            </a:r>
            <a:r>
              <a:rPr sz="2200" dirty="0">
                <a:latin typeface="Arial"/>
                <a:cs typeface="Arial"/>
              </a:rPr>
              <a:t>Applicant</a:t>
            </a:r>
            <a:r>
              <a:rPr sz="2200" spc="-25" dirty="0">
                <a:latin typeface="Arial"/>
                <a:cs typeface="Arial"/>
              </a:rPr>
              <a:t> </a:t>
            </a:r>
            <a:r>
              <a:rPr sz="2200" dirty="0">
                <a:latin typeface="Arial"/>
                <a:cs typeface="Arial"/>
              </a:rPr>
              <a:t>shall</a:t>
            </a:r>
            <a:r>
              <a:rPr sz="2200" spc="-30" dirty="0">
                <a:latin typeface="Arial"/>
                <a:cs typeface="Arial"/>
              </a:rPr>
              <a:t> </a:t>
            </a:r>
            <a:r>
              <a:rPr sz="2200" dirty="0">
                <a:latin typeface="Arial"/>
                <a:cs typeface="Arial"/>
              </a:rPr>
              <a:t>comply</a:t>
            </a:r>
            <a:r>
              <a:rPr sz="2200" spc="-35" dirty="0">
                <a:latin typeface="Arial"/>
                <a:cs typeface="Arial"/>
              </a:rPr>
              <a:t> </a:t>
            </a:r>
            <a:r>
              <a:rPr sz="2200" dirty="0">
                <a:latin typeface="Arial"/>
                <a:cs typeface="Arial"/>
              </a:rPr>
              <a:t>with</a:t>
            </a:r>
            <a:r>
              <a:rPr sz="2200" spc="-15" dirty="0">
                <a:latin typeface="Arial"/>
                <a:cs typeface="Arial"/>
              </a:rPr>
              <a:t> </a:t>
            </a:r>
            <a:r>
              <a:rPr sz="2200" dirty="0">
                <a:latin typeface="Arial"/>
                <a:cs typeface="Arial"/>
              </a:rPr>
              <a:t>the</a:t>
            </a:r>
            <a:r>
              <a:rPr sz="2200" spc="-25" dirty="0">
                <a:latin typeface="Arial"/>
                <a:cs typeface="Arial"/>
              </a:rPr>
              <a:t> </a:t>
            </a:r>
            <a:r>
              <a:rPr sz="2200" dirty="0">
                <a:latin typeface="Arial"/>
                <a:cs typeface="Arial"/>
              </a:rPr>
              <a:t>applicable</a:t>
            </a:r>
            <a:r>
              <a:rPr sz="2200" spc="-25" dirty="0">
                <a:latin typeface="Arial"/>
                <a:cs typeface="Arial"/>
              </a:rPr>
              <a:t> </a:t>
            </a:r>
            <a:r>
              <a:rPr sz="2200" dirty="0">
                <a:latin typeface="Arial"/>
                <a:cs typeface="Arial"/>
              </a:rPr>
              <a:t>national</a:t>
            </a:r>
            <a:r>
              <a:rPr sz="2200" spc="-30" dirty="0">
                <a:latin typeface="Arial"/>
                <a:cs typeface="Arial"/>
              </a:rPr>
              <a:t> </a:t>
            </a:r>
            <a:r>
              <a:rPr sz="2200" spc="-10" dirty="0">
                <a:latin typeface="Arial"/>
                <a:cs typeface="Arial"/>
              </a:rPr>
              <a:t>federal </a:t>
            </a:r>
            <a:r>
              <a:rPr sz="2200" dirty="0">
                <a:latin typeface="Arial"/>
                <a:cs typeface="Arial"/>
              </a:rPr>
              <a:t>and/or</a:t>
            </a:r>
            <a:r>
              <a:rPr sz="2200" spc="-35" dirty="0">
                <a:latin typeface="Arial"/>
                <a:cs typeface="Arial"/>
              </a:rPr>
              <a:t> </a:t>
            </a:r>
            <a:r>
              <a:rPr sz="2200" dirty="0">
                <a:latin typeface="Arial"/>
                <a:cs typeface="Arial"/>
              </a:rPr>
              <a:t>regional/state</a:t>
            </a:r>
            <a:r>
              <a:rPr sz="2200" spc="-45" dirty="0">
                <a:latin typeface="Arial"/>
                <a:cs typeface="Arial"/>
              </a:rPr>
              <a:t> </a:t>
            </a:r>
            <a:r>
              <a:rPr sz="2200" dirty="0">
                <a:latin typeface="Arial"/>
                <a:cs typeface="Arial"/>
              </a:rPr>
              <a:t>regulations</a:t>
            </a:r>
            <a:r>
              <a:rPr sz="2200" spc="-35" dirty="0">
                <a:latin typeface="Arial"/>
                <a:cs typeface="Arial"/>
              </a:rPr>
              <a:t> </a:t>
            </a:r>
            <a:r>
              <a:rPr sz="2200" dirty="0">
                <a:latin typeface="Arial"/>
                <a:cs typeface="Arial"/>
              </a:rPr>
              <a:t>on</a:t>
            </a:r>
            <a:r>
              <a:rPr sz="2200" spc="-20" dirty="0">
                <a:latin typeface="Arial"/>
                <a:cs typeface="Arial"/>
              </a:rPr>
              <a:t> </a:t>
            </a:r>
            <a:r>
              <a:rPr sz="2200" dirty="0">
                <a:latin typeface="Arial"/>
                <a:cs typeface="Arial"/>
              </a:rPr>
              <a:t>labelling</a:t>
            </a:r>
            <a:r>
              <a:rPr sz="2200" spc="5" dirty="0">
                <a:latin typeface="Arial"/>
                <a:cs typeface="Arial"/>
              </a:rPr>
              <a:t> </a:t>
            </a:r>
            <a:r>
              <a:rPr sz="2200" dirty="0">
                <a:latin typeface="Arial"/>
                <a:cs typeface="Arial"/>
              </a:rPr>
              <a:t>and</a:t>
            </a:r>
            <a:r>
              <a:rPr sz="2200" spc="-20" dirty="0">
                <a:latin typeface="Arial"/>
                <a:cs typeface="Arial"/>
              </a:rPr>
              <a:t> </a:t>
            </a:r>
            <a:r>
              <a:rPr sz="2200" spc="-10" dirty="0">
                <a:latin typeface="Arial"/>
                <a:cs typeface="Arial"/>
              </a:rPr>
              <a:t>traceability.</a:t>
            </a:r>
            <a:endParaRPr sz="2200" dirty="0">
              <a:latin typeface="Arial"/>
              <a:cs typeface="Arial"/>
            </a:endParaRPr>
          </a:p>
          <a:p>
            <a:pPr>
              <a:spcBef>
                <a:spcPts val="25"/>
              </a:spcBef>
            </a:pPr>
            <a:endParaRPr sz="2200" dirty="0">
              <a:latin typeface="Arial"/>
              <a:cs typeface="Arial"/>
            </a:endParaRPr>
          </a:p>
          <a:p>
            <a:pPr marL="355600" marR="5080" indent="-342900">
              <a:buFont typeface="Wingdings" panose="05000000000000000000" pitchFamily="2" charset="2"/>
              <a:buChar char="§"/>
              <a:tabLst>
                <a:tab pos="354965" algn="l"/>
                <a:tab pos="355600" algn="l"/>
              </a:tabLst>
            </a:pPr>
            <a:r>
              <a:rPr sz="2200" dirty="0">
                <a:latin typeface="Arial"/>
                <a:cs typeface="Arial"/>
              </a:rPr>
              <a:t>An</a:t>
            </a:r>
            <a:r>
              <a:rPr sz="2200" spc="-10" dirty="0">
                <a:latin typeface="Arial"/>
                <a:cs typeface="Arial"/>
              </a:rPr>
              <a:t> </a:t>
            </a:r>
            <a:r>
              <a:rPr sz="2200" dirty="0">
                <a:latin typeface="Arial"/>
                <a:cs typeface="Arial"/>
              </a:rPr>
              <a:t>applicant</a:t>
            </a:r>
            <a:r>
              <a:rPr sz="2200" spc="-25" dirty="0">
                <a:latin typeface="Arial"/>
                <a:cs typeface="Arial"/>
              </a:rPr>
              <a:t> </a:t>
            </a:r>
            <a:r>
              <a:rPr sz="2200" dirty="0">
                <a:latin typeface="Arial"/>
                <a:cs typeface="Arial"/>
              </a:rPr>
              <a:t>will</a:t>
            </a:r>
            <a:r>
              <a:rPr sz="2200" spc="-5" dirty="0">
                <a:latin typeface="Arial"/>
                <a:cs typeface="Arial"/>
              </a:rPr>
              <a:t> </a:t>
            </a:r>
            <a:r>
              <a:rPr sz="2200" dirty="0">
                <a:latin typeface="Arial"/>
                <a:cs typeface="Arial"/>
              </a:rPr>
              <a:t>have</a:t>
            </a:r>
            <a:r>
              <a:rPr sz="2200" spc="-20" dirty="0">
                <a:latin typeface="Arial"/>
                <a:cs typeface="Arial"/>
              </a:rPr>
              <a:t> </a:t>
            </a:r>
            <a:r>
              <a:rPr sz="2200" dirty="0">
                <a:latin typeface="Arial"/>
                <a:cs typeface="Arial"/>
              </a:rPr>
              <a:t>a</a:t>
            </a:r>
            <a:r>
              <a:rPr sz="2200" spc="-5" dirty="0">
                <a:latin typeface="Arial"/>
                <a:cs typeface="Arial"/>
              </a:rPr>
              <a:t> </a:t>
            </a:r>
            <a:r>
              <a:rPr sz="2200" dirty="0">
                <a:latin typeface="Arial"/>
                <a:cs typeface="Arial"/>
              </a:rPr>
              <a:t>system</a:t>
            </a:r>
            <a:r>
              <a:rPr sz="2200" spc="-50" dirty="0">
                <a:latin typeface="Arial"/>
                <a:cs typeface="Arial"/>
              </a:rPr>
              <a:t> </a:t>
            </a:r>
            <a:r>
              <a:rPr sz="2200" dirty="0">
                <a:latin typeface="Arial"/>
                <a:cs typeface="Arial"/>
              </a:rPr>
              <a:t>in</a:t>
            </a:r>
            <a:r>
              <a:rPr sz="2200" spc="5" dirty="0">
                <a:latin typeface="Arial"/>
                <a:cs typeface="Arial"/>
              </a:rPr>
              <a:t> </a:t>
            </a:r>
            <a:r>
              <a:rPr sz="2200" dirty="0">
                <a:latin typeface="Arial"/>
                <a:cs typeface="Arial"/>
              </a:rPr>
              <a:t>place</a:t>
            </a:r>
            <a:r>
              <a:rPr sz="2200" spc="-30" dirty="0">
                <a:latin typeface="Arial"/>
                <a:cs typeface="Arial"/>
              </a:rPr>
              <a:t> </a:t>
            </a:r>
            <a:r>
              <a:rPr sz="2200" dirty="0">
                <a:latin typeface="Arial"/>
                <a:cs typeface="Arial"/>
              </a:rPr>
              <a:t>to</a:t>
            </a:r>
            <a:r>
              <a:rPr sz="2200" spc="-5" dirty="0">
                <a:latin typeface="Arial"/>
                <a:cs typeface="Arial"/>
              </a:rPr>
              <a:t> </a:t>
            </a:r>
            <a:r>
              <a:rPr sz="2200" dirty="0">
                <a:latin typeface="Arial"/>
                <a:cs typeface="Arial"/>
              </a:rPr>
              <a:t>positively</a:t>
            </a:r>
            <a:r>
              <a:rPr sz="2200" spc="-5" dirty="0">
                <a:latin typeface="Arial"/>
                <a:cs typeface="Arial"/>
              </a:rPr>
              <a:t> </a:t>
            </a:r>
            <a:r>
              <a:rPr sz="2200" dirty="0">
                <a:latin typeface="Arial"/>
                <a:cs typeface="Arial"/>
              </a:rPr>
              <a:t>identify</a:t>
            </a:r>
            <a:r>
              <a:rPr sz="2200" spc="-10" dirty="0">
                <a:latin typeface="Arial"/>
                <a:cs typeface="Arial"/>
              </a:rPr>
              <a:t> </a:t>
            </a:r>
            <a:r>
              <a:rPr sz="2200" spc="-25" dirty="0">
                <a:latin typeface="Arial"/>
                <a:cs typeface="Arial"/>
              </a:rPr>
              <a:t>all </a:t>
            </a:r>
            <a:r>
              <a:rPr sz="2200" dirty="0">
                <a:latin typeface="Arial"/>
                <a:cs typeface="Arial"/>
              </a:rPr>
              <a:t>batches/production</a:t>
            </a:r>
            <a:r>
              <a:rPr sz="2200" spc="-45" dirty="0">
                <a:latin typeface="Arial"/>
                <a:cs typeface="Arial"/>
              </a:rPr>
              <a:t> </a:t>
            </a:r>
            <a:r>
              <a:rPr sz="2200" dirty="0">
                <a:latin typeface="Arial"/>
                <a:cs typeface="Arial"/>
              </a:rPr>
              <a:t>runs/lots</a:t>
            </a:r>
            <a:r>
              <a:rPr sz="2200" spc="-40" dirty="0">
                <a:latin typeface="Arial"/>
                <a:cs typeface="Arial"/>
              </a:rPr>
              <a:t> </a:t>
            </a:r>
            <a:r>
              <a:rPr sz="2200" dirty="0">
                <a:latin typeface="Arial"/>
                <a:cs typeface="Arial"/>
              </a:rPr>
              <a:t>etc.</a:t>
            </a:r>
            <a:r>
              <a:rPr sz="2200" spc="-25" dirty="0">
                <a:latin typeface="Arial"/>
                <a:cs typeface="Arial"/>
              </a:rPr>
              <a:t> </a:t>
            </a:r>
            <a:r>
              <a:rPr sz="2200" dirty="0">
                <a:latin typeface="Arial"/>
                <a:cs typeface="Arial"/>
              </a:rPr>
              <a:t>of</a:t>
            </a:r>
            <a:r>
              <a:rPr sz="2200" spc="-25" dirty="0">
                <a:latin typeface="Arial"/>
                <a:cs typeface="Arial"/>
              </a:rPr>
              <a:t> </a:t>
            </a:r>
            <a:r>
              <a:rPr sz="2200" dirty="0">
                <a:latin typeface="Arial"/>
                <a:cs typeface="Arial"/>
              </a:rPr>
              <a:t>RFM</a:t>
            </a:r>
            <a:r>
              <a:rPr sz="2200" spc="-20" dirty="0">
                <a:latin typeface="Arial"/>
                <a:cs typeface="Arial"/>
              </a:rPr>
              <a:t> </a:t>
            </a:r>
            <a:r>
              <a:rPr sz="2200" dirty="0">
                <a:latin typeface="Arial"/>
                <a:cs typeface="Arial"/>
              </a:rPr>
              <a:t>compliant</a:t>
            </a:r>
            <a:r>
              <a:rPr sz="2200" spc="-25" dirty="0">
                <a:latin typeface="Arial"/>
                <a:cs typeface="Arial"/>
              </a:rPr>
              <a:t> </a:t>
            </a:r>
            <a:r>
              <a:rPr sz="2200" spc="-10" dirty="0">
                <a:latin typeface="Arial"/>
                <a:cs typeface="Arial"/>
              </a:rPr>
              <a:t>material </a:t>
            </a:r>
            <a:r>
              <a:rPr sz="2200" dirty="0">
                <a:latin typeface="Arial"/>
                <a:cs typeface="Arial"/>
              </a:rPr>
              <a:t>throughout</a:t>
            </a:r>
            <a:r>
              <a:rPr sz="2200" spc="-45" dirty="0">
                <a:latin typeface="Arial"/>
                <a:cs typeface="Arial"/>
              </a:rPr>
              <a:t> </a:t>
            </a:r>
            <a:r>
              <a:rPr sz="2200" dirty="0">
                <a:latin typeface="Arial"/>
                <a:cs typeface="Arial"/>
              </a:rPr>
              <a:t>all stages</a:t>
            </a:r>
            <a:r>
              <a:rPr sz="2200" spc="-20" dirty="0">
                <a:latin typeface="Arial"/>
                <a:cs typeface="Arial"/>
              </a:rPr>
              <a:t> </a:t>
            </a:r>
            <a:r>
              <a:rPr sz="2200" dirty="0">
                <a:latin typeface="Arial"/>
                <a:cs typeface="Arial"/>
              </a:rPr>
              <a:t>in the</a:t>
            </a:r>
            <a:r>
              <a:rPr sz="2200" spc="-15" dirty="0">
                <a:latin typeface="Arial"/>
                <a:cs typeface="Arial"/>
              </a:rPr>
              <a:t> </a:t>
            </a:r>
            <a:r>
              <a:rPr sz="2200" dirty="0">
                <a:latin typeface="Arial"/>
                <a:cs typeface="Arial"/>
              </a:rPr>
              <a:t>production</a:t>
            </a:r>
            <a:r>
              <a:rPr sz="2200" spc="-35" dirty="0">
                <a:latin typeface="Arial"/>
                <a:cs typeface="Arial"/>
              </a:rPr>
              <a:t> </a:t>
            </a:r>
            <a:r>
              <a:rPr sz="2200" dirty="0">
                <a:latin typeface="Arial"/>
                <a:cs typeface="Arial"/>
              </a:rPr>
              <a:t>cycle,</a:t>
            </a:r>
            <a:r>
              <a:rPr sz="2200" spc="-20" dirty="0">
                <a:latin typeface="Arial"/>
                <a:cs typeface="Arial"/>
              </a:rPr>
              <a:t> </a:t>
            </a:r>
            <a:r>
              <a:rPr sz="2200" dirty="0">
                <a:latin typeface="Arial"/>
                <a:cs typeface="Arial"/>
              </a:rPr>
              <a:t>to</a:t>
            </a:r>
            <a:r>
              <a:rPr sz="2200" spc="-15" dirty="0">
                <a:latin typeface="Arial"/>
                <a:cs typeface="Arial"/>
              </a:rPr>
              <a:t> </a:t>
            </a:r>
            <a:r>
              <a:rPr sz="2200" dirty="0">
                <a:latin typeface="Arial"/>
                <a:cs typeface="Arial"/>
              </a:rPr>
              <a:t>allow it</a:t>
            </a:r>
            <a:r>
              <a:rPr sz="2200" spc="-5" dirty="0">
                <a:latin typeface="Arial"/>
                <a:cs typeface="Arial"/>
              </a:rPr>
              <a:t> </a:t>
            </a:r>
            <a:r>
              <a:rPr sz="2200" dirty="0">
                <a:latin typeface="Arial"/>
                <a:cs typeface="Arial"/>
              </a:rPr>
              <a:t>to be</a:t>
            </a:r>
            <a:r>
              <a:rPr sz="2200" spc="-10" dirty="0">
                <a:latin typeface="Arial"/>
                <a:cs typeface="Arial"/>
              </a:rPr>
              <a:t> easily </a:t>
            </a:r>
            <a:r>
              <a:rPr sz="2200" dirty="0">
                <a:latin typeface="Arial"/>
                <a:cs typeface="Arial"/>
              </a:rPr>
              <a:t>identified</a:t>
            </a:r>
            <a:r>
              <a:rPr sz="2200" spc="-15" dirty="0">
                <a:latin typeface="Arial"/>
                <a:cs typeface="Arial"/>
              </a:rPr>
              <a:t> </a:t>
            </a:r>
            <a:r>
              <a:rPr sz="2200" dirty="0">
                <a:latin typeface="Arial"/>
                <a:cs typeface="Arial"/>
              </a:rPr>
              <a:t>and</a:t>
            </a:r>
            <a:r>
              <a:rPr sz="2200" spc="-25" dirty="0">
                <a:latin typeface="Arial"/>
                <a:cs typeface="Arial"/>
              </a:rPr>
              <a:t> </a:t>
            </a:r>
            <a:r>
              <a:rPr sz="2200" dirty="0">
                <a:latin typeface="Arial"/>
                <a:cs typeface="Arial"/>
              </a:rPr>
              <a:t>traced</a:t>
            </a:r>
            <a:r>
              <a:rPr sz="2200" spc="-50" dirty="0">
                <a:latin typeface="Arial"/>
                <a:cs typeface="Arial"/>
              </a:rPr>
              <a:t> </a:t>
            </a:r>
            <a:r>
              <a:rPr sz="2200" dirty="0">
                <a:latin typeface="Arial"/>
                <a:cs typeface="Arial"/>
              </a:rPr>
              <a:t>throughout</a:t>
            </a:r>
            <a:r>
              <a:rPr sz="2200" spc="-50" dirty="0">
                <a:latin typeface="Arial"/>
                <a:cs typeface="Arial"/>
              </a:rPr>
              <a:t> </a:t>
            </a:r>
            <a:r>
              <a:rPr sz="2200" dirty="0">
                <a:latin typeface="Arial"/>
                <a:cs typeface="Arial"/>
              </a:rPr>
              <a:t>the</a:t>
            </a:r>
            <a:r>
              <a:rPr sz="2200" spc="-25" dirty="0">
                <a:latin typeface="Arial"/>
                <a:cs typeface="Arial"/>
              </a:rPr>
              <a:t> </a:t>
            </a:r>
            <a:r>
              <a:rPr sz="2200" dirty="0">
                <a:latin typeface="Arial"/>
                <a:cs typeface="Arial"/>
              </a:rPr>
              <a:t>applicant’s</a:t>
            </a:r>
            <a:r>
              <a:rPr sz="2200" spc="-30" dirty="0">
                <a:latin typeface="Arial"/>
                <a:cs typeface="Arial"/>
              </a:rPr>
              <a:t> </a:t>
            </a:r>
            <a:r>
              <a:rPr sz="2200" spc="-10" dirty="0">
                <a:latin typeface="Arial"/>
                <a:cs typeface="Arial"/>
              </a:rPr>
              <a:t>process.</a:t>
            </a:r>
            <a:endParaRPr sz="2200" dirty="0">
              <a:latin typeface="Arial"/>
              <a:cs typeface="Arial"/>
            </a:endParaRPr>
          </a:p>
          <a:p>
            <a:pPr marL="342900" indent="-342900">
              <a:spcBef>
                <a:spcPts val="25"/>
              </a:spcBef>
              <a:buClr>
                <a:srgbClr val="006FC0"/>
              </a:buClr>
              <a:buFont typeface="Wingdings" panose="05000000000000000000" pitchFamily="2" charset="2"/>
              <a:buChar char="§"/>
            </a:pPr>
            <a:endParaRPr sz="2200" dirty="0">
              <a:latin typeface="Arial"/>
              <a:cs typeface="Arial"/>
            </a:endParaRPr>
          </a:p>
          <a:p>
            <a:pPr marL="355600" marR="233679" indent="-342900">
              <a:spcBef>
                <a:spcPts val="5"/>
              </a:spcBef>
              <a:buFont typeface="Wingdings" panose="05000000000000000000" pitchFamily="2" charset="2"/>
              <a:buChar char="§"/>
              <a:tabLst>
                <a:tab pos="354965" algn="l"/>
                <a:tab pos="355600" algn="l"/>
              </a:tabLst>
            </a:pPr>
            <a:r>
              <a:rPr sz="2200" dirty="0">
                <a:latin typeface="Arial"/>
                <a:cs typeface="Arial"/>
              </a:rPr>
              <a:t>Authorized</a:t>
            </a:r>
            <a:r>
              <a:rPr sz="2200" spc="-25" dirty="0">
                <a:latin typeface="Arial"/>
                <a:cs typeface="Arial"/>
              </a:rPr>
              <a:t> </a:t>
            </a:r>
            <a:r>
              <a:rPr sz="2200" dirty="0">
                <a:latin typeface="Arial"/>
                <a:cs typeface="Arial"/>
              </a:rPr>
              <a:t>identification</a:t>
            </a:r>
            <a:r>
              <a:rPr sz="2200" spc="-10" dirty="0">
                <a:latin typeface="Arial"/>
                <a:cs typeface="Arial"/>
              </a:rPr>
              <a:t> </a:t>
            </a:r>
            <a:r>
              <a:rPr sz="2200" dirty="0">
                <a:latin typeface="Arial"/>
                <a:cs typeface="Arial"/>
              </a:rPr>
              <a:t>code</a:t>
            </a:r>
            <a:r>
              <a:rPr sz="2200" spc="-30" dirty="0">
                <a:latin typeface="Arial"/>
                <a:cs typeface="Arial"/>
              </a:rPr>
              <a:t> </a:t>
            </a:r>
            <a:r>
              <a:rPr sz="2200" dirty="0">
                <a:latin typeface="Arial"/>
                <a:cs typeface="Arial"/>
              </a:rPr>
              <a:t>on</a:t>
            </a:r>
            <a:r>
              <a:rPr sz="2200" spc="-10" dirty="0">
                <a:latin typeface="Arial"/>
                <a:cs typeface="Arial"/>
              </a:rPr>
              <a:t> </a:t>
            </a:r>
            <a:r>
              <a:rPr sz="2200" dirty="0">
                <a:latin typeface="Arial"/>
                <a:cs typeface="Arial"/>
              </a:rPr>
              <a:t>finished</a:t>
            </a:r>
            <a:r>
              <a:rPr sz="2200" spc="-10" dirty="0">
                <a:latin typeface="Arial"/>
                <a:cs typeface="Arial"/>
              </a:rPr>
              <a:t> </a:t>
            </a:r>
            <a:r>
              <a:rPr sz="2200" dirty="0">
                <a:latin typeface="Arial"/>
                <a:cs typeface="Arial"/>
              </a:rPr>
              <a:t>products:</a:t>
            </a:r>
            <a:r>
              <a:rPr sz="2200" spc="-160" dirty="0">
                <a:latin typeface="Arial"/>
                <a:cs typeface="Arial"/>
              </a:rPr>
              <a:t> </a:t>
            </a:r>
            <a:r>
              <a:rPr lang="en-US" sz="2200" spc="-160" dirty="0">
                <a:latin typeface="Arial"/>
                <a:cs typeface="Arial"/>
              </a:rPr>
              <a:t> </a:t>
            </a:r>
            <a:r>
              <a:rPr sz="2200" dirty="0">
                <a:latin typeface="Arial"/>
                <a:cs typeface="Arial"/>
              </a:rPr>
              <a:t>Alaska</a:t>
            </a:r>
            <a:r>
              <a:rPr sz="2200" spc="-10" dirty="0">
                <a:latin typeface="Arial"/>
                <a:cs typeface="Arial"/>
              </a:rPr>
              <a:t> </a:t>
            </a:r>
            <a:r>
              <a:rPr sz="2200" spc="-25" dirty="0">
                <a:latin typeface="Arial"/>
                <a:cs typeface="Arial"/>
              </a:rPr>
              <a:t>COC </a:t>
            </a:r>
            <a:r>
              <a:rPr sz="2200" dirty="0">
                <a:latin typeface="Arial"/>
                <a:cs typeface="Arial"/>
              </a:rPr>
              <a:t>certification</a:t>
            </a:r>
            <a:r>
              <a:rPr sz="2200" spc="-45" dirty="0">
                <a:latin typeface="Arial"/>
                <a:cs typeface="Arial"/>
              </a:rPr>
              <a:t> </a:t>
            </a:r>
            <a:r>
              <a:rPr sz="2200" dirty="0">
                <a:latin typeface="Arial"/>
                <a:cs typeface="Arial"/>
              </a:rPr>
              <a:t>number</a:t>
            </a:r>
            <a:r>
              <a:rPr sz="2200" spc="-40" dirty="0">
                <a:latin typeface="Arial"/>
                <a:cs typeface="Arial"/>
              </a:rPr>
              <a:t> </a:t>
            </a:r>
            <a:r>
              <a:rPr sz="2200" dirty="0">
                <a:latin typeface="Arial"/>
                <a:cs typeface="Arial"/>
              </a:rPr>
              <a:t>on</a:t>
            </a:r>
            <a:r>
              <a:rPr sz="2200" spc="-20" dirty="0">
                <a:latin typeface="Arial"/>
                <a:cs typeface="Arial"/>
              </a:rPr>
              <a:t> </a:t>
            </a:r>
            <a:r>
              <a:rPr sz="2200" dirty="0">
                <a:latin typeface="Arial"/>
                <a:cs typeface="Arial"/>
              </a:rPr>
              <a:t>carton,</a:t>
            </a:r>
            <a:r>
              <a:rPr sz="2200" spc="-40" dirty="0">
                <a:latin typeface="Arial"/>
                <a:cs typeface="Arial"/>
              </a:rPr>
              <a:t> </a:t>
            </a:r>
            <a:r>
              <a:rPr sz="2200" dirty="0">
                <a:latin typeface="Arial"/>
                <a:cs typeface="Arial"/>
              </a:rPr>
              <a:t>production</a:t>
            </a:r>
            <a:r>
              <a:rPr sz="2200" spc="-45" dirty="0">
                <a:latin typeface="Arial"/>
                <a:cs typeface="Arial"/>
              </a:rPr>
              <a:t> </a:t>
            </a:r>
            <a:r>
              <a:rPr sz="2200" dirty="0">
                <a:latin typeface="Arial"/>
                <a:cs typeface="Arial"/>
              </a:rPr>
              <a:t>code,</a:t>
            </a:r>
            <a:r>
              <a:rPr sz="2200" spc="-140" dirty="0">
                <a:latin typeface="Arial"/>
                <a:cs typeface="Arial"/>
              </a:rPr>
              <a:t> </a:t>
            </a:r>
            <a:r>
              <a:rPr sz="2200" dirty="0">
                <a:latin typeface="Arial"/>
                <a:cs typeface="Arial"/>
              </a:rPr>
              <a:t>AK</a:t>
            </a:r>
            <a:r>
              <a:rPr sz="2200" spc="-5" dirty="0">
                <a:latin typeface="Arial"/>
                <a:cs typeface="Arial"/>
              </a:rPr>
              <a:t> </a:t>
            </a:r>
            <a:r>
              <a:rPr sz="2200" spc="-10" dirty="0">
                <a:latin typeface="Arial"/>
                <a:cs typeface="Arial"/>
              </a:rPr>
              <a:t>number,</a:t>
            </a:r>
            <a:r>
              <a:rPr sz="2200" spc="-50" dirty="0">
                <a:latin typeface="Arial"/>
                <a:cs typeface="Arial"/>
              </a:rPr>
              <a:t> </a:t>
            </a:r>
            <a:r>
              <a:rPr sz="2200" spc="-20" dirty="0">
                <a:latin typeface="Arial"/>
                <a:cs typeface="Arial"/>
              </a:rPr>
              <a:t>seal </a:t>
            </a:r>
            <a:r>
              <a:rPr sz="2200" dirty="0">
                <a:latin typeface="Arial"/>
                <a:cs typeface="Arial"/>
              </a:rPr>
              <a:t>number</a:t>
            </a:r>
            <a:r>
              <a:rPr sz="2200" spc="-35" dirty="0">
                <a:latin typeface="Arial"/>
                <a:cs typeface="Arial"/>
              </a:rPr>
              <a:t> </a:t>
            </a:r>
            <a:r>
              <a:rPr sz="2200" dirty="0">
                <a:latin typeface="Arial"/>
                <a:cs typeface="Arial"/>
              </a:rPr>
              <a:t>Product</a:t>
            </a:r>
            <a:r>
              <a:rPr sz="2200" spc="-30" dirty="0">
                <a:latin typeface="Arial"/>
                <a:cs typeface="Arial"/>
              </a:rPr>
              <a:t> </a:t>
            </a:r>
            <a:r>
              <a:rPr sz="2200" dirty="0">
                <a:latin typeface="Arial"/>
                <a:cs typeface="Arial"/>
              </a:rPr>
              <a:t>form</a:t>
            </a:r>
            <a:r>
              <a:rPr sz="2200" spc="-25" dirty="0">
                <a:latin typeface="Arial"/>
                <a:cs typeface="Arial"/>
              </a:rPr>
              <a:t> </a:t>
            </a:r>
            <a:r>
              <a:rPr sz="2200" dirty="0">
                <a:latin typeface="Arial"/>
                <a:cs typeface="Arial"/>
              </a:rPr>
              <a:t>code.</a:t>
            </a:r>
            <a:r>
              <a:rPr sz="2200" spc="-30" dirty="0">
                <a:latin typeface="Arial"/>
                <a:cs typeface="Arial"/>
              </a:rPr>
              <a:t> </a:t>
            </a:r>
            <a:r>
              <a:rPr sz="2200" dirty="0">
                <a:latin typeface="Arial"/>
                <a:cs typeface="Arial"/>
              </a:rPr>
              <a:t>Same</a:t>
            </a:r>
            <a:r>
              <a:rPr sz="2200" spc="5" dirty="0">
                <a:latin typeface="Arial"/>
                <a:cs typeface="Arial"/>
              </a:rPr>
              <a:t> </a:t>
            </a:r>
            <a:r>
              <a:rPr sz="2200" dirty="0">
                <a:latin typeface="Arial"/>
                <a:cs typeface="Arial"/>
              </a:rPr>
              <a:t>thing</a:t>
            </a:r>
            <a:r>
              <a:rPr sz="2200" spc="-10" dirty="0">
                <a:latin typeface="Arial"/>
                <a:cs typeface="Arial"/>
              </a:rPr>
              <a:t> </a:t>
            </a:r>
            <a:r>
              <a:rPr sz="2200" dirty="0">
                <a:latin typeface="Arial"/>
                <a:cs typeface="Arial"/>
              </a:rPr>
              <a:t>applies</a:t>
            </a:r>
            <a:r>
              <a:rPr sz="2200" spc="-10" dirty="0">
                <a:latin typeface="Arial"/>
                <a:cs typeface="Arial"/>
              </a:rPr>
              <a:t> </a:t>
            </a:r>
            <a:r>
              <a:rPr sz="2200" dirty="0">
                <a:latin typeface="Arial"/>
                <a:cs typeface="Arial"/>
              </a:rPr>
              <a:t>for</a:t>
            </a:r>
            <a:r>
              <a:rPr sz="2200" spc="-5" dirty="0">
                <a:latin typeface="Arial"/>
                <a:cs typeface="Arial"/>
              </a:rPr>
              <a:t> </a:t>
            </a:r>
            <a:r>
              <a:rPr sz="2200" spc="-10" dirty="0">
                <a:latin typeface="Arial"/>
                <a:cs typeface="Arial"/>
              </a:rPr>
              <a:t>Icelandic </a:t>
            </a:r>
            <a:r>
              <a:rPr sz="2200" dirty="0">
                <a:latin typeface="Arial"/>
                <a:cs typeface="Arial"/>
              </a:rPr>
              <a:t>products</a:t>
            </a:r>
            <a:r>
              <a:rPr sz="2200" spc="-75" dirty="0">
                <a:latin typeface="Arial"/>
                <a:cs typeface="Arial"/>
              </a:rPr>
              <a:t> </a:t>
            </a:r>
            <a:r>
              <a:rPr sz="2200" dirty="0">
                <a:latin typeface="Arial"/>
                <a:cs typeface="Arial"/>
              </a:rPr>
              <a:t>with</a:t>
            </a:r>
            <a:r>
              <a:rPr sz="2200" spc="-15" dirty="0">
                <a:latin typeface="Arial"/>
                <a:cs typeface="Arial"/>
              </a:rPr>
              <a:t> </a:t>
            </a:r>
            <a:r>
              <a:rPr sz="2200" dirty="0">
                <a:latin typeface="Arial"/>
                <a:cs typeface="Arial"/>
              </a:rPr>
              <a:t>their</a:t>
            </a:r>
            <a:r>
              <a:rPr sz="2200" spc="-25" dirty="0">
                <a:latin typeface="Arial"/>
                <a:cs typeface="Arial"/>
              </a:rPr>
              <a:t> </a:t>
            </a:r>
            <a:r>
              <a:rPr sz="2200" dirty="0">
                <a:latin typeface="Arial"/>
                <a:cs typeface="Arial"/>
              </a:rPr>
              <a:t>correspondent</a:t>
            </a:r>
            <a:r>
              <a:rPr sz="2200" spc="-60" dirty="0">
                <a:latin typeface="Arial"/>
                <a:cs typeface="Arial"/>
              </a:rPr>
              <a:t> </a:t>
            </a:r>
            <a:r>
              <a:rPr sz="2200" spc="-10" dirty="0">
                <a:latin typeface="Arial"/>
                <a:cs typeface="Arial"/>
              </a:rPr>
              <a:t>codes.</a:t>
            </a:r>
            <a:endParaRPr sz="2200" dirty="0">
              <a:latin typeface="Arial"/>
              <a:cs typeface="Arial"/>
            </a:endParaRPr>
          </a:p>
        </p:txBody>
      </p:sp>
      <p:sp>
        <p:nvSpPr>
          <p:cNvPr id="5" name="TextBox 4"/>
          <p:cNvSpPr txBox="1"/>
          <p:nvPr/>
        </p:nvSpPr>
        <p:spPr>
          <a:xfrm>
            <a:off x="1781333" y="1363916"/>
            <a:ext cx="7887971" cy="1107996"/>
          </a:xfrm>
          <a:prstGeom prst="rect">
            <a:avLst/>
          </a:prstGeom>
          <a:solidFill>
            <a:schemeClr val="accent4">
              <a:lumMod val="20000"/>
              <a:lumOff val="80000"/>
            </a:schemeClr>
          </a:solidFill>
          <a:ln>
            <a:solidFill>
              <a:schemeClr val="bg2"/>
            </a:solidFill>
          </a:ln>
        </p:spPr>
        <p:txBody>
          <a:bodyPr wrap="square" rtlCol="0" anchor="ctr" anchorCtr="1">
            <a:spAutoFit/>
          </a:bodyPr>
          <a:lstStyle/>
          <a:p>
            <a:pPr marL="355600" marR="473075" indent="-342900">
              <a:spcBef>
                <a:spcPts val="105"/>
              </a:spcBef>
            </a:pPr>
            <a:r>
              <a:rPr lang="en-US" sz="2200" dirty="0">
                <a:solidFill>
                  <a:schemeClr val="accent2">
                    <a:lumMod val="50000"/>
                  </a:schemeClr>
                </a:solidFill>
                <a:latin typeface="Arial"/>
                <a:cs typeface="Arial"/>
              </a:rPr>
              <a:t>1.5</a:t>
            </a:r>
            <a:r>
              <a:rPr lang="en-US" sz="2200" spc="-70"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The</a:t>
            </a:r>
            <a:r>
              <a:rPr lang="en-US" sz="2200" spc="-130"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Applicant</a:t>
            </a:r>
            <a:r>
              <a:rPr lang="en-US" sz="2200" spc="-25"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shall</a:t>
            </a:r>
            <a:r>
              <a:rPr lang="en-US" sz="2200" spc="-30"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comply</a:t>
            </a:r>
            <a:r>
              <a:rPr lang="en-US" sz="2200" spc="-35"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with</a:t>
            </a:r>
            <a:r>
              <a:rPr lang="en-US" sz="2200" spc="-15"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the</a:t>
            </a:r>
            <a:r>
              <a:rPr lang="en-US" sz="2200" spc="-25"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applicable</a:t>
            </a:r>
            <a:r>
              <a:rPr lang="en-US" sz="2200" spc="-25"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national</a:t>
            </a:r>
            <a:r>
              <a:rPr lang="en-US" sz="2200" spc="-30" dirty="0">
                <a:solidFill>
                  <a:schemeClr val="accent2">
                    <a:lumMod val="50000"/>
                  </a:schemeClr>
                </a:solidFill>
                <a:latin typeface="Arial"/>
                <a:cs typeface="Arial"/>
              </a:rPr>
              <a:t> </a:t>
            </a:r>
            <a:r>
              <a:rPr lang="en-US" sz="2200" spc="-10" dirty="0">
                <a:solidFill>
                  <a:schemeClr val="accent2">
                    <a:lumMod val="50000"/>
                  </a:schemeClr>
                </a:solidFill>
                <a:latin typeface="Arial"/>
                <a:cs typeface="Arial"/>
              </a:rPr>
              <a:t>federal </a:t>
            </a:r>
            <a:r>
              <a:rPr lang="en-US" sz="2200" dirty="0">
                <a:solidFill>
                  <a:schemeClr val="accent2">
                    <a:lumMod val="50000"/>
                  </a:schemeClr>
                </a:solidFill>
                <a:latin typeface="Arial"/>
                <a:cs typeface="Arial"/>
              </a:rPr>
              <a:t>and/or</a:t>
            </a:r>
            <a:r>
              <a:rPr lang="en-US" sz="2200" spc="-35"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regional/state</a:t>
            </a:r>
            <a:r>
              <a:rPr lang="en-US" sz="2200" spc="-45"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regulations</a:t>
            </a:r>
            <a:r>
              <a:rPr lang="en-US" sz="2200" spc="-35"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on</a:t>
            </a:r>
            <a:r>
              <a:rPr lang="en-US" sz="2200" spc="-20"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labelling</a:t>
            </a:r>
            <a:r>
              <a:rPr lang="en-US" sz="2200" spc="5"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and</a:t>
            </a:r>
            <a:r>
              <a:rPr lang="en-US" sz="2200" spc="-20" dirty="0">
                <a:solidFill>
                  <a:schemeClr val="accent2">
                    <a:lumMod val="50000"/>
                  </a:schemeClr>
                </a:solidFill>
                <a:latin typeface="Arial"/>
                <a:cs typeface="Arial"/>
              </a:rPr>
              <a:t> </a:t>
            </a:r>
            <a:r>
              <a:rPr lang="en-US" sz="2200" spc="-10" dirty="0">
                <a:solidFill>
                  <a:schemeClr val="accent2">
                    <a:lumMod val="50000"/>
                  </a:schemeClr>
                </a:solidFill>
                <a:latin typeface="Arial"/>
                <a:cs typeface="Arial"/>
              </a:rPr>
              <a:t>traceability.</a:t>
            </a:r>
            <a:endParaRPr lang="en-US" sz="2200" dirty="0">
              <a:solidFill>
                <a:schemeClr val="accent2">
                  <a:lumMod val="50000"/>
                </a:schemeClr>
              </a:solidFill>
              <a:latin typeface="Arial"/>
              <a:cs typeface="Arial"/>
            </a:endParaRPr>
          </a:p>
        </p:txBody>
      </p:sp>
    </p:spTree>
    <p:extLst>
      <p:ext uri="{BB962C8B-B14F-4D97-AF65-F5344CB8AC3E}">
        <p14:creationId xmlns:p14="http://schemas.microsoft.com/office/powerpoint/2010/main" val="143462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3709" y="1630140"/>
            <a:ext cx="7955280" cy="4414670"/>
          </a:xfrm>
          <a:prstGeom prst="rect">
            <a:avLst/>
          </a:prstGeom>
          <a:solidFill>
            <a:schemeClr val="accent2">
              <a:lumMod val="50000"/>
            </a:schemeClr>
          </a:solidFill>
        </p:spPr>
        <p:txBody>
          <a:bodyPr vert="horz" wrap="square" lIns="0" tIns="13335" rIns="0" bIns="0" rtlCol="0">
            <a:spAutoFit/>
          </a:bodyPr>
          <a:lstStyle/>
          <a:p>
            <a:pPr marL="12700" marR="5080">
              <a:spcBef>
                <a:spcPts val="105"/>
              </a:spcBef>
            </a:pPr>
            <a:r>
              <a:rPr sz="2200" dirty="0">
                <a:latin typeface="Arial"/>
                <a:cs typeface="Arial"/>
              </a:rPr>
              <a:t>1.6</a:t>
            </a:r>
            <a:r>
              <a:rPr sz="2200" spc="-60" dirty="0">
                <a:latin typeface="Arial"/>
                <a:cs typeface="Arial"/>
              </a:rPr>
              <a:t> </a:t>
            </a:r>
            <a:r>
              <a:rPr lang="en-US" sz="2200" spc="-60" dirty="0">
                <a:latin typeface="Arial"/>
                <a:cs typeface="Arial"/>
              </a:rPr>
              <a:t> </a:t>
            </a:r>
            <a:r>
              <a:rPr sz="2200" dirty="0">
                <a:latin typeface="Arial"/>
                <a:cs typeface="Arial"/>
              </a:rPr>
              <a:t>The</a:t>
            </a:r>
            <a:r>
              <a:rPr sz="2200" spc="-20" dirty="0">
                <a:latin typeface="Arial"/>
                <a:cs typeface="Arial"/>
              </a:rPr>
              <a:t> </a:t>
            </a:r>
            <a:r>
              <a:rPr sz="2200" dirty="0">
                <a:latin typeface="Arial"/>
                <a:cs typeface="Arial"/>
              </a:rPr>
              <a:t>company</a:t>
            </a:r>
            <a:r>
              <a:rPr sz="2200" spc="-40" dirty="0">
                <a:latin typeface="Arial"/>
                <a:cs typeface="Arial"/>
              </a:rPr>
              <a:t> </a:t>
            </a:r>
            <a:r>
              <a:rPr sz="2200" dirty="0">
                <a:latin typeface="Arial"/>
                <a:cs typeface="Arial"/>
              </a:rPr>
              <a:t>shall</a:t>
            </a:r>
            <a:r>
              <a:rPr sz="2200" spc="-5" dirty="0">
                <a:latin typeface="Arial"/>
                <a:cs typeface="Arial"/>
              </a:rPr>
              <a:t> </a:t>
            </a:r>
            <a:r>
              <a:rPr sz="2200" dirty="0">
                <a:latin typeface="Arial"/>
                <a:cs typeface="Arial"/>
              </a:rPr>
              <a:t>have</a:t>
            </a:r>
            <a:r>
              <a:rPr sz="2200" spc="-25" dirty="0">
                <a:latin typeface="Arial"/>
                <a:cs typeface="Arial"/>
              </a:rPr>
              <a:t> </a:t>
            </a:r>
            <a:r>
              <a:rPr sz="2200" dirty="0">
                <a:latin typeface="Arial"/>
                <a:cs typeface="Arial"/>
              </a:rPr>
              <a:t>a</a:t>
            </a:r>
            <a:r>
              <a:rPr sz="2200" spc="-5" dirty="0">
                <a:latin typeface="Arial"/>
                <a:cs typeface="Arial"/>
              </a:rPr>
              <a:t> </a:t>
            </a:r>
            <a:r>
              <a:rPr sz="2200" dirty="0">
                <a:latin typeface="Arial"/>
                <a:cs typeface="Arial"/>
              </a:rPr>
              <a:t>system</a:t>
            </a:r>
            <a:r>
              <a:rPr sz="2200" spc="-40" dirty="0">
                <a:latin typeface="Arial"/>
                <a:cs typeface="Arial"/>
              </a:rPr>
              <a:t> </a:t>
            </a:r>
            <a:r>
              <a:rPr sz="2200" dirty="0">
                <a:latin typeface="Arial"/>
                <a:cs typeface="Arial"/>
              </a:rPr>
              <a:t>in</a:t>
            </a:r>
            <a:r>
              <a:rPr sz="2200" spc="-10" dirty="0">
                <a:latin typeface="Arial"/>
                <a:cs typeface="Arial"/>
              </a:rPr>
              <a:t> </a:t>
            </a:r>
            <a:r>
              <a:rPr sz="2200" dirty="0">
                <a:latin typeface="Arial"/>
                <a:cs typeface="Arial"/>
              </a:rPr>
              <a:t>place</a:t>
            </a:r>
            <a:r>
              <a:rPr sz="2200" spc="-30" dirty="0">
                <a:latin typeface="Arial"/>
                <a:cs typeface="Arial"/>
              </a:rPr>
              <a:t> </a:t>
            </a:r>
            <a:r>
              <a:rPr sz="2200" dirty="0">
                <a:latin typeface="Arial"/>
                <a:cs typeface="Arial"/>
              </a:rPr>
              <a:t>to</a:t>
            </a:r>
            <a:r>
              <a:rPr sz="2200" spc="-15" dirty="0">
                <a:latin typeface="Arial"/>
                <a:cs typeface="Arial"/>
              </a:rPr>
              <a:t> </a:t>
            </a:r>
            <a:r>
              <a:rPr sz="2200" dirty="0">
                <a:latin typeface="Arial"/>
                <a:cs typeface="Arial"/>
              </a:rPr>
              <a:t>ensure</a:t>
            </a:r>
            <a:r>
              <a:rPr sz="2200" spc="-40" dirty="0">
                <a:latin typeface="Arial"/>
                <a:cs typeface="Arial"/>
              </a:rPr>
              <a:t> </a:t>
            </a:r>
            <a:r>
              <a:rPr sz="2200" spc="-20" dirty="0">
                <a:latin typeface="Arial"/>
                <a:cs typeface="Arial"/>
              </a:rPr>
              <a:t>that </a:t>
            </a:r>
            <a:r>
              <a:rPr sz="2200" dirty="0">
                <a:latin typeface="Arial"/>
                <a:cs typeface="Arial"/>
              </a:rPr>
              <a:t>purchased</a:t>
            </a:r>
            <a:r>
              <a:rPr sz="2200" spc="-70" dirty="0">
                <a:latin typeface="Arial"/>
                <a:cs typeface="Arial"/>
              </a:rPr>
              <a:t> </a:t>
            </a:r>
            <a:r>
              <a:rPr sz="2200" dirty="0">
                <a:latin typeface="Arial"/>
                <a:cs typeface="Arial"/>
              </a:rPr>
              <a:t>seafood</a:t>
            </a:r>
            <a:r>
              <a:rPr sz="2200" spc="-35" dirty="0">
                <a:latin typeface="Arial"/>
                <a:cs typeface="Arial"/>
              </a:rPr>
              <a:t> </a:t>
            </a:r>
            <a:r>
              <a:rPr sz="2200" dirty="0">
                <a:latin typeface="Arial"/>
                <a:cs typeface="Arial"/>
              </a:rPr>
              <a:t>carrying</a:t>
            </a:r>
            <a:r>
              <a:rPr sz="2200" spc="-50" dirty="0">
                <a:latin typeface="Arial"/>
                <a:cs typeface="Arial"/>
              </a:rPr>
              <a:t> </a:t>
            </a:r>
            <a:r>
              <a:rPr sz="2200" dirty="0">
                <a:latin typeface="Arial"/>
                <a:cs typeface="Arial"/>
              </a:rPr>
              <a:t>the</a:t>
            </a:r>
            <a:r>
              <a:rPr sz="2200" spc="-25" dirty="0">
                <a:latin typeface="Arial"/>
                <a:cs typeface="Arial"/>
              </a:rPr>
              <a:t> </a:t>
            </a:r>
            <a:r>
              <a:rPr sz="2200" dirty="0">
                <a:latin typeface="Arial"/>
                <a:cs typeface="Arial"/>
              </a:rPr>
              <a:t>RFM</a:t>
            </a:r>
            <a:r>
              <a:rPr sz="2200" spc="-30" dirty="0">
                <a:latin typeface="Arial"/>
                <a:cs typeface="Arial"/>
              </a:rPr>
              <a:t> </a:t>
            </a:r>
            <a:r>
              <a:rPr sz="2200" dirty="0">
                <a:latin typeface="Arial"/>
                <a:cs typeface="Arial"/>
              </a:rPr>
              <a:t>certification</a:t>
            </a:r>
            <a:r>
              <a:rPr sz="2200" spc="-35" dirty="0">
                <a:latin typeface="Arial"/>
                <a:cs typeface="Arial"/>
              </a:rPr>
              <a:t> </a:t>
            </a:r>
            <a:r>
              <a:rPr sz="2200" dirty="0">
                <a:latin typeface="Arial"/>
                <a:cs typeface="Arial"/>
              </a:rPr>
              <a:t>mark</a:t>
            </a:r>
            <a:r>
              <a:rPr sz="2200" spc="-30" dirty="0">
                <a:latin typeface="Arial"/>
                <a:cs typeface="Arial"/>
              </a:rPr>
              <a:t> </a:t>
            </a:r>
            <a:r>
              <a:rPr sz="2200" dirty="0">
                <a:latin typeface="Arial"/>
                <a:cs typeface="Arial"/>
              </a:rPr>
              <a:t>is</a:t>
            </a:r>
            <a:r>
              <a:rPr sz="2200" spc="-20" dirty="0">
                <a:latin typeface="Arial"/>
                <a:cs typeface="Arial"/>
              </a:rPr>
              <a:t> </a:t>
            </a:r>
            <a:r>
              <a:rPr sz="2200" dirty="0">
                <a:latin typeface="Arial"/>
                <a:cs typeface="Arial"/>
              </a:rPr>
              <a:t>not</a:t>
            </a:r>
            <a:r>
              <a:rPr sz="2200" spc="-30" dirty="0">
                <a:latin typeface="Arial"/>
                <a:cs typeface="Arial"/>
              </a:rPr>
              <a:t> </a:t>
            </a:r>
            <a:r>
              <a:rPr sz="2200" spc="-10" dirty="0">
                <a:latin typeface="Arial"/>
                <a:cs typeface="Arial"/>
              </a:rPr>
              <a:t>mixed </a:t>
            </a:r>
            <a:r>
              <a:rPr sz="2200" dirty="0">
                <a:latin typeface="Arial"/>
                <a:cs typeface="Arial"/>
              </a:rPr>
              <a:t>with</a:t>
            </a:r>
            <a:r>
              <a:rPr sz="2200" spc="-15" dirty="0">
                <a:latin typeface="Arial"/>
                <a:cs typeface="Arial"/>
              </a:rPr>
              <a:t> </a:t>
            </a:r>
            <a:r>
              <a:rPr sz="2200" spc="-10" dirty="0">
                <a:latin typeface="Arial"/>
                <a:cs typeface="Arial"/>
              </a:rPr>
              <a:t>non-</a:t>
            </a:r>
            <a:r>
              <a:rPr sz="2200" dirty="0">
                <a:latin typeface="Arial"/>
                <a:cs typeface="Arial"/>
              </a:rPr>
              <a:t>certified</a:t>
            </a:r>
            <a:r>
              <a:rPr sz="2200" spc="-50" dirty="0">
                <a:latin typeface="Arial"/>
                <a:cs typeface="Arial"/>
              </a:rPr>
              <a:t> </a:t>
            </a:r>
            <a:r>
              <a:rPr sz="2200" dirty="0">
                <a:latin typeface="Arial"/>
                <a:cs typeface="Arial"/>
              </a:rPr>
              <a:t>seafood</a:t>
            </a:r>
            <a:r>
              <a:rPr sz="2200" spc="-40" dirty="0">
                <a:latin typeface="Arial"/>
                <a:cs typeface="Arial"/>
              </a:rPr>
              <a:t> </a:t>
            </a:r>
            <a:r>
              <a:rPr sz="2200" dirty="0">
                <a:latin typeface="Arial"/>
                <a:cs typeface="Arial"/>
              </a:rPr>
              <a:t>during</a:t>
            </a:r>
            <a:r>
              <a:rPr sz="2200" spc="-40" dirty="0">
                <a:latin typeface="Arial"/>
                <a:cs typeface="Arial"/>
              </a:rPr>
              <a:t> </a:t>
            </a:r>
            <a:r>
              <a:rPr sz="2200" dirty="0">
                <a:latin typeface="Arial"/>
                <a:cs typeface="Arial"/>
              </a:rPr>
              <a:t>transportation</a:t>
            </a:r>
            <a:r>
              <a:rPr sz="2200" spc="-55" dirty="0">
                <a:latin typeface="Arial"/>
                <a:cs typeface="Arial"/>
              </a:rPr>
              <a:t> </a:t>
            </a:r>
            <a:r>
              <a:rPr sz="2200" dirty="0">
                <a:latin typeface="Arial"/>
                <a:cs typeface="Arial"/>
              </a:rPr>
              <a:t>to</a:t>
            </a:r>
            <a:r>
              <a:rPr sz="2200" spc="-30" dirty="0">
                <a:latin typeface="Arial"/>
                <a:cs typeface="Arial"/>
              </a:rPr>
              <a:t> </a:t>
            </a:r>
            <a:r>
              <a:rPr sz="2200" dirty="0">
                <a:latin typeface="Arial"/>
                <a:cs typeface="Arial"/>
              </a:rPr>
              <a:t>and</a:t>
            </a:r>
            <a:r>
              <a:rPr sz="2200" spc="-25" dirty="0">
                <a:latin typeface="Arial"/>
                <a:cs typeface="Arial"/>
              </a:rPr>
              <a:t> </a:t>
            </a:r>
            <a:r>
              <a:rPr sz="2200" dirty="0">
                <a:latin typeface="Arial"/>
                <a:cs typeface="Arial"/>
              </a:rPr>
              <a:t>from</a:t>
            </a:r>
            <a:r>
              <a:rPr sz="2200" spc="-40" dirty="0">
                <a:latin typeface="Arial"/>
                <a:cs typeface="Arial"/>
              </a:rPr>
              <a:t> </a:t>
            </a:r>
            <a:r>
              <a:rPr sz="2200" dirty="0">
                <a:latin typeface="Arial"/>
                <a:cs typeface="Arial"/>
              </a:rPr>
              <a:t>the</a:t>
            </a:r>
            <a:r>
              <a:rPr sz="2200" spc="-30" dirty="0">
                <a:latin typeface="Arial"/>
                <a:cs typeface="Arial"/>
              </a:rPr>
              <a:t> </a:t>
            </a:r>
            <a:r>
              <a:rPr sz="2200" spc="-20" dirty="0">
                <a:latin typeface="Arial"/>
                <a:cs typeface="Arial"/>
              </a:rPr>
              <a:t>site </a:t>
            </a:r>
            <a:r>
              <a:rPr sz="2200" dirty="0">
                <a:latin typeface="Arial"/>
                <a:cs typeface="Arial"/>
              </a:rPr>
              <a:t>and</a:t>
            </a:r>
            <a:r>
              <a:rPr sz="2200" spc="-25" dirty="0">
                <a:latin typeface="Arial"/>
                <a:cs typeface="Arial"/>
              </a:rPr>
              <a:t> </a:t>
            </a:r>
            <a:r>
              <a:rPr sz="2200" dirty="0">
                <a:latin typeface="Arial"/>
                <a:cs typeface="Arial"/>
              </a:rPr>
              <a:t>in</a:t>
            </a:r>
            <a:r>
              <a:rPr sz="2200" spc="-10" dirty="0">
                <a:latin typeface="Arial"/>
                <a:cs typeface="Arial"/>
              </a:rPr>
              <a:t> </a:t>
            </a:r>
            <a:r>
              <a:rPr sz="2200" dirty="0">
                <a:latin typeface="Arial"/>
                <a:cs typeface="Arial"/>
              </a:rPr>
              <a:t>third</a:t>
            </a:r>
            <a:r>
              <a:rPr sz="2200" spc="-25" dirty="0">
                <a:latin typeface="Arial"/>
                <a:cs typeface="Arial"/>
              </a:rPr>
              <a:t> </a:t>
            </a:r>
            <a:r>
              <a:rPr sz="2200" dirty="0">
                <a:latin typeface="Arial"/>
                <a:cs typeface="Arial"/>
              </a:rPr>
              <a:t>party</a:t>
            </a:r>
            <a:r>
              <a:rPr sz="2200" spc="-55" dirty="0">
                <a:latin typeface="Arial"/>
                <a:cs typeface="Arial"/>
              </a:rPr>
              <a:t> </a:t>
            </a:r>
            <a:r>
              <a:rPr sz="2200" dirty="0">
                <a:latin typeface="Arial"/>
                <a:cs typeface="Arial"/>
              </a:rPr>
              <a:t>storage</a:t>
            </a:r>
            <a:r>
              <a:rPr sz="2200" spc="-50" dirty="0">
                <a:latin typeface="Arial"/>
                <a:cs typeface="Arial"/>
              </a:rPr>
              <a:t> </a:t>
            </a:r>
            <a:r>
              <a:rPr sz="2200" dirty="0">
                <a:latin typeface="Arial"/>
                <a:cs typeface="Arial"/>
              </a:rPr>
              <a:t>if</a:t>
            </a:r>
            <a:r>
              <a:rPr sz="2200" spc="-5" dirty="0">
                <a:latin typeface="Arial"/>
                <a:cs typeface="Arial"/>
              </a:rPr>
              <a:t> </a:t>
            </a:r>
            <a:r>
              <a:rPr sz="2200" spc="-10" dirty="0">
                <a:latin typeface="Arial"/>
                <a:cs typeface="Arial"/>
              </a:rPr>
              <a:t>applicable.</a:t>
            </a:r>
            <a:endParaRPr sz="2200" dirty="0">
              <a:latin typeface="Arial"/>
              <a:cs typeface="Arial"/>
            </a:endParaRPr>
          </a:p>
          <a:p>
            <a:pPr>
              <a:spcBef>
                <a:spcPts val="25"/>
              </a:spcBef>
            </a:pPr>
            <a:endParaRPr sz="2200" dirty="0">
              <a:latin typeface="Arial"/>
              <a:cs typeface="Arial"/>
            </a:endParaRPr>
          </a:p>
          <a:p>
            <a:pPr marL="355600" marR="283210" indent="-342900">
              <a:buFont typeface="Wingdings" panose="05000000000000000000" pitchFamily="2" charset="2"/>
              <a:buChar char="§"/>
              <a:tabLst>
                <a:tab pos="354965" algn="l"/>
                <a:tab pos="355600" algn="l"/>
              </a:tabLst>
            </a:pPr>
            <a:r>
              <a:rPr sz="2200" dirty="0">
                <a:latin typeface="Arial"/>
                <a:cs typeface="Arial"/>
              </a:rPr>
              <a:t>A</a:t>
            </a:r>
            <a:r>
              <a:rPr sz="2200" spc="-125" dirty="0">
                <a:latin typeface="Arial"/>
                <a:cs typeface="Arial"/>
              </a:rPr>
              <a:t> </a:t>
            </a:r>
            <a:r>
              <a:rPr sz="2200" dirty="0">
                <a:latin typeface="Arial"/>
                <a:cs typeface="Arial"/>
              </a:rPr>
              <a:t>full</a:t>
            </a:r>
            <a:r>
              <a:rPr sz="2200" spc="-10" dirty="0">
                <a:latin typeface="Arial"/>
                <a:cs typeface="Arial"/>
              </a:rPr>
              <a:t> </a:t>
            </a:r>
            <a:r>
              <a:rPr sz="2200" dirty="0">
                <a:latin typeface="Arial"/>
                <a:cs typeface="Arial"/>
              </a:rPr>
              <a:t>policy</a:t>
            </a:r>
            <a:r>
              <a:rPr sz="2200" spc="-20" dirty="0">
                <a:latin typeface="Arial"/>
                <a:cs typeface="Arial"/>
              </a:rPr>
              <a:t> </a:t>
            </a:r>
            <a:r>
              <a:rPr sz="2200" dirty="0">
                <a:latin typeface="Arial"/>
                <a:cs typeface="Arial"/>
              </a:rPr>
              <a:t>is</a:t>
            </a:r>
            <a:r>
              <a:rPr sz="2200" spc="-10" dirty="0">
                <a:latin typeface="Arial"/>
                <a:cs typeface="Arial"/>
              </a:rPr>
              <a:t> </a:t>
            </a:r>
            <a:r>
              <a:rPr sz="2200" dirty="0">
                <a:latin typeface="Arial"/>
                <a:cs typeface="Arial"/>
              </a:rPr>
              <a:t>in</a:t>
            </a:r>
            <a:r>
              <a:rPr sz="2200" spc="-10" dirty="0">
                <a:latin typeface="Arial"/>
                <a:cs typeface="Arial"/>
              </a:rPr>
              <a:t> </a:t>
            </a:r>
            <a:r>
              <a:rPr sz="2200" dirty="0">
                <a:latin typeface="Arial"/>
                <a:cs typeface="Arial"/>
              </a:rPr>
              <a:t>place</a:t>
            </a:r>
            <a:r>
              <a:rPr sz="2200" spc="-25" dirty="0">
                <a:latin typeface="Arial"/>
                <a:cs typeface="Arial"/>
              </a:rPr>
              <a:t> </a:t>
            </a:r>
            <a:r>
              <a:rPr sz="2200" dirty="0">
                <a:latin typeface="Arial"/>
                <a:cs typeface="Arial"/>
              </a:rPr>
              <a:t>and</a:t>
            </a:r>
            <a:r>
              <a:rPr sz="2200" spc="-25" dirty="0">
                <a:latin typeface="Arial"/>
                <a:cs typeface="Arial"/>
              </a:rPr>
              <a:t> </a:t>
            </a:r>
            <a:r>
              <a:rPr sz="2200" dirty="0">
                <a:latin typeface="Arial"/>
                <a:cs typeface="Arial"/>
              </a:rPr>
              <a:t>is</a:t>
            </a:r>
            <a:r>
              <a:rPr sz="2200" spc="-10" dirty="0">
                <a:latin typeface="Arial"/>
                <a:cs typeface="Arial"/>
              </a:rPr>
              <a:t> </a:t>
            </a:r>
            <a:r>
              <a:rPr sz="2200" dirty="0">
                <a:latin typeface="Arial"/>
                <a:cs typeface="Arial"/>
              </a:rPr>
              <a:t>signed</a:t>
            </a:r>
            <a:r>
              <a:rPr sz="2200" spc="-35" dirty="0">
                <a:latin typeface="Arial"/>
                <a:cs typeface="Arial"/>
              </a:rPr>
              <a:t> </a:t>
            </a:r>
            <a:r>
              <a:rPr sz="2200" dirty="0">
                <a:latin typeface="Arial"/>
                <a:cs typeface="Arial"/>
              </a:rPr>
              <a:t>by</a:t>
            </a:r>
            <a:r>
              <a:rPr sz="2200" spc="-20" dirty="0">
                <a:latin typeface="Arial"/>
                <a:cs typeface="Arial"/>
              </a:rPr>
              <a:t> </a:t>
            </a:r>
            <a:r>
              <a:rPr sz="2200" dirty="0">
                <a:latin typeface="Arial"/>
                <a:cs typeface="Arial"/>
              </a:rPr>
              <a:t>the</a:t>
            </a:r>
            <a:r>
              <a:rPr sz="2200" spc="-30" dirty="0">
                <a:latin typeface="Arial"/>
                <a:cs typeface="Arial"/>
              </a:rPr>
              <a:t> </a:t>
            </a:r>
            <a:r>
              <a:rPr sz="2200" dirty="0">
                <a:latin typeface="Arial"/>
                <a:cs typeface="Arial"/>
              </a:rPr>
              <a:t>senior</a:t>
            </a:r>
            <a:r>
              <a:rPr sz="2200" spc="-30" dirty="0">
                <a:latin typeface="Arial"/>
                <a:cs typeface="Arial"/>
              </a:rPr>
              <a:t> </a:t>
            </a:r>
            <a:r>
              <a:rPr sz="2200" spc="-10" dirty="0">
                <a:latin typeface="Arial"/>
                <a:cs typeface="Arial"/>
              </a:rPr>
              <a:t>management </a:t>
            </a:r>
            <a:r>
              <a:rPr sz="2200" dirty="0">
                <a:latin typeface="Arial"/>
                <a:cs typeface="Arial"/>
              </a:rPr>
              <a:t>team</a:t>
            </a:r>
            <a:r>
              <a:rPr sz="2200" spc="-50" dirty="0">
                <a:latin typeface="Arial"/>
                <a:cs typeface="Arial"/>
              </a:rPr>
              <a:t> </a:t>
            </a:r>
            <a:r>
              <a:rPr sz="2200" dirty="0">
                <a:latin typeface="Arial"/>
                <a:cs typeface="Arial"/>
              </a:rPr>
              <a:t>within</a:t>
            </a:r>
            <a:r>
              <a:rPr sz="2200" spc="-30" dirty="0">
                <a:latin typeface="Arial"/>
                <a:cs typeface="Arial"/>
              </a:rPr>
              <a:t> </a:t>
            </a:r>
            <a:r>
              <a:rPr sz="2200" dirty="0">
                <a:latin typeface="Arial"/>
                <a:cs typeface="Arial"/>
              </a:rPr>
              <a:t>the</a:t>
            </a:r>
            <a:r>
              <a:rPr sz="2200" spc="-45" dirty="0">
                <a:latin typeface="Arial"/>
                <a:cs typeface="Arial"/>
              </a:rPr>
              <a:t> </a:t>
            </a:r>
            <a:r>
              <a:rPr sz="2200" dirty="0">
                <a:latin typeface="Arial"/>
                <a:cs typeface="Arial"/>
              </a:rPr>
              <a:t>applicant</a:t>
            </a:r>
            <a:r>
              <a:rPr sz="2200" spc="-55" dirty="0">
                <a:latin typeface="Arial"/>
                <a:cs typeface="Arial"/>
              </a:rPr>
              <a:t> </a:t>
            </a:r>
            <a:r>
              <a:rPr sz="2200" dirty="0">
                <a:latin typeface="Arial"/>
                <a:cs typeface="Arial"/>
              </a:rPr>
              <a:t>organisation</a:t>
            </a:r>
            <a:r>
              <a:rPr sz="2200" spc="-60" dirty="0">
                <a:latin typeface="Arial"/>
                <a:cs typeface="Arial"/>
              </a:rPr>
              <a:t> </a:t>
            </a:r>
            <a:r>
              <a:rPr sz="2200" dirty="0">
                <a:latin typeface="Arial"/>
                <a:cs typeface="Arial"/>
              </a:rPr>
              <a:t>which</a:t>
            </a:r>
            <a:r>
              <a:rPr sz="2200" spc="-45" dirty="0">
                <a:latin typeface="Arial"/>
                <a:cs typeface="Arial"/>
              </a:rPr>
              <a:t> </a:t>
            </a:r>
            <a:r>
              <a:rPr sz="2200" dirty="0">
                <a:latin typeface="Arial"/>
                <a:cs typeface="Arial"/>
              </a:rPr>
              <a:t>directly</a:t>
            </a:r>
            <a:r>
              <a:rPr sz="2200" spc="-45" dirty="0">
                <a:latin typeface="Arial"/>
                <a:cs typeface="Arial"/>
              </a:rPr>
              <a:t> </a:t>
            </a:r>
            <a:r>
              <a:rPr sz="2200" dirty="0">
                <a:latin typeface="Arial"/>
                <a:cs typeface="Arial"/>
              </a:rPr>
              <a:t>quotes</a:t>
            </a:r>
            <a:r>
              <a:rPr sz="2200" spc="-50" dirty="0">
                <a:latin typeface="Arial"/>
                <a:cs typeface="Arial"/>
              </a:rPr>
              <a:t> </a:t>
            </a:r>
            <a:r>
              <a:rPr sz="2200" spc="-25" dirty="0">
                <a:latin typeface="Arial"/>
                <a:cs typeface="Arial"/>
              </a:rPr>
              <a:t>the </a:t>
            </a:r>
            <a:r>
              <a:rPr sz="2200" dirty="0">
                <a:latin typeface="Arial"/>
                <a:cs typeface="Arial"/>
              </a:rPr>
              <a:t>requirements</a:t>
            </a:r>
            <a:r>
              <a:rPr sz="2200" spc="-80" dirty="0">
                <a:latin typeface="Arial"/>
                <a:cs typeface="Arial"/>
              </a:rPr>
              <a:t> </a:t>
            </a:r>
            <a:r>
              <a:rPr sz="2200" dirty="0">
                <a:latin typeface="Arial"/>
                <a:cs typeface="Arial"/>
              </a:rPr>
              <a:t>of</a:t>
            </a:r>
            <a:r>
              <a:rPr sz="2200" spc="-45" dirty="0">
                <a:latin typeface="Arial"/>
                <a:cs typeface="Arial"/>
              </a:rPr>
              <a:t> </a:t>
            </a:r>
            <a:r>
              <a:rPr sz="2200" dirty="0">
                <a:latin typeface="Arial"/>
                <a:cs typeface="Arial"/>
              </a:rPr>
              <a:t>the</a:t>
            </a:r>
            <a:r>
              <a:rPr sz="2200" spc="-45" dirty="0">
                <a:latin typeface="Arial"/>
                <a:cs typeface="Arial"/>
              </a:rPr>
              <a:t> </a:t>
            </a:r>
            <a:r>
              <a:rPr sz="2200" dirty="0">
                <a:latin typeface="Arial"/>
                <a:cs typeface="Arial"/>
              </a:rPr>
              <a:t>applicable</a:t>
            </a:r>
            <a:r>
              <a:rPr sz="2200" spc="-40" dirty="0">
                <a:latin typeface="Arial"/>
                <a:cs typeface="Arial"/>
              </a:rPr>
              <a:t> </a:t>
            </a:r>
            <a:r>
              <a:rPr sz="2200" dirty="0">
                <a:latin typeface="Arial"/>
                <a:cs typeface="Arial"/>
              </a:rPr>
              <a:t>national/federal</a:t>
            </a:r>
            <a:r>
              <a:rPr sz="2200" spc="-55" dirty="0">
                <a:latin typeface="Arial"/>
                <a:cs typeface="Arial"/>
              </a:rPr>
              <a:t> </a:t>
            </a:r>
            <a:r>
              <a:rPr sz="2200" dirty="0">
                <a:latin typeface="Arial"/>
                <a:cs typeface="Arial"/>
              </a:rPr>
              <a:t>regulations</a:t>
            </a:r>
            <a:r>
              <a:rPr sz="2200" spc="-60" dirty="0">
                <a:latin typeface="Arial"/>
                <a:cs typeface="Arial"/>
              </a:rPr>
              <a:t> </a:t>
            </a:r>
            <a:r>
              <a:rPr sz="2200" dirty="0">
                <a:latin typeface="Arial"/>
                <a:cs typeface="Arial"/>
              </a:rPr>
              <a:t>for</a:t>
            </a:r>
            <a:r>
              <a:rPr sz="2200" spc="-40" dirty="0">
                <a:latin typeface="Arial"/>
                <a:cs typeface="Arial"/>
              </a:rPr>
              <a:t> </a:t>
            </a:r>
            <a:r>
              <a:rPr sz="2200" spc="-25" dirty="0">
                <a:latin typeface="Arial"/>
                <a:cs typeface="Arial"/>
              </a:rPr>
              <a:t>the </a:t>
            </a:r>
            <a:r>
              <a:rPr sz="2200" dirty="0">
                <a:latin typeface="Arial"/>
                <a:cs typeface="Arial"/>
              </a:rPr>
              <a:t>labelling</a:t>
            </a:r>
            <a:r>
              <a:rPr sz="2200" spc="-25" dirty="0">
                <a:latin typeface="Arial"/>
                <a:cs typeface="Arial"/>
              </a:rPr>
              <a:t> </a:t>
            </a:r>
            <a:r>
              <a:rPr sz="2200" dirty="0">
                <a:latin typeface="Arial"/>
                <a:cs typeface="Arial"/>
              </a:rPr>
              <a:t>and</a:t>
            </a:r>
            <a:r>
              <a:rPr sz="2200" spc="-35" dirty="0">
                <a:latin typeface="Arial"/>
                <a:cs typeface="Arial"/>
              </a:rPr>
              <a:t> </a:t>
            </a:r>
            <a:r>
              <a:rPr sz="2200" dirty="0">
                <a:latin typeface="Arial"/>
                <a:cs typeface="Arial"/>
              </a:rPr>
              <a:t>traceability</a:t>
            </a:r>
            <a:r>
              <a:rPr sz="2200" spc="-45" dirty="0">
                <a:latin typeface="Arial"/>
                <a:cs typeface="Arial"/>
              </a:rPr>
              <a:t> </a:t>
            </a:r>
            <a:r>
              <a:rPr sz="2200" dirty="0">
                <a:latin typeface="Arial"/>
                <a:cs typeface="Arial"/>
              </a:rPr>
              <a:t>of</a:t>
            </a:r>
            <a:r>
              <a:rPr sz="2200" spc="-40" dirty="0">
                <a:latin typeface="Arial"/>
                <a:cs typeface="Arial"/>
              </a:rPr>
              <a:t> </a:t>
            </a:r>
            <a:r>
              <a:rPr sz="2200" spc="-10" dirty="0">
                <a:latin typeface="Arial"/>
                <a:cs typeface="Arial"/>
              </a:rPr>
              <a:t>seafood</a:t>
            </a:r>
            <a:endParaRPr sz="2200" dirty="0">
              <a:latin typeface="Arial"/>
              <a:cs typeface="Arial"/>
            </a:endParaRPr>
          </a:p>
          <a:p>
            <a:pPr marL="342900" indent="-342900">
              <a:spcBef>
                <a:spcPts val="25"/>
              </a:spcBef>
              <a:buClr>
                <a:srgbClr val="006FC0"/>
              </a:buClr>
              <a:buFont typeface="Wingdings" panose="05000000000000000000" pitchFamily="2" charset="2"/>
              <a:buChar char="§"/>
            </a:pPr>
            <a:endParaRPr sz="2200" dirty="0">
              <a:latin typeface="Arial"/>
              <a:cs typeface="Arial"/>
            </a:endParaRPr>
          </a:p>
          <a:p>
            <a:pPr marL="355600" indent="-342900">
              <a:spcBef>
                <a:spcPts val="5"/>
              </a:spcBef>
              <a:buFont typeface="Wingdings" panose="05000000000000000000" pitchFamily="2" charset="2"/>
              <a:buChar char="§"/>
              <a:tabLst>
                <a:tab pos="354965" algn="l"/>
                <a:tab pos="355600" algn="l"/>
              </a:tabLst>
            </a:pPr>
            <a:r>
              <a:rPr sz="2200" spc="-105" dirty="0">
                <a:latin typeface="Arial"/>
                <a:cs typeface="Arial"/>
              </a:rPr>
              <a:t>To</a:t>
            </a:r>
            <a:r>
              <a:rPr sz="2200" spc="-35" dirty="0">
                <a:latin typeface="Arial"/>
                <a:cs typeface="Arial"/>
              </a:rPr>
              <a:t> </a:t>
            </a:r>
            <a:r>
              <a:rPr sz="2200" dirty="0">
                <a:latin typeface="Arial"/>
                <a:cs typeface="Arial"/>
              </a:rPr>
              <a:t>verify</a:t>
            </a:r>
            <a:r>
              <a:rPr sz="2200" spc="-25" dirty="0">
                <a:latin typeface="Arial"/>
                <a:cs typeface="Arial"/>
              </a:rPr>
              <a:t> </a:t>
            </a:r>
            <a:r>
              <a:rPr sz="2200" dirty="0">
                <a:latin typeface="Arial"/>
                <a:cs typeface="Arial"/>
              </a:rPr>
              <a:t>the</a:t>
            </a:r>
            <a:r>
              <a:rPr sz="2200" spc="-25" dirty="0">
                <a:latin typeface="Arial"/>
                <a:cs typeface="Arial"/>
              </a:rPr>
              <a:t> </a:t>
            </a:r>
            <a:r>
              <a:rPr sz="2200" dirty="0">
                <a:latin typeface="Arial"/>
                <a:cs typeface="Arial"/>
              </a:rPr>
              <a:t>auditor</a:t>
            </a:r>
            <a:r>
              <a:rPr sz="2200" spc="-50" dirty="0">
                <a:latin typeface="Arial"/>
                <a:cs typeface="Arial"/>
              </a:rPr>
              <a:t> </a:t>
            </a:r>
            <a:r>
              <a:rPr sz="2200" dirty="0">
                <a:latin typeface="Arial"/>
                <a:cs typeface="Arial"/>
              </a:rPr>
              <a:t>should</a:t>
            </a:r>
            <a:r>
              <a:rPr sz="2200" spc="-35" dirty="0">
                <a:latin typeface="Arial"/>
                <a:cs typeface="Arial"/>
              </a:rPr>
              <a:t> </a:t>
            </a:r>
            <a:r>
              <a:rPr sz="2200" dirty="0">
                <a:latin typeface="Arial"/>
                <a:cs typeface="Arial"/>
              </a:rPr>
              <a:t>review</a:t>
            </a:r>
            <a:r>
              <a:rPr sz="2200" spc="-30" dirty="0">
                <a:latin typeface="Arial"/>
                <a:cs typeface="Arial"/>
              </a:rPr>
              <a:t> </a:t>
            </a:r>
            <a:r>
              <a:rPr sz="2200" dirty="0">
                <a:latin typeface="Arial"/>
                <a:cs typeface="Arial"/>
              </a:rPr>
              <a:t>the</a:t>
            </a:r>
            <a:r>
              <a:rPr sz="2200" spc="-35" dirty="0">
                <a:latin typeface="Arial"/>
                <a:cs typeface="Arial"/>
              </a:rPr>
              <a:t> </a:t>
            </a:r>
            <a:r>
              <a:rPr sz="2200" dirty="0">
                <a:latin typeface="Arial"/>
                <a:cs typeface="Arial"/>
              </a:rPr>
              <a:t>labels</a:t>
            </a:r>
            <a:r>
              <a:rPr sz="2200" spc="-30" dirty="0">
                <a:latin typeface="Arial"/>
                <a:cs typeface="Arial"/>
              </a:rPr>
              <a:t> </a:t>
            </a:r>
            <a:r>
              <a:rPr sz="2200" dirty="0">
                <a:latin typeface="Arial"/>
                <a:cs typeface="Arial"/>
              </a:rPr>
              <a:t>that</a:t>
            </a:r>
            <a:r>
              <a:rPr sz="2200" spc="-40" dirty="0">
                <a:latin typeface="Arial"/>
                <a:cs typeface="Arial"/>
              </a:rPr>
              <a:t> </a:t>
            </a:r>
            <a:r>
              <a:rPr sz="2200" dirty="0">
                <a:latin typeface="Arial"/>
                <a:cs typeface="Arial"/>
              </a:rPr>
              <a:t>are</a:t>
            </a:r>
            <a:r>
              <a:rPr sz="2200" spc="-30" dirty="0">
                <a:latin typeface="Arial"/>
                <a:cs typeface="Arial"/>
              </a:rPr>
              <a:t> </a:t>
            </a:r>
            <a:r>
              <a:rPr sz="2200" dirty="0">
                <a:latin typeface="Arial"/>
                <a:cs typeface="Arial"/>
              </a:rPr>
              <a:t>used</a:t>
            </a:r>
            <a:r>
              <a:rPr sz="2200" spc="-35" dirty="0">
                <a:latin typeface="Arial"/>
                <a:cs typeface="Arial"/>
              </a:rPr>
              <a:t> </a:t>
            </a:r>
            <a:r>
              <a:rPr sz="2200" spc="-25" dirty="0">
                <a:latin typeface="Arial"/>
                <a:cs typeface="Arial"/>
              </a:rPr>
              <a:t>and</a:t>
            </a:r>
            <a:r>
              <a:rPr lang="en-US" sz="2200" dirty="0">
                <a:latin typeface="Arial"/>
                <a:cs typeface="Arial"/>
              </a:rPr>
              <a:t> </a:t>
            </a:r>
            <a:r>
              <a:rPr sz="2200" dirty="0">
                <a:latin typeface="Arial"/>
                <a:cs typeface="Arial"/>
              </a:rPr>
              <a:t>cross</a:t>
            </a:r>
            <a:r>
              <a:rPr sz="2200" spc="-60" dirty="0">
                <a:latin typeface="Arial"/>
                <a:cs typeface="Arial"/>
              </a:rPr>
              <a:t> </a:t>
            </a:r>
            <a:r>
              <a:rPr sz="2200" dirty="0">
                <a:latin typeface="Arial"/>
                <a:cs typeface="Arial"/>
              </a:rPr>
              <a:t>reference</a:t>
            </a:r>
            <a:r>
              <a:rPr sz="2200" spc="-50" dirty="0">
                <a:latin typeface="Arial"/>
                <a:cs typeface="Arial"/>
              </a:rPr>
              <a:t> </a:t>
            </a:r>
            <a:r>
              <a:rPr sz="2200" dirty="0">
                <a:latin typeface="Arial"/>
                <a:cs typeface="Arial"/>
              </a:rPr>
              <a:t>these</a:t>
            </a:r>
            <a:r>
              <a:rPr sz="2200" spc="-35" dirty="0">
                <a:latin typeface="Arial"/>
                <a:cs typeface="Arial"/>
              </a:rPr>
              <a:t> </a:t>
            </a:r>
            <a:r>
              <a:rPr sz="2200" dirty="0">
                <a:latin typeface="Arial"/>
                <a:cs typeface="Arial"/>
              </a:rPr>
              <a:t>with</a:t>
            </a:r>
            <a:r>
              <a:rPr sz="2200" spc="-10" dirty="0">
                <a:latin typeface="Arial"/>
                <a:cs typeface="Arial"/>
              </a:rPr>
              <a:t> </a:t>
            </a:r>
            <a:r>
              <a:rPr sz="2200" dirty="0">
                <a:latin typeface="Arial"/>
                <a:cs typeface="Arial"/>
              </a:rPr>
              <a:t>these</a:t>
            </a:r>
            <a:r>
              <a:rPr sz="2200" spc="-40" dirty="0">
                <a:latin typeface="Arial"/>
                <a:cs typeface="Arial"/>
              </a:rPr>
              <a:t> </a:t>
            </a:r>
            <a:r>
              <a:rPr sz="2200" dirty="0">
                <a:latin typeface="Arial"/>
                <a:cs typeface="Arial"/>
              </a:rPr>
              <a:t>labelling</a:t>
            </a:r>
            <a:r>
              <a:rPr sz="2200" spc="-10" dirty="0">
                <a:latin typeface="Arial"/>
                <a:cs typeface="Arial"/>
              </a:rPr>
              <a:t> requirements</a:t>
            </a:r>
            <a:endParaRPr sz="2200" dirty="0">
              <a:latin typeface="Arial"/>
              <a:cs typeface="Arial"/>
            </a:endParaRPr>
          </a:p>
        </p:txBody>
      </p:sp>
      <p:sp>
        <p:nvSpPr>
          <p:cNvPr id="3" name="TextBox 2"/>
          <p:cNvSpPr txBox="1"/>
          <p:nvPr/>
        </p:nvSpPr>
        <p:spPr>
          <a:xfrm>
            <a:off x="1733709" y="1630140"/>
            <a:ext cx="7955280" cy="1446550"/>
          </a:xfrm>
          <a:prstGeom prst="rect">
            <a:avLst/>
          </a:prstGeom>
          <a:solidFill>
            <a:schemeClr val="accent4">
              <a:lumMod val="20000"/>
              <a:lumOff val="80000"/>
            </a:schemeClr>
          </a:solidFill>
          <a:ln>
            <a:solidFill>
              <a:schemeClr val="bg2"/>
            </a:solidFill>
          </a:ln>
        </p:spPr>
        <p:txBody>
          <a:bodyPr wrap="square" rtlCol="0" anchor="ctr" anchorCtr="1">
            <a:spAutoFit/>
          </a:bodyPr>
          <a:lstStyle/>
          <a:p>
            <a:pPr marL="12700" marR="5080">
              <a:spcBef>
                <a:spcPts val="105"/>
              </a:spcBef>
            </a:pPr>
            <a:r>
              <a:rPr lang="en-US" sz="2200" dirty="0">
                <a:solidFill>
                  <a:schemeClr val="accent2">
                    <a:lumMod val="50000"/>
                  </a:schemeClr>
                </a:solidFill>
                <a:latin typeface="Arial"/>
                <a:cs typeface="Arial"/>
              </a:rPr>
              <a:t>1.6</a:t>
            </a:r>
            <a:r>
              <a:rPr lang="en-US" sz="2200" spc="-60"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The</a:t>
            </a:r>
            <a:r>
              <a:rPr lang="en-US" sz="2200" spc="-20"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company</a:t>
            </a:r>
            <a:r>
              <a:rPr lang="en-US" sz="2200" spc="-40"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shall</a:t>
            </a:r>
            <a:r>
              <a:rPr lang="en-US" sz="2200" spc="-5"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have</a:t>
            </a:r>
            <a:r>
              <a:rPr lang="en-US" sz="2200" spc="-25"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a</a:t>
            </a:r>
            <a:r>
              <a:rPr lang="en-US" sz="2200" spc="-5"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system</a:t>
            </a:r>
            <a:r>
              <a:rPr lang="en-US" sz="2200" spc="-40"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in</a:t>
            </a:r>
            <a:r>
              <a:rPr lang="en-US" sz="2200" spc="-10"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place</a:t>
            </a:r>
            <a:r>
              <a:rPr lang="en-US" sz="2200" spc="-30"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to</a:t>
            </a:r>
            <a:r>
              <a:rPr lang="en-US" sz="2200" spc="-15"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ensure</a:t>
            </a:r>
            <a:r>
              <a:rPr lang="en-US" sz="2200" spc="-40" dirty="0">
                <a:solidFill>
                  <a:schemeClr val="accent2">
                    <a:lumMod val="50000"/>
                  </a:schemeClr>
                </a:solidFill>
                <a:latin typeface="Arial"/>
                <a:cs typeface="Arial"/>
              </a:rPr>
              <a:t> </a:t>
            </a:r>
            <a:r>
              <a:rPr lang="en-US" sz="2200" spc="-20" dirty="0">
                <a:solidFill>
                  <a:schemeClr val="accent2">
                    <a:lumMod val="50000"/>
                  </a:schemeClr>
                </a:solidFill>
                <a:latin typeface="Arial"/>
                <a:cs typeface="Arial"/>
              </a:rPr>
              <a:t>that </a:t>
            </a:r>
            <a:r>
              <a:rPr lang="en-US" sz="2200" dirty="0">
                <a:solidFill>
                  <a:schemeClr val="accent2">
                    <a:lumMod val="50000"/>
                  </a:schemeClr>
                </a:solidFill>
                <a:latin typeface="Arial"/>
                <a:cs typeface="Arial"/>
              </a:rPr>
              <a:t>purchased</a:t>
            </a:r>
            <a:r>
              <a:rPr lang="en-US" sz="2200" spc="-70"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seafood</a:t>
            </a:r>
            <a:r>
              <a:rPr lang="en-US" sz="2200" spc="-35"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carrying</a:t>
            </a:r>
            <a:r>
              <a:rPr lang="en-US" sz="2200" spc="-50"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the</a:t>
            </a:r>
            <a:r>
              <a:rPr lang="en-US" sz="2200" spc="-25"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RFM</a:t>
            </a:r>
            <a:r>
              <a:rPr lang="en-US" sz="2200" spc="-30"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certification</a:t>
            </a:r>
            <a:r>
              <a:rPr lang="en-US" sz="2200" spc="-35"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mark</a:t>
            </a:r>
            <a:r>
              <a:rPr lang="en-US" sz="2200" spc="-30"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is</a:t>
            </a:r>
            <a:r>
              <a:rPr lang="en-US" sz="2200" spc="-20"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not</a:t>
            </a:r>
            <a:r>
              <a:rPr lang="en-US" sz="2200" spc="-30" dirty="0">
                <a:solidFill>
                  <a:schemeClr val="accent2">
                    <a:lumMod val="50000"/>
                  </a:schemeClr>
                </a:solidFill>
                <a:latin typeface="Arial"/>
                <a:cs typeface="Arial"/>
              </a:rPr>
              <a:t> </a:t>
            </a:r>
            <a:r>
              <a:rPr lang="en-US" sz="2200" spc="-10" dirty="0">
                <a:solidFill>
                  <a:schemeClr val="accent2">
                    <a:lumMod val="50000"/>
                  </a:schemeClr>
                </a:solidFill>
                <a:latin typeface="Arial"/>
                <a:cs typeface="Arial"/>
              </a:rPr>
              <a:t>mixed </a:t>
            </a:r>
            <a:r>
              <a:rPr lang="en-US" sz="2200" dirty="0">
                <a:solidFill>
                  <a:schemeClr val="accent2">
                    <a:lumMod val="50000"/>
                  </a:schemeClr>
                </a:solidFill>
                <a:latin typeface="Arial"/>
                <a:cs typeface="Arial"/>
              </a:rPr>
              <a:t>with</a:t>
            </a:r>
            <a:r>
              <a:rPr lang="en-US" sz="2200" spc="-15" dirty="0">
                <a:solidFill>
                  <a:schemeClr val="accent2">
                    <a:lumMod val="50000"/>
                  </a:schemeClr>
                </a:solidFill>
                <a:latin typeface="Arial"/>
                <a:cs typeface="Arial"/>
              </a:rPr>
              <a:t> </a:t>
            </a:r>
            <a:r>
              <a:rPr lang="en-US" sz="2200" spc="-10" dirty="0">
                <a:solidFill>
                  <a:schemeClr val="accent2">
                    <a:lumMod val="50000"/>
                  </a:schemeClr>
                </a:solidFill>
                <a:latin typeface="Arial"/>
                <a:cs typeface="Arial"/>
              </a:rPr>
              <a:t>non-</a:t>
            </a:r>
            <a:r>
              <a:rPr lang="en-US" sz="2200" dirty="0">
                <a:solidFill>
                  <a:schemeClr val="accent2">
                    <a:lumMod val="50000"/>
                  </a:schemeClr>
                </a:solidFill>
                <a:latin typeface="Arial"/>
                <a:cs typeface="Arial"/>
              </a:rPr>
              <a:t>certified</a:t>
            </a:r>
            <a:r>
              <a:rPr lang="en-US" sz="2200" spc="-50"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seafood</a:t>
            </a:r>
            <a:r>
              <a:rPr lang="en-US" sz="2200" spc="-40"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during</a:t>
            </a:r>
            <a:r>
              <a:rPr lang="en-US" sz="2200" spc="-40"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transportation</a:t>
            </a:r>
            <a:r>
              <a:rPr lang="en-US" sz="2200" spc="-55"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to</a:t>
            </a:r>
            <a:r>
              <a:rPr lang="en-US" sz="2200" spc="-30"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and</a:t>
            </a:r>
            <a:r>
              <a:rPr lang="en-US" sz="2200" spc="-25"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from</a:t>
            </a:r>
            <a:r>
              <a:rPr lang="en-US" sz="2200" spc="-40"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the</a:t>
            </a:r>
            <a:r>
              <a:rPr lang="en-US" sz="2200" spc="-30" dirty="0">
                <a:solidFill>
                  <a:schemeClr val="accent2">
                    <a:lumMod val="50000"/>
                  </a:schemeClr>
                </a:solidFill>
                <a:latin typeface="Arial"/>
                <a:cs typeface="Arial"/>
              </a:rPr>
              <a:t> </a:t>
            </a:r>
            <a:r>
              <a:rPr lang="en-US" sz="2200" spc="-20" dirty="0">
                <a:solidFill>
                  <a:schemeClr val="accent2">
                    <a:lumMod val="50000"/>
                  </a:schemeClr>
                </a:solidFill>
                <a:latin typeface="Arial"/>
                <a:cs typeface="Arial"/>
              </a:rPr>
              <a:t>site </a:t>
            </a:r>
            <a:r>
              <a:rPr lang="en-US" sz="2200" dirty="0">
                <a:solidFill>
                  <a:schemeClr val="accent2">
                    <a:lumMod val="50000"/>
                  </a:schemeClr>
                </a:solidFill>
                <a:latin typeface="Arial"/>
                <a:cs typeface="Arial"/>
              </a:rPr>
              <a:t>and</a:t>
            </a:r>
            <a:r>
              <a:rPr lang="en-US" sz="2200" spc="-25"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in</a:t>
            </a:r>
            <a:r>
              <a:rPr lang="en-US" sz="2200" spc="-10"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third</a:t>
            </a:r>
            <a:r>
              <a:rPr lang="en-US" sz="2200" spc="-25"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party</a:t>
            </a:r>
            <a:r>
              <a:rPr lang="en-US" sz="2200" spc="-55"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storage</a:t>
            </a:r>
            <a:r>
              <a:rPr lang="en-US" sz="2200" spc="-50" dirty="0">
                <a:solidFill>
                  <a:schemeClr val="accent2">
                    <a:lumMod val="50000"/>
                  </a:schemeClr>
                </a:solidFill>
                <a:latin typeface="Arial"/>
                <a:cs typeface="Arial"/>
              </a:rPr>
              <a:t> </a:t>
            </a:r>
            <a:r>
              <a:rPr lang="en-US" sz="2200" dirty="0">
                <a:solidFill>
                  <a:schemeClr val="accent2">
                    <a:lumMod val="50000"/>
                  </a:schemeClr>
                </a:solidFill>
                <a:latin typeface="Arial"/>
                <a:cs typeface="Arial"/>
              </a:rPr>
              <a:t>if</a:t>
            </a:r>
            <a:r>
              <a:rPr lang="en-US" sz="2200" spc="-5" dirty="0">
                <a:solidFill>
                  <a:schemeClr val="accent2">
                    <a:lumMod val="50000"/>
                  </a:schemeClr>
                </a:solidFill>
                <a:latin typeface="Arial"/>
                <a:cs typeface="Arial"/>
              </a:rPr>
              <a:t> </a:t>
            </a:r>
            <a:r>
              <a:rPr lang="en-US" sz="2200" spc="-10" dirty="0">
                <a:solidFill>
                  <a:schemeClr val="accent2">
                    <a:lumMod val="50000"/>
                  </a:schemeClr>
                </a:solidFill>
                <a:latin typeface="Arial"/>
                <a:cs typeface="Arial"/>
              </a:rPr>
              <a:t>applicable.</a:t>
            </a:r>
            <a:endParaRPr lang="en-US" sz="2200" dirty="0">
              <a:solidFill>
                <a:schemeClr val="accent2">
                  <a:lumMod val="50000"/>
                </a:schemeClr>
              </a:solidFill>
              <a:latin typeface="Arial"/>
              <a:cs typeface="Arial"/>
            </a:endParaRPr>
          </a:p>
        </p:txBody>
      </p:sp>
    </p:spTree>
    <p:extLst>
      <p:ext uri="{BB962C8B-B14F-4D97-AF65-F5344CB8AC3E}">
        <p14:creationId xmlns:p14="http://schemas.microsoft.com/office/powerpoint/2010/main" val="317866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28895" y="1103791"/>
            <a:ext cx="8486618" cy="5506636"/>
          </a:xfrm>
          <a:prstGeom prst="rect">
            <a:avLst/>
          </a:prstGeom>
          <a:solidFill>
            <a:schemeClr val="accent2">
              <a:lumMod val="50000"/>
            </a:schemeClr>
          </a:solidFill>
        </p:spPr>
        <p:txBody>
          <a:bodyPr vert="horz" wrap="square" lIns="0" tIns="38100" rIns="0" bIns="0" rtlCol="0">
            <a:spAutoFit/>
          </a:bodyPr>
          <a:lstStyle/>
          <a:p>
            <a:pPr marL="12700" marR="5080">
              <a:lnSpc>
                <a:spcPts val="2160"/>
              </a:lnSpc>
              <a:spcBef>
                <a:spcPts val="105"/>
              </a:spcBef>
              <a:tabLst>
                <a:tab pos="354965" algn="l"/>
                <a:tab pos="355600" algn="l"/>
              </a:tabLst>
            </a:pPr>
            <a:r>
              <a:rPr sz="2200" dirty="0">
                <a:latin typeface="Arial"/>
                <a:cs typeface="Arial"/>
              </a:rPr>
              <a:t>1.7 </a:t>
            </a:r>
            <a:r>
              <a:rPr lang="en-US" sz="2200" dirty="0">
                <a:latin typeface="Arial"/>
                <a:cs typeface="Arial"/>
              </a:rPr>
              <a:t> </a:t>
            </a:r>
            <a:r>
              <a:rPr sz="2200" dirty="0">
                <a:latin typeface="Arial"/>
                <a:cs typeface="Arial"/>
              </a:rPr>
              <a:t>Where the Applicant utilizes the services of a subcontractor (carrying out contract processing, packaging, or labelling activities), the Subcontractor shall be certified to the RFM Chain of Custody Standard.</a:t>
            </a:r>
            <a:endParaRPr lang="en-US" sz="2200" dirty="0">
              <a:latin typeface="Arial"/>
              <a:cs typeface="Arial"/>
            </a:endParaRPr>
          </a:p>
          <a:p>
            <a:pPr marL="12700" marR="5080">
              <a:lnSpc>
                <a:spcPts val="2160"/>
              </a:lnSpc>
              <a:spcBef>
                <a:spcPts val="105"/>
              </a:spcBef>
              <a:tabLst>
                <a:tab pos="354965" algn="l"/>
                <a:tab pos="355600" algn="l"/>
              </a:tabLst>
            </a:pPr>
            <a:endParaRPr lang="en-US" sz="2200" dirty="0">
              <a:latin typeface="Arial"/>
              <a:cs typeface="Arial"/>
            </a:endParaRPr>
          </a:p>
          <a:p>
            <a:pPr marL="355600" marR="5080" indent="-342900">
              <a:lnSpc>
                <a:spcPts val="2160"/>
              </a:lnSpc>
              <a:spcBef>
                <a:spcPts val="105"/>
              </a:spcBef>
              <a:buFont typeface="Wingdings" panose="05000000000000000000" pitchFamily="2" charset="2"/>
              <a:buChar char="§"/>
              <a:tabLst>
                <a:tab pos="354965" algn="l"/>
                <a:tab pos="355600" algn="l"/>
              </a:tabLst>
            </a:pPr>
            <a:r>
              <a:rPr sz="2200" dirty="0">
                <a:latin typeface="Arial"/>
                <a:cs typeface="Arial"/>
              </a:rPr>
              <a:t>An applicant will have a system in place to positively identify all batches/production runs/lots etc. of RFM compliant material throughout all stages in the transportation or storage cycle, to allow it to be easily identified and traced throughout the applicant’s systems to ensure that it can be kept segregated at all times.</a:t>
            </a:r>
          </a:p>
          <a:p>
            <a:pPr marL="355600" marR="5080" indent="-342900">
              <a:spcBef>
                <a:spcPts val="105"/>
              </a:spcBef>
              <a:buFont typeface="Wingdings" panose="05000000000000000000" pitchFamily="2" charset="2"/>
              <a:buChar char="§"/>
            </a:pPr>
            <a:endParaRPr sz="2200" dirty="0">
              <a:latin typeface="Arial"/>
              <a:cs typeface="Arial"/>
            </a:endParaRPr>
          </a:p>
          <a:p>
            <a:pPr marL="355600" marR="5080" indent="-342900">
              <a:lnSpc>
                <a:spcPts val="2160"/>
              </a:lnSpc>
              <a:spcBef>
                <a:spcPts val="105"/>
              </a:spcBef>
              <a:buFont typeface="Wingdings" panose="05000000000000000000" pitchFamily="2" charset="2"/>
              <a:buChar char="§"/>
              <a:tabLst>
                <a:tab pos="354965" algn="l"/>
                <a:tab pos="355600" algn="l"/>
              </a:tabLst>
            </a:pPr>
            <a:r>
              <a:rPr sz="2200" dirty="0">
                <a:latin typeface="Arial"/>
                <a:cs typeface="Arial"/>
              </a:rPr>
              <a:t>The auditor can verify by reviewing this system and noting the Authorized identification code on finished products: Alaska COC certification number or Icelandic CoC certification number on carton, production code, AK number, seal number Product form code Purchased certified seafood always on closed pallets, sealed containers, etc.</a:t>
            </a:r>
            <a:endParaRPr lang="en-US" sz="2200" dirty="0">
              <a:latin typeface="Arial"/>
              <a:cs typeface="Arial"/>
            </a:endParaRPr>
          </a:p>
          <a:p>
            <a:pPr marL="355600" marR="5080" indent="-342900">
              <a:lnSpc>
                <a:spcPts val="2160"/>
              </a:lnSpc>
              <a:buFont typeface="Wingdings" panose="05000000000000000000" pitchFamily="2" charset="2"/>
              <a:buChar char="§"/>
              <a:tabLst>
                <a:tab pos="354965" algn="l"/>
                <a:tab pos="355600" algn="l"/>
              </a:tabLst>
            </a:pPr>
            <a:endParaRPr sz="2200" dirty="0">
              <a:latin typeface="Arial"/>
              <a:cs typeface="Arial"/>
            </a:endParaRPr>
          </a:p>
        </p:txBody>
      </p:sp>
      <p:sp>
        <p:nvSpPr>
          <p:cNvPr id="3" name="TextBox 2"/>
          <p:cNvSpPr txBox="1"/>
          <p:nvPr/>
        </p:nvSpPr>
        <p:spPr>
          <a:xfrm>
            <a:off x="1328895" y="1100301"/>
            <a:ext cx="8486618" cy="1220847"/>
          </a:xfrm>
          <a:prstGeom prst="rect">
            <a:avLst/>
          </a:prstGeom>
          <a:solidFill>
            <a:schemeClr val="accent4">
              <a:lumMod val="20000"/>
              <a:lumOff val="80000"/>
            </a:schemeClr>
          </a:solidFill>
          <a:ln>
            <a:solidFill>
              <a:schemeClr val="bg2"/>
            </a:solidFill>
          </a:ln>
        </p:spPr>
        <p:txBody>
          <a:bodyPr wrap="square" rtlCol="0" anchor="ctr" anchorCtr="1">
            <a:spAutoFit/>
          </a:bodyPr>
          <a:lstStyle/>
          <a:p>
            <a:pPr marL="12700" marR="5080">
              <a:lnSpc>
                <a:spcPts val="2160"/>
              </a:lnSpc>
              <a:spcBef>
                <a:spcPts val="105"/>
              </a:spcBef>
              <a:tabLst>
                <a:tab pos="354965" algn="l"/>
                <a:tab pos="355600" algn="l"/>
              </a:tabLst>
            </a:pPr>
            <a:r>
              <a:rPr lang="en-US" sz="2200" dirty="0">
                <a:solidFill>
                  <a:schemeClr val="accent2">
                    <a:lumMod val="50000"/>
                  </a:schemeClr>
                </a:solidFill>
                <a:latin typeface="Arial"/>
                <a:cs typeface="Arial"/>
              </a:rPr>
              <a:t>1.7  Where the Applicant utilizes the services of a subcontractor (carrying out contract processing, packaging, or labelling activities), the Subcontractor shall be certified to the RFM Chain of Custody Standard.</a:t>
            </a:r>
          </a:p>
        </p:txBody>
      </p:sp>
    </p:spTree>
    <p:extLst>
      <p:ext uri="{BB962C8B-B14F-4D97-AF65-F5344CB8AC3E}">
        <p14:creationId xmlns:p14="http://schemas.microsoft.com/office/powerpoint/2010/main" val="290428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00161" y="1610616"/>
            <a:ext cx="8443912" cy="4753224"/>
          </a:xfrm>
          <a:prstGeom prst="rect">
            <a:avLst/>
          </a:prstGeom>
          <a:solidFill>
            <a:schemeClr val="accent2">
              <a:lumMod val="50000"/>
            </a:schemeClr>
          </a:solidFill>
        </p:spPr>
        <p:txBody>
          <a:bodyPr vert="horz" wrap="square" lIns="0" tIns="13335" rIns="0" bIns="0" rtlCol="0">
            <a:spAutoFit/>
          </a:bodyPr>
          <a:lstStyle/>
          <a:p>
            <a:pPr marL="12700" marR="179705">
              <a:spcBef>
                <a:spcPts val="105"/>
              </a:spcBef>
            </a:pPr>
            <a:r>
              <a:rPr sz="2200" dirty="0">
                <a:latin typeface="Arial"/>
                <a:cs typeface="Arial"/>
              </a:rPr>
              <a:t>1.8 </a:t>
            </a:r>
            <a:r>
              <a:rPr lang="en-US" sz="2200" dirty="0">
                <a:latin typeface="Arial"/>
                <a:cs typeface="Arial"/>
              </a:rPr>
              <a:t> </a:t>
            </a:r>
            <a:r>
              <a:rPr sz="2200" dirty="0">
                <a:latin typeface="Arial"/>
                <a:cs typeface="Arial"/>
              </a:rPr>
              <a:t>Where the Applicant utilizes the services of third-party service providers, a contract or equivalent documentary evidence shall be in place demonstrating that product traceability and tamper proofing are ensured during storage, distribution, or transportation.</a:t>
            </a:r>
          </a:p>
          <a:p>
            <a:pPr>
              <a:spcBef>
                <a:spcPts val="25"/>
              </a:spcBef>
            </a:pPr>
            <a:endParaRPr sz="2200" dirty="0">
              <a:latin typeface="Arial"/>
              <a:cs typeface="Arial"/>
            </a:endParaRPr>
          </a:p>
          <a:p>
            <a:pPr marL="355600" marR="225425" indent="-342900">
              <a:buFont typeface="Wingdings" panose="05000000000000000000" pitchFamily="2" charset="2"/>
              <a:buChar char="§"/>
              <a:tabLst>
                <a:tab pos="354965" algn="l"/>
                <a:tab pos="355600" algn="l"/>
              </a:tabLst>
            </a:pPr>
            <a:r>
              <a:rPr sz="2200" dirty="0">
                <a:latin typeface="Arial"/>
                <a:cs typeface="Arial"/>
              </a:rPr>
              <a:t>A full policy is in place and is signed by the senior management team within the applicant organisation which directly quotes these requirements for the applicable sub contractor.</a:t>
            </a:r>
          </a:p>
          <a:p>
            <a:pPr marL="342900" indent="-342900">
              <a:spcBef>
                <a:spcPts val="25"/>
              </a:spcBef>
              <a:buFont typeface="Wingdings" panose="05000000000000000000" pitchFamily="2" charset="2"/>
              <a:buChar char="§"/>
            </a:pPr>
            <a:endParaRPr sz="2200" dirty="0">
              <a:latin typeface="Arial"/>
              <a:cs typeface="Arial"/>
            </a:endParaRPr>
          </a:p>
          <a:p>
            <a:pPr marL="355600" marR="197485" indent="-342900">
              <a:spcBef>
                <a:spcPts val="5"/>
              </a:spcBef>
              <a:buFont typeface="Wingdings" panose="05000000000000000000" pitchFamily="2" charset="2"/>
              <a:buChar char="§"/>
              <a:tabLst>
                <a:tab pos="354965" algn="l"/>
                <a:tab pos="355600" algn="l"/>
              </a:tabLst>
            </a:pPr>
            <a:r>
              <a:rPr sz="2200" dirty="0">
                <a:latin typeface="Arial"/>
                <a:cs typeface="Arial"/>
              </a:rPr>
              <a:t>Auditor shall verify by establishing which subcontractor conducted which part of their applicant process. Storage, distribution or</a:t>
            </a:r>
            <a:r>
              <a:rPr lang="en-US" sz="2200" dirty="0">
                <a:latin typeface="Arial"/>
                <a:cs typeface="Arial"/>
              </a:rPr>
              <a:t> </a:t>
            </a:r>
            <a:r>
              <a:rPr sz="2200" dirty="0">
                <a:latin typeface="Arial"/>
                <a:cs typeface="Arial"/>
              </a:rPr>
              <a:t>transportation third party services don’t need to be RFM certified, but a written commitment to comply with the Standard requirements is needed.</a:t>
            </a:r>
          </a:p>
        </p:txBody>
      </p:sp>
      <p:sp>
        <p:nvSpPr>
          <p:cNvPr id="5" name="TextBox 4"/>
          <p:cNvSpPr txBox="1"/>
          <p:nvPr/>
        </p:nvSpPr>
        <p:spPr>
          <a:xfrm>
            <a:off x="1300161" y="1346297"/>
            <a:ext cx="8443912" cy="1785104"/>
          </a:xfrm>
          <a:prstGeom prst="rect">
            <a:avLst/>
          </a:prstGeom>
          <a:solidFill>
            <a:schemeClr val="accent4">
              <a:lumMod val="20000"/>
              <a:lumOff val="80000"/>
            </a:schemeClr>
          </a:solidFill>
          <a:ln>
            <a:solidFill>
              <a:schemeClr val="bg2"/>
            </a:solidFill>
          </a:ln>
        </p:spPr>
        <p:txBody>
          <a:bodyPr wrap="square" rtlCol="0" anchor="ctr" anchorCtr="1">
            <a:spAutoFit/>
          </a:bodyPr>
          <a:lstStyle/>
          <a:p>
            <a:pPr marL="12700" marR="179705">
              <a:spcBef>
                <a:spcPts val="105"/>
              </a:spcBef>
            </a:pPr>
            <a:r>
              <a:rPr lang="en-US" sz="2200" dirty="0">
                <a:solidFill>
                  <a:schemeClr val="accent2">
                    <a:lumMod val="50000"/>
                  </a:schemeClr>
                </a:solidFill>
                <a:latin typeface="Arial"/>
                <a:cs typeface="Arial"/>
              </a:rPr>
              <a:t>1.8  Where the Applicant utilizes the services of third-party service providers, a contract or equivalent documentary evidence shall be in place demonstrating that product traceability and tamper proofing are ensured during storage, distribution, or transportation.</a:t>
            </a:r>
          </a:p>
        </p:txBody>
      </p:sp>
    </p:spTree>
    <p:extLst>
      <p:ext uri="{BB962C8B-B14F-4D97-AF65-F5344CB8AC3E}">
        <p14:creationId xmlns:p14="http://schemas.microsoft.com/office/powerpoint/2010/main" val="13430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1619" y="180217"/>
            <a:ext cx="9675743" cy="1121461"/>
          </a:xfrm>
          <a:prstGeom prst="rect">
            <a:avLst/>
          </a:prstGeom>
        </p:spPr>
        <p:txBody>
          <a:bodyPr vert="horz" wrap="square" lIns="0" tIns="13335" rIns="0" bIns="0" rtlCol="0">
            <a:spAutoFit/>
          </a:bodyPr>
          <a:lstStyle/>
          <a:p>
            <a:pPr marL="2743200" marR="5080" indent="-2730500">
              <a:spcBef>
                <a:spcPts val="105"/>
              </a:spcBef>
            </a:pPr>
            <a:r>
              <a:rPr sz="3600" b="1" dirty="0">
                <a:latin typeface="Arial" panose="020B0604020202020204" pitchFamily="34" charset="0"/>
                <a:cs typeface="Arial" panose="020B0604020202020204" pitchFamily="34" charset="0"/>
              </a:rPr>
              <a:t>SECTION</a:t>
            </a:r>
            <a:r>
              <a:rPr sz="3600" b="1" spc="-25" dirty="0">
                <a:latin typeface="Arial" panose="020B0604020202020204" pitchFamily="34" charset="0"/>
                <a:cs typeface="Arial" panose="020B0604020202020204" pitchFamily="34" charset="0"/>
              </a:rPr>
              <a:t> </a:t>
            </a:r>
            <a:r>
              <a:rPr sz="3600" b="1" dirty="0">
                <a:latin typeface="Arial" panose="020B0604020202020204" pitchFamily="34" charset="0"/>
                <a:cs typeface="Arial" panose="020B0604020202020204" pitchFamily="34" charset="0"/>
              </a:rPr>
              <a:t>2</a:t>
            </a:r>
            <a:r>
              <a:rPr sz="3600" b="1" spc="-10" dirty="0">
                <a:latin typeface="Arial" panose="020B0604020202020204" pitchFamily="34" charset="0"/>
                <a:cs typeface="Arial" panose="020B0604020202020204" pitchFamily="34" charset="0"/>
              </a:rPr>
              <a:t> </a:t>
            </a:r>
            <a:r>
              <a:rPr sz="3600" b="1" i="0" dirty="0">
                <a:latin typeface="Arial" panose="020B0604020202020204" pitchFamily="34" charset="0"/>
                <a:cs typeface="Arial" panose="020B0604020202020204" pitchFamily="34" charset="0"/>
              </a:rPr>
              <a:t>:</a:t>
            </a:r>
            <a:r>
              <a:rPr sz="3600" b="1" dirty="0">
                <a:latin typeface="Arial" panose="020B0604020202020204" pitchFamily="34" charset="0"/>
                <a:cs typeface="Arial" panose="020B0604020202020204" pitchFamily="34" charset="0"/>
              </a:rPr>
              <a:t>TRACEABILITY</a:t>
            </a:r>
            <a:r>
              <a:rPr sz="3600" b="1" spc="-110" dirty="0">
                <a:latin typeface="Arial" panose="020B0604020202020204" pitchFamily="34" charset="0"/>
                <a:cs typeface="Arial" panose="020B0604020202020204" pitchFamily="34" charset="0"/>
              </a:rPr>
              <a:t> </a:t>
            </a:r>
            <a:r>
              <a:rPr sz="3600" b="1" dirty="0">
                <a:latin typeface="Arial" panose="020B0604020202020204" pitchFamily="34" charset="0"/>
                <a:cs typeface="Arial" panose="020B0604020202020204" pitchFamily="34" charset="0"/>
              </a:rPr>
              <a:t>WITHIN</a:t>
            </a:r>
            <a:r>
              <a:rPr sz="3600" b="1" spc="-10" dirty="0">
                <a:latin typeface="Arial" panose="020B0604020202020204" pitchFamily="34" charset="0"/>
                <a:cs typeface="Arial" panose="020B0604020202020204" pitchFamily="34" charset="0"/>
              </a:rPr>
              <a:t> </a:t>
            </a:r>
            <a:r>
              <a:rPr sz="3600" b="1" spc="-25" dirty="0">
                <a:latin typeface="Arial" panose="020B0604020202020204" pitchFamily="34" charset="0"/>
                <a:cs typeface="Arial" panose="020B0604020202020204" pitchFamily="34" charset="0"/>
              </a:rPr>
              <a:t>THE </a:t>
            </a:r>
            <a:r>
              <a:rPr lang="en-US" sz="3600" b="1" spc="-25" dirty="0">
                <a:latin typeface="Arial" panose="020B0604020202020204" pitchFamily="34" charset="0"/>
                <a:cs typeface="Arial" panose="020B0604020202020204" pitchFamily="34" charset="0"/>
              </a:rPr>
              <a:t>     </a:t>
            </a:r>
            <a:r>
              <a:rPr sz="3600" b="1" spc="-20" dirty="0">
                <a:solidFill>
                  <a:srgbClr val="335B74"/>
                </a:solidFill>
                <a:latin typeface="Arial" panose="020B0604020202020204" pitchFamily="34" charset="0"/>
                <a:cs typeface="Arial" panose="020B0604020202020204" pitchFamily="34" charset="0"/>
              </a:rPr>
              <a:t>SUPPLY</a:t>
            </a:r>
            <a:r>
              <a:rPr sz="3600" b="1" spc="-185" dirty="0">
                <a:solidFill>
                  <a:srgbClr val="335B74"/>
                </a:solidFill>
                <a:latin typeface="Arial" panose="020B0604020202020204" pitchFamily="34" charset="0"/>
                <a:cs typeface="Arial" panose="020B0604020202020204" pitchFamily="34" charset="0"/>
              </a:rPr>
              <a:t> </a:t>
            </a:r>
            <a:r>
              <a:rPr sz="3600" b="1" spc="-10" dirty="0">
                <a:solidFill>
                  <a:srgbClr val="335B74"/>
                </a:solidFill>
                <a:latin typeface="Arial" panose="020B0604020202020204" pitchFamily="34" charset="0"/>
                <a:cs typeface="Arial" panose="020B0604020202020204" pitchFamily="34" charset="0"/>
              </a:rPr>
              <a:t>CHAIN</a:t>
            </a:r>
          </a:p>
        </p:txBody>
      </p:sp>
      <p:sp>
        <p:nvSpPr>
          <p:cNvPr id="3" name="object 3"/>
          <p:cNvSpPr txBox="1"/>
          <p:nvPr/>
        </p:nvSpPr>
        <p:spPr>
          <a:xfrm>
            <a:off x="1621631" y="2052955"/>
            <a:ext cx="8101013" cy="4076116"/>
          </a:xfrm>
          <a:prstGeom prst="rect">
            <a:avLst/>
          </a:prstGeom>
          <a:solidFill>
            <a:schemeClr val="accent1">
              <a:lumMod val="75000"/>
            </a:schemeClr>
          </a:solidFill>
        </p:spPr>
        <p:txBody>
          <a:bodyPr vert="horz" wrap="square" lIns="0" tIns="13335" rIns="0" bIns="0" rtlCol="0">
            <a:spAutoFit/>
          </a:bodyPr>
          <a:lstStyle/>
          <a:p>
            <a:pPr marL="12700" marR="5080" lvl="1">
              <a:spcBef>
                <a:spcPts val="105"/>
              </a:spcBef>
              <a:tabLst>
                <a:tab pos="434975" algn="l"/>
              </a:tabLst>
            </a:pPr>
            <a:r>
              <a:rPr lang="en-US" sz="2200" dirty="0">
                <a:latin typeface="Arial"/>
                <a:cs typeface="Arial"/>
              </a:rPr>
              <a:t>2.1 Each</a:t>
            </a:r>
            <a:r>
              <a:rPr lang="en-US" sz="2200" spc="-35" dirty="0">
                <a:latin typeface="Arial"/>
                <a:cs typeface="Arial"/>
              </a:rPr>
              <a:t> </a:t>
            </a:r>
            <a:r>
              <a:rPr lang="en-US" sz="2200" dirty="0">
                <a:latin typeface="Arial"/>
                <a:cs typeface="Arial"/>
              </a:rPr>
              <a:t>seafood</a:t>
            </a:r>
            <a:r>
              <a:rPr lang="en-US" sz="2200" spc="-40" dirty="0">
                <a:latin typeface="Arial"/>
                <a:cs typeface="Arial"/>
              </a:rPr>
              <a:t> </a:t>
            </a:r>
            <a:r>
              <a:rPr lang="en-US" sz="2200" dirty="0">
                <a:latin typeface="Arial"/>
                <a:cs typeface="Arial"/>
              </a:rPr>
              <a:t>consignment</a:t>
            </a:r>
            <a:r>
              <a:rPr lang="en-US" sz="2200" spc="-60" dirty="0">
                <a:latin typeface="Arial"/>
                <a:cs typeface="Arial"/>
              </a:rPr>
              <a:t> </a:t>
            </a:r>
            <a:r>
              <a:rPr lang="en-US" sz="2200" dirty="0">
                <a:latin typeface="Arial"/>
                <a:cs typeface="Arial"/>
              </a:rPr>
              <a:t>shall</a:t>
            </a:r>
            <a:r>
              <a:rPr lang="en-US" sz="2200" spc="-10" dirty="0">
                <a:latin typeface="Arial"/>
                <a:cs typeface="Arial"/>
              </a:rPr>
              <a:t> </a:t>
            </a:r>
            <a:r>
              <a:rPr lang="en-US" sz="2200" dirty="0">
                <a:latin typeface="Arial"/>
                <a:cs typeface="Arial"/>
              </a:rPr>
              <a:t>be</a:t>
            </a:r>
            <a:r>
              <a:rPr lang="en-US" sz="2200" spc="-25" dirty="0">
                <a:latin typeface="Arial"/>
                <a:cs typeface="Arial"/>
              </a:rPr>
              <a:t> </a:t>
            </a:r>
            <a:r>
              <a:rPr lang="en-US" sz="2200" dirty="0">
                <a:latin typeface="Arial"/>
                <a:cs typeface="Arial"/>
              </a:rPr>
              <a:t>traceable</a:t>
            </a:r>
            <a:r>
              <a:rPr lang="en-US" sz="2200" spc="-50" dirty="0">
                <a:latin typeface="Arial"/>
                <a:cs typeface="Arial"/>
              </a:rPr>
              <a:t> </a:t>
            </a:r>
            <a:r>
              <a:rPr lang="en-US" sz="2200" dirty="0">
                <a:latin typeface="Arial"/>
                <a:cs typeface="Arial"/>
              </a:rPr>
              <a:t>back</a:t>
            </a:r>
            <a:r>
              <a:rPr lang="en-US" sz="2200" spc="-30" dirty="0">
                <a:latin typeface="Arial"/>
                <a:cs typeface="Arial"/>
              </a:rPr>
              <a:t> </a:t>
            </a:r>
            <a:r>
              <a:rPr lang="en-US" sz="2200" dirty="0">
                <a:latin typeface="Arial"/>
                <a:cs typeface="Arial"/>
              </a:rPr>
              <a:t>to</a:t>
            </a:r>
            <a:r>
              <a:rPr lang="en-US" sz="2200" spc="-20" dirty="0">
                <a:latin typeface="Arial"/>
                <a:cs typeface="Arial"/>
              </a:rPr>
              <a:t> </a:t>
            </a:r>
            <a:r>
              <a:rPr lang="en-US" sz="2200" dirty="0">
                <a:latin typeface="Arial"/>
                <a:cs typeface="Arial"/>
              </a:rPr>
              <a:t>the</a:t>
            </a:r>
            <a:r>
              <a:rPr lang="en-US" sz="2200" spc="-25" dirty="0">
                <a:latin typeface="Arial"/>
                <a:cs typeface="Arial"/>
              </a:rPr>
              <a:t> </a:t>
            </a:r>
            <a:r>
              <a:rPr lang="en-US" sz="2200" spc="-10" dirty="0">
                <a:latin typeface="Arial"/>
                <a:cs typeface="Arial"/>
              </a:rPr>
              <a:t>certified </a:t>
            </a:r>
            <a:r>
              <a:rPr lang="en-US" sz="2200" dirty="0">
                <a:latin typeface="Arial"/>
                <a:cs typeface="Arial"/>
              </a:rPr>
              <a:t>fishery</a:t>
            </a:r>
            <a:r>
              <a:rPr lang="en-US" sz="2200" spc="-45" dirty="0">
                <a:latin typeface="Arial"/>
                <a:cs typeface="Arial"/>
              </a:rPr>
              <a:t> </a:t>
            </a:r>
            <a:r>
              <a:rPr lang="en-US" sz="2200" dirty="0">
                <a:latin typeface="Arial"/>
                <a:cs typeface="Arial"/>
              </a:rPr>
              <a:t>and</a:t>
            </a:r>
            <a:r>
              <a:rPr lang="en-US" sz="2200" spc="-25" dirty="0">
                <a:latin typeface="Arial"/>
                <a:cs typeface="Arial"/>
              </a:rPr>
              <a:t> </a:t>
            </a:r>
            <a:r>
              <a:rPr lang="en-US" sz="2200" dirty="0">
                <a:latin typeface="Arial"/>
                <a:cs typeface="Arial"/>
              </a:rPr>
              <a:t>should</a:t>
            </a:r>
            <a:r>
              <a:rPr lang="en-US" sz="2200" spc="-25" dirty="0">
                <a:latin typeface="Arial"/>
                <a:cs typeface="Arial"/>
              </a:rPr>
              <a:t> </a:t>
            </a:r>
            <a:r>
              <a:rPr lang="en-US" sz="2200" dirty="0">
                <a:latin typeface="Arial"/>
                <a:cs typeface="Arial"/>
              </a:rPr>
              <a:t>have</a:t>
            </a:r>
            <a:r>
              <a:rPr lang="en-US" sz="2200" spc="-30" dirty="0">
                <a:latin typeface="Arial"/>
                <a:cs typeface="Arial"/>
              </a:rPr>
              <a:t> </a:t>
            </a:r>
            <a:r>
              <a:rPr lang="en-US" sz="2200" dirty="0">
                <a:latin typeface="Arial"/>
                <a:cs typeface="Arial"/>
              </a:rPr>
              <a:t>the</a:t>
            </a:r>
            <a:r>
              <a:rPr lang="en-US" sz="2200" spc="-30" dirty="0">
                <a:latin typeface="Arial"/>
                <a:cs typeface="Arial"/>
              </a:rPr>
              <a:t> </a:t>
            </a:r>
            <a:r>
              <a:rPr lang="en-US" sz="2200" dirty="0">
                <a:latin typeface="Arial"/>
                <a:cs typeface="Arial"/>
              </a:rPr>
              <a:t>following</a:t>
            </a:r>
            <a:r>
              <a:rPr lang="en-US" sz="2200" spc="-15" dirty="0">
                <a:latin typeface="Arial"/>
                <a:cs typeface="Arial"/>
              </a:rPr>
              <a:t> </a:t>
            </a:r>
            <a:r>
              <a:rPr lang="en-US" sz="2200" dirty="0">
                <a:latin typeface="Arial"/>
                <a:cs typeface="Arial"/>
              </a:rPr>
              <a:t>minimum</a:t>
            </a:r>
            <a:r>
              <a:rPr lang="en-US" sz="2200" spc="-30" dirty="0">
                <a:latin typeface="Arial"/>
                <a:cs typeface="Arial"/>
              </a:rPr>
              <a:t> </a:t>
            </a:r>
            <a:r>
              <a:rPr lang="en-US" sz="2200" dirty="0">
                <a:latin typeface="Arial"/>
                <a:cs typeface="Arial"/>
              </a:rPr>
              <a:t>information</a:t>
            </a:r>
            <a:r>
              <a:rPr lang="en-US" sz="2200" spc="-35" dirty="0">
                <a:latin typeface="Arial"/>
                <a:cs typeface="Arial"/>
              </a:rPr>
              <a:t> </a:t>
            </a:r>
            <a:r>
              <a:rPr lang="en-US" sz="2200" spc="-10" dirty="0">
                <a:latin typeface="Arial"/>
                <a:cs typeface="Arial"/>
              </a:rPr>
              <a:t>available:</a:t>
            </a:r>
            <a:endParaRPr lang="en-US" sz="2200" dirty="0">
              <a:latin typeface="Arial"/>
              <a:cs typeface="Arial"/>
            </a:endParaRPr>
          </a:p>
          <a:p>
            <a:pPr lvl="1">
              <a:spcBef>
                <a:spcPts val="20"/>
              </a:spcBef>
              <a:buFont typeface="Arial"/>
              <a:buAutoNum type="arabicPeriod"/>
            </a:pPr>
            <a:endParaRPr lang="en-US" sz="2200" dirty="0">
              <a:latin typeface="Arial"/>
              <a:cs typeface="Arial"/>
            </a:endParaRPr>
          </a:p>
          <a:p>
            <a:pPr marL="102235" lvl="2" indent="-90170">
              <a:spcBef>
                <a:spcPts val="5"/>
              </a:spcBef>
              <a:buSzPct val="95000"/>
              <a:buFont typeface="Times New Roman"/>
              <a:buChar char="•"/>
              <a:tabLst>
                <a:tab pos="102870" algn="l"/>
              </a:tabLst>
            </a:pPr>
            <a:r>
              <a:rPr lang="en-US" sz="2200" dirty="0">
                <a:latin typeface="Arial"/>
                <a:cs typeface="Arial"/>
              </a:rPr>
              <a:t>Species</a:t>
            </a:r>
            <a:r>
              <a:rPr lang="en-US" sz="2200" spc="-10" dirty="0">
                <a:latin typeface="Arial"/>
                <a:cs typeface="Arial"/>
              </a:rPr>
              <a:t> </a:t>
            </a:r>
            <a:r>
              <a:rPr lang="en-US" sz="2200" spc="-20" dirty="0">
                <a:latin typeface="Arial"/>
                <a:cs typeface="Arial"/>
              </a:rPr>
              <a:t>name</a:t>
            </a:r>
            <a:endParaRPr lang="en-US" sz="2200" dirty="0">
              <a:latin typeface="Arial"/>
              <a:cs typeface="Arial"/>
            </a:endParaRPr>
          </a:p>
          <a:p>
            <a:pPr marL="1257300" lvl="2" indent="-342900">
              <a:spcBef>
                <a:spcPts val="25"/>
              </a:spcBef>
              <a:buFont typeface="Wingdings" panose="05000000000000000000" pitchFamily="2" charset="2"/>
              <a:buChar char="§"/>
            </a:pPr>
            <a:endParaRPr lang="en-US" sz="2200" dirty="0">
              <a:latin typeface="Arial"/>
              <a:cs typeface="Arial"/>
            </a:endParaRPr>
          </a:p>
          <a:p>
            <a:pPr lvl="2">
              <a:spcBef>
                <a:spcPts val="25"/>
              </a:spcBef>
            </a:pPr>
            <a:endParaRPr sz="2200" dirty="0">
              <a:latin typeface="Arial"/>
              <a:cs typeface="Arial"/>
            </a:endParaRPr>
          </a:p>
          <a:p>
            <a:pPr marL="355600" marR="52069" lvl="2" indent="-342900">
              <a:buSzPct val="95000"/>
              <a:buFont typeface="Wingdings" panose="05000000000000000000" pitchFamily="2" charset="2"/>
              <a:buChar char="§"/>
              <a:tabLst>
                <a:tab pos="102870" algn="l"/>
                <a:tab pos="1746885" algn="l"/>
                <a:tab pos="1987550" algn="l"/>
              </a:tabLst>
            </a:pPr>
            <a:r>
              <a:rPr sz="2200" dirty="0">
                <a:latin typeface="Arial"/>
                <a:cs typeface="Arial"/>
              </a:rPr>
              <a:t>Auditor</a:t>
            </a:r>
            <a:r>
              <a:rPr sz="2200" spc="-45" dirty="0">
                <a:latin typeface="Arial"/>
                <a:cs typeface="Arial"/>
              </a:rPr>
              <a:t> </a:t>
            </a:r>
            <a:r>
              <a:rPr sz="2200" dirty="0">
                <a:latin typeface="Arial"/>
                <a:cs typeface="Arial"/>
              </a:rPr>
              <a:t>verification</a:t>
            </a:r>
            <a:r>
              <a:rPr sz="2200" spc="-35" dirty="0">
                <a:latin typeface="Arial"/>
                <a:cs typeface="Arial"/>
              </a:rPr>
              <a:t> </a:t>
            </a:r>
            <a:r>
              <a:rPr sz="2200" dirty="0">
                <a:latin typeface="Arial"/>
                <a:cs typeface="Arial"/>
              </a:rPr>
              <a:t>of</a:t>
            </a:r>
            <a:r>
              <a:rPr sz="2200" spc="-35" dirty="0">
                <a:latin typeface="Arial"/>
                <a:cs typeface="Arial"/>
              </a:rPr>
              <a:t> </a:t>
            </a:r>
            <a:r>
              <a:rPr sz="2200" dirty="0">
                <a:latin typeface="Arial"/>
                <a:cs typeface="Arial"/>
              </a:rPr>
              <a:t>the</a:t>
            </a:r>
            <a:r>
              <a:rPr sz="2200" spc="-40" dirty="0">
                <a:latin typeface="Arial"/>
                <a:cs typeface="Arial"/>
              </a:rPr>
              <a:t> </a:t>
            </a:r>
            <a:r>
              <a:rPr sz="2200" dirty="0">
                <a:latin typeface="Arial"/>
                <a:cs typeface="Arial"/>
              </a:rPr>
              <a:t>applicant’s</a:t>
            </a:r>
            <a:r>
              <a:rPr sz="2200" spc="-30" dirty="0">
                <a:latin typeface="Arial"/>
                <a:cs typeface="Arial"/>
              </a:rPr>
              <a:t> </a:t>
            </a:r>
            <a:r>
              <a:rPr sz="2200" dirty="0">
                <a:latin typeface="Arial"/>
                <a:cs typeface="Arial"/>
              </a:rPr>
              <a:t>traceability</a:t>
            </a:r>
            <a:r>
              <a:rPr sz="2200" spc="-55" dirty="0">
                <a:latin typeface="Arial"/>
                <a:cs typeface="Arial"/>
              </a:rPr>
              <a:t> </a:t>
            </a:r>
            <a:r>
              <a:rPr sz="2200" dirty="0">
                <a:latin typeface="Arial"/>
                <a:cs typeface="Arial"/>
              </a:rPr>
              <a:t>system</a:t>
            </a:r>
            <a:r>
              <a:rPr sz="2200" spc="-45" dirty="0">
                <a:latin typeface="Arial"/>
                <a:cs typeface="Arial"/>
              </a:rPr>
              <a:t> </a:t>
            </a:r>
            <a:r>
              <a:rPr sz="2200" dirty="0">
                <a:latin typeface="Arial"/>
                <a:cs typeface="Arial"/>
              </a:rPr>
              <a:t>to</a:t>
            </a:r>
            <a:r>
              <a:rPr sz="2200" spc="-25" dirty="0">
                <a:latin typeface="Arial"/>
                <a:cs typeface="Arial"/>
              </a:rPr>
              <a:t> </a:t>
            </a:r>
            <a:r>
              <a:rPr sz="2200" spc="-10" dirty="0">
                <a:latin typeface="Arial"/>
                <a:cs typeface="Arial"/>
              </a:rPr>
              <a:t>ensure </a:t>
            </a:r>
            <a:r>
              <a:rPr sz="2200" dirty="0">
                <a:latin typeface="Arial"/>
                <a:cs typeface="Arial"/>
              </a:rPr>
              <a:t>that</a:t>
            </a:r>
            <a:r>
              <a:rPr sz="2200" spc="-30" dirty="0">
                <a:latin typeface="Arial"/>
                <a:cs typeface="Arial"/>
              </a:rPr>
              <a:t> </a:t>
            </a:r>
            <a:r>
              <a:rPr sz="2200" dirty="0">
                <a:latin typeface="Arial"/>
                <a:cs typeface="Arial"/>
              </a:rPr>
              <a:t>all</a:t>
            </a:r>
            <a:r>
              <a:rPr sz="2200" spc="-5" dirty="0">
                <a:latin typeface="Arial"/>
                <a:cs typeface="Arial"/>
              </a:rPr>
              <a:t> </a:t>
            </a:r>
            <a:r>
              <a:rPr sz="2200" spc="-10" dirty="0">
                <a:latin typeface="Arial"/>
                <a:cs typeface="Arial"/>
              </a:rPr>
              <a:t>incoming</a:t>
            </a:r>
            <a:r>
              <a:rPr lang="en-US" sz="2200" dirty="0">
                <a:latin typeface="Arial"/>
                <a:cs typeface="Arial"/>
              </a:rPr>
              <a:t> </a:t>
            </a:r>
            <a:r>
              <a:rPr sz="2200" dirty="0">
                <a:latin typeface="Arial"/>
                <a:cs typeface="Arial"/>
              </a:rPr>
              <a:t>fish</a:t>
            </a:r>
            <a:r>
              <a:rPr sz="2200" spc="-35" dirty="0">
                <a:latin typeface="Arial"/>
                <a:cs typeface="Arial"/>
              </a:rPr>
              <a:t> </a:t>
            </a:r>
            <a:r>
              <a:rPr sz="2200" dirty="0">
                <a:latin typeface="Arial"/>
                <a:cs typeface="Arial"/>
              </a:rPr>
              <a:t>is</a:t>
            </a:r>
            <a:r>
              <a:rPr sz="2200" spc="-15" dirty="0">
                <a:latin typeface="Arial"/>
                <a:cs typeface="Arial"/>
              </a:rPr>
              <a:t> </a:t>
            </a:r>
            <a:r>
              <a:rPr sz="2200" dirty="0">
                <a:latin typeface="Arial"/>
                <a:cs typeface="Arial"/>
              </a:rPr>
              <a:t>always</a:t>
            </a:r>
            <a:r>
              <a:rPr sz="2200" spc="-40" dirty="0">
                <a:latin typeface="Arial"/>
                <a:cs typeface="Arial"/>
              </a:rPr>
              <a:t> </a:t>
            </a:r>
            <a:r>
              <a:rPr sz="2200" dirty="0">
                <a:latin typeface="Arial"/>
                <a:cs typeface="Arial"/>
              </a:rPr>
              <a:t>identified</a:t>
            </a:r>
            <a:r>
              <a:rPr sz="2200" spc="-15" dirty="0">
                <a:latin typeface="Arial"/>
                <a:cs typeface="Arial"/>
              </a:rPr>
              <a:t> </a:t>
            </a:r>
            <a:r>
              <a:rPr sz="2200" dirty="0">
                <a:latin typeface="Arial"/>
                <a:cs typeface="Arial"/>
              </a:rPr>
              <a:t>with</a:t>
            </a:r>
            <a:r>
              <a:rPr sz="2200" spc="-40" dirty="0">
                <a:latin typeface="Arial"/>
                <a:cs typeface="Arial"/>
              </a:rPr>
              <a:t> </a:t>
            </a:r>
            <a:r>
              <a:rPr sz="2200" dirty="0">
                <a:latin typeface="Arial"/>
                <a:cs typeface="Arial"/>
              </a:rPr>
              <a:t>species</a:t>
            </a:r>
            <a:r>
              <a:rPr sz="2200" spc="-40" dirty="0">
                <a:latin typeface="Arial"/>
                <a:cs typeface="Arial"/>
              </a:rPr>
              <a:t> </a:t>
            </a:r>
            <a:r>
              <a:rPr sz="2200" dirty="0">
                <a:latin typeface="Arial"/>
                <a:cs typeface="Arial"/>
              </a:rPr>
              <a:t>name</a:t>
            </a:r>
            <a:r>
              <a:rPr sz="2200" spc="-45" dirty="0">
                <a:latin typeface="Arial"/>
                <a:cs typeface="Arial"/>
              </a:rPr>
              <a:t> </a:t>
            </a:r>
            <a:r>
              <a:rPr sz="2200" spc="-25" dirty="0">
                <a:latin typeface="Arial"/>
                <a:cs typeface="Arial"/>
              </a:rPr>
              <a:t>and </a:t>
            </a:r>
            <a:r>
              <a:rPr sz="2200" dirty="0">
                <a:latin typeface="Arial"/>
                <a:cs typeface="Arial"/>
              </a:rPr>
              <a:t>catching</a:t>
            </a:r>
            <a:r>
              <a:rPr sz="2200" spc="-30" dirty="0">
                <a:latin typeface="Arial"/>
                <a:cs typeface="Arial"/>
              </a:rPr>
              <a:t> </a:t>
            </a:r>
            <a:r>
              <a:rPr sz="2200" spc="-20" dirty="0">
                <a:latin typeface="Arial"/>
                <a:cs typeface="Arial"/>
              </a:rPr>
              <a:t>area.</a:t>
            </a:r>
            <a:r>
              <a:rPr lang="en-US" sz="2200" dirty="0">
                <a:latin typeface="Arial"/>
                <a:cs typeface="Arial"/>
              </a:rPr>
              <a:t> T</a:t>
            </a:r>
            <a:r>
              <a:rPr sz="2200" dirty="0">
                <a:latin typeface="Arial"/>
                <a:cs typeface="Arial"/>
              </a:rPr>
              <a:t>his</a:t>
            </a:r>
            <a:r>
              <a:rPr sz="2200" spc="-40" dirty="0">
                <a:latin typeface="Arial"/>
                <a:cs typeface="Arial"/>
              </a:rPr>
              <a:t> </a:t>
            </a:r>
            <a:r>
              <a:rPr sz="2200" dirty="0">
                <a:latin typeface="Arial"/>
                <a:cs typeface="Arial"/>
              </a:rPr>
              <a:t>could</a:t>
            </a:r>
            <a:r>
              <a:rPr sz="2200" spc="-15" dirty="0">
                <a:latin typeface="Arial"/>
                <a:cs typeface="Arial"/>
              </a:rPr>
              <a:t> </a:t>
            </a:r>
            <a:r>
              <a:rPr sz="2200" dirty="0">
                <a:latin typeface="Arial"/>
                <a:cs typeface="Arial"/>
              </a:rPr>
              <a:t>be</a:t>
            </a:r>
            <a:r>
              <a:rPr sz="2200" spc="-20" dirty="0">
                <a:latin typeface="Arial"/>
                <a:cs typeface="Arial"/>
              </a:rPr>
              <a:t> </a:t>
            </a:r>
            <a:r>
              <a:rPr sz="2200" dirty="0">
                <a:latin typeface="Arial"/>
                <a:cs typeface="Arial"/>
              </a:rPr>
              <a:t>on</a:t>
            </a:r>
            <a:r>
              <a:rPr sz="2200" spc="-5" dirty="0">
                <a:latin typeface="Arial"/>
                <a:cs typeface="Arial"/>
              </a:rPr>
              <a:t> </a:t>
            </a:r>
            <a:r>
              <a:rPr sz="2200" dirty="0">
                <a:latin typeface="Arial"/>
                <a:cs typeface="Arial"/>
              </a:rPr>
              <a:t>product</a:t>
            </a:r>
            <a:r>
              <a:rPr sz="2200" spc="-20" dirty="0">
                <a:latin typeface="Arial"/>
                <a:cs typeface="Arial"/>
              </a:rPr>
              <a:t> </a:t>
            </a:r>
            <a:r>
              <a:rPr sz="2200" dirty="0">
                <a:latin typeface="Arial"/>
                <a:cs typeface="Arial"/>
              </a:rPr>
              <a:t>or</a:t>
            </a:r>
            <a:r>
              <a:rPr sz="2200" spc="-25" dirty="0">
                <a:latin typeface="Arial"/>
                <a:cs typeface="Arial"/>
              </a:rPr>
              <a:t> </a:t>
            </a:r>
            <a:r>
              <a:rPr sz="2200" dirty="0">
                <a:latin typeface="Arial"/>
                <a:cs typeface="Arial"/>
              </a:rPr>
              <a:t>with</a:t>
            </a:r>
            <a:r>
              <a:rPr sz="2200" spc="-45" dirty="0">
                <a:latin typeface="Arial"/>
                <a:cs typeface="Arial"/>
              </a:rPr>
              <a:t> </a:t>
            </a:r>
            <a:r>
              <a:rPr sz="2200" spc="-10" dirty="0">
                <a:latin typeface="Arial"/>
                <a:cs typeface="Arial"/>
              </a:rPr>
              <a:t>accompanying </a:t>
            </a:r>
            <a:r>
              <a:rPr sz="2200" dirty="0">
                <a:latin typeface="Arial"/>
                <a:cs typeface="Arial"/>
              </a:rPr>
              <a:t>documentation</a:t>
            </a:r>
            <a:r>
              <a:rPr lang="en-US" sz="2200" dirty="0">
                <a:latin typeface="Arial"/>
                <a:cs typeface="Arial"/>
              </a:rPr>
              <a:t>,</a:t>
            </a:r>
            <a:r>
              <a:rPr sz="2200" spc="-45" dirty="0">
                <a:latin typeface="Arial"/>
                <a:cs typeface="Arial"/>
              </a:rPr>
              <a:t> </a:t>
            </a:r>
            <a:r>
              <a:rPr sz="2200" dirty="0">
                <a:latin typeface="Arial"/>
                <a:cs typeface="Arial"/>
              </a:rPr>
              <a:t>and</a:t>
            </a:r>
            <a:r>
              <a:rPr sz="2200" spc="-40" dirty="0">
                <a:latin typeface="Arial"/>
                <a:cs typeface="Arial"/>
              </a:rPr>
              <a:t> </a:t>
            </a:r>
            <a:r>
              <a:rPr sz="2200" dirty="0">
                <a:latin typeface="Arial"/>
                <a:cs typeface="Arial"/>
              </a:rPr>
              <a:t>copy</a:t>
            </a:r>
            <a:r>
              <a:rPr sz="2200" spc="-30" dirty="0">
                <a:latin typeface="Arial"/>
                <a:cs typeface="Arial"/>
              </a:rPr>
              <a:t> </a:t>
            </a:r>
            <a:r>
              <a:rPr sz="2200" dirty="0">
                <a:latin typeface="Arial"/>
                <a:cs typeface="Arial"/>
              </a:rPr>
              <a:t>of</a:t>
            </a:r>
            <a:r>
              <a:rPr sz="2200" spc="-30" dirty="0">
                <a:latin typeface="Arial"/>
                <a:cs typeface="Arial"/>
              </a:rPr>
              <a:t> </a:t>
            </a:r>
            <a:r>
              <a:rPr sz="2200" dirty="0">
                <a:latin typeface="Arial"/>
                <a:cs typeface="Arial"/>
              </a:rPr>
              <a:t>the</a:t>
            </a:r>
            <a:r>
              <a:rPr sz="2200" spc="-30" dirty="0">
                <a:latin typeface="Arial"/>
                <a:cs typeface="Arial"/>
              </a:rPr>
              <a:t> </a:t>
            </a:r>
            <a:r>
              <a:rPr sz="2200" dirty="0">
                <a:latin typeface="Arial"/>
                <a:cs typeface="Arial"/>
              </a:rPr>
              <a:t>label</a:t>
            </a:r>
            <a:r>
              <a:rPr sz="2200" spc="-40" dirty="0">
                <a:latin typeface="Arial"/>
                <a:cs typeface="Arial"/>
              </a:rPr>
              <a:t> </a:t>
            </a:r>
            <a:r>
              <a:rPr sz="2200" dirty="0">
                <a:latin typeface="Arial"/>
                <a:cs typeface="Arial"/>
              </a:rPr>
              <a:t>should</a:t>
            </a:r>
            <a:r>
              <a:rPr sz="2200" spc="-35" dirty="0">
                <a:latin typeface="Arial"/>
                <a:cs typeface="Arial"/>
              </a:rPr>
              <a:t> </a:t>
            </a:r>
            <a:r>
              <a:rPr sz="2200" dirty="0">
                <a:latin typeface="Arial"/>
                <a:cs typeface="Arial"/>
              </a:rPr>
              <a:t>be</a:t>
            </a:r>
            <a:r>
              <a:rPr sz="2200" spc="-25" dirty="0">
                <a:latin typeface="Arial"/>
                <a:cs typeface="Arial"/>
              </a:rPr>
              <a:t> </a:t>
            </a:r>
            <a:r>
              <a:rPr sz="2200" dirty="0">
                <a:latin typeface="Arial"/>
                <a:cs typeface="Arial"/>
              </a:rPr>
              <a:t>retained</a:t>
            </a:r>
            <a:r>
              <a:rPr sz="2200" spc="-50" dirty="0">
                <a:latin typeface="Arial"/>
                <a:cs typeface="Arial"/>
              </a:rPr>
              <a:t> </a:t>
            </a:r>
            <a:r>
              <a:rPr sz="2200" dirty="0">
                <a:latin typeface="Arial"/>
                <a:cs typeface="Arial"/>
              </a:rPr>
              <a:t>with</a:t>
            </a:r>
            <a:r>
              <a:rPr sz="2200" spc="-55" dirty="0">
                <a:latin typeface="Arial"/>
                <a:cs typeface="Arial"/>
              </a:rPr>
              <a:t> </a:t>
            </a:r>
            <a:r>
              <a:rPr sz="2200" spc="-25" dirty="0">
                <a:latin typeface="Arial"/>
                <a:cs typeface="Arial"/>
              </a:rPr>
              <a:t>the </a:t>
            </a:r>
            <a:r>
              <a:rPr sz="2200" dirty="0">
                <a:latin typeface="Arial"/>
                <a:cs typeface="Arial"/>
              </a:rPr>
              <a:t>clients</a:t>
            </a:r>
            <a:r>
              <a:rPr sz="2200" spc="-70" dirty="0">
                <a:latin typeface="Arial"/>
                <a:cs typeface="Arial"/>
              </a:rPr>
              <a:t> </a:t>
            </a:r>
            <a:r>
              <a:rPr sz="2200" spc="-20" dirty="0">
                <a:latin typeface="Arial"/>
                <a:cs typeface="Arial"/>
              </a:rPr>
              <a:t>file</a:t>
            </a:r>
            <a:r>
              <a:rPr lang="en-US" sz="2200" spc="-20" dirty="0">
                <a:latin typeface="Arial"/>
                <a:cs typeface="Arial"/>
              </a:rPr>
              <a:t>.</a:t>
            </a:r>
            <a:endParaRPr sz="2200" dirty="0">
              <a:latin typeface="Arial"/>
              <a:cs typeface="Arial"/>
            </a:endParaRPr>
          </a:p>
        </p:txBody>
      </p:sp>
      <p:sp>
        <p:nvSpPr>
          <p:cNvPr id="4" name="TextBox 3"/>
          <p:cNvSpPr txBox="1"/>
          <p:nvPr/>
        </p:nvSpPr>
        <p:spPr>
          <a:xfrm>
            <a:off x="1621630" y="2052955"/>
            <a:ext cx="8101013" cy="1987724"/>
          </a:xfrm>
          <a:prstGeom prst="rect">
            <a:avLst/>
          </a:prstGeom>
          <a:solidFill>
            <a:schemeClr val="tx2">
              <a:lumMod val="50000"/>
            </a:schemeClr>
          </a:solidFill>
          <a:ln>
            <a:solidFill>
              <a:schemeClr val="bg2"/>
            </a:solidFill>
          </a:ln>
        </p:spPr>
        <p:txBody>
          <a:bodyPr wrap="square" rtlCol="0" anchor="ctr" anchorCtr="1">
            <a:spAutoFit/>
          </a:bodyPr>
          <a:lstStyle/>
          <a:p>
            <a:pPr marL="12700" marR="5080" lvl="1">
              <a:spcBef>
                <a:spcPts val="105"/>
              </a:spcBef>
              <a:tabLst>
                <a:tab pos="434975" algn="l"/>
              </a:tabLst>
            </a:pPr>
            <a:r>
              <a:rPr lang="en-US" sz="2200" dirty="0">
                <a:latin typeface="Arial"/>
                <a:cs typeface="Arial"/>
              </a:rPr>
              <a:t>2.1 Each</a:t>
            </a:r>
            <a:r>
              <a:rPr lang="en-US" sz="2200" spc="-35" dirty="0">
                <a:latin typeface="Arial"/>
                <a:cs typeface="Arial"/>
              </a:rPr>
              <a:t> </a:t>
            </a:r>
            <a:r>
              <a:rPr lang="en-US" sz="2200" dirty="0">
                <a:latin typeface="Arial"/>
                <a:cs typeface="Arial"/>
              </a:rPr>
              <a:t>seafood</a:t>
            </a:r>
            <a:r>
              <a:rPr lang="en-US" sz="2200" spc="-40" dirty="0">
                <a:latin typeface="Arial"/>
                <a:cs typeface="Arial"/>
              </a:rPr>
              <a:t> </a:t>
            </a:r>
            <a:r>
              <a:rPr lang="en-US" sz="2200" dirty="0">
                <a:latin typeface="Arial"/>
                <a:cs typeface="Arial"/>
              </a:rPr>
              <a:t>consignment</a:t>
            </a:r>
            <a:r>
              <a:rPr lang="en-US" sz="2200" spc="-60" dirty="0">
                <a:latin typeface="Arial"/>
                <a:cs typeface="Arial"/>
              </a:rPr>
              <a:t> </a:t>
            </a:r>
            <a:r>
              <a:rPr lang="en-US" sz="2200" dirty="0">
                <a:latin typeface="Arial"/>
                <a:cs typeface="Arial"/>
              </a:rPr>
              <a:t>shall</a:t>
            </a:r>
            <a:r>
              <a:rPr lang="en-US" sz="2200" spc="-10" dirty="0">
                <a:latin typeface="Arial"/>
                <a:cs typeface="Arial"/>
              </a:rPr>
              <a:t> </a:t>
            </a:r>
            <a:r>
              <a:rPr lang="en-US" sz="2200" dirty="0">
                <a:latin typeface="Arial"/>
                <a:cs typeface="Arial"/>
              </a:rPr>
              <a:t>be</a:t>
            </a:r>
            <a:r>
              <a:rPr lang="en-US" sz="2200" spc="-25" dirty="0">
                <a:latin typeface="Arial"/>
                <a:cs typeface="Arial"/>
              </a:rPr>
              <a:t> </a:t>
            </a:r>
            <a:r>
              <a:rPr lang="en-US" sz="2200" dirty="0">
                <a:latin typeface="Arial"/>
                <a:cs typeface="Arial"/>
              </a:rPr>
              <a:t>traceable</a:t>
            </a:r>
            <a:r>
              <a:rPr lang="en-US" sz="2200" spc="-50" dirty="0">
                <a:latin typeface="Arial"/>
                <a:cs typeface="Arial"/>
              </a:rPr>
              <a:t> </a:t>
            </a:r>
            <a:r>
              <a:rPr lang="en-US" sz="2200" dirty="0">
                <a:latin typeface="Arial"/>
                <a:cs typeface="Arial"/>
              </a:rPr>
              <a:t>back</a:t>
            </a:r>
            <a:r>
              <a:rPr lang="en-US" sz="2200" spc="-30" dirty="0">
                <a:latin typeface="Arial"/>
                <a:cs typeface="Arial"/>
              </a:rPr>
              <a:t> </a:t>
            </a:r>
            <a:r>
              <a:rPr lang="en-US" sz="2200" dirty="0">
                <a:latin typeface="Arial"/>
                <a:cs typeface="Arial"/>
              </a:rPr>
              <a:t>to</a:t>
            </a:r>
            <a:r>
              <a:rPr lang="en-US" sz="2200" spc="-20" dirty="0">
                <a:latin typeface="Arial"/>
                <a:cs typeface="Arial"/>
              </a:rPr>
              <a:t> </a:t>
            </a:r>
            <a:r>
              <a:rPr lang="en-US" sz="2200" dirty="0">
                <a:latin typeface="Arial"/>
                <a:cs typeface="Arial"/>
              </a:rPr>
              <a:t>the</a:t>
            </a:r>
            <a:r>
              <a:rPr lang="en-US" sz="2200" spc="-25" dirty="0">
                <a:latin typeface="Arial"/>
                <a:cs typeface="Arial"/>
              </a:rPr>
              <a:t> </a:t>
            </a:r>
            <a:r>
              <a:rPr lang="en-US" sz="2200" spc="-10" dirty="0">
                <a:latin typeface="Arial"/>
                <a:cs typeface="Arial"/>
              </a:rPr>
              <a:t>certified </a:t>
            </a:r>
            <a:r>
              <a:rPr lang="en-US" sz="2200" dirty="0">
                <a:latin typeface="Arial"/>
                <a:cs typeface="Arial"/>
              </a:rPr>
              <a:t>fishery</a:t>
            </a:r>
            <a:r>
              <a:rPr lang="en-US" sz="2200" spc="-45" dirty="0">
                <a:latin typeface="Arial"/>
                <a:cs typeface="Arial"/>
              </a:rPr>
              <a:t> </a:t>
            </a:r>
            <a:r>
              <a:rPr lang="en-US" sz="2200" dirty="0">
                <a:latin typeface="Arial"/>
                <a:cs typeface="Arial"/>
              </a:rPr>
              <a:t>and</a:t>
            </a:r>
            <a:r>
              <a:rPr lang="en-US" sz="2200" spc="-25" dirty="0">
                <a:latin typeface="Arial"/>
                <a:cs typeface="Arial"/>
              </a:rPr>
              <a:t> </a:t>
            </a:r>
            <a:r>
              <a:rPr lang="en-US" sz="2200" dirty="0">
                <a:latin typeface="Arial"/>
                <a:cs typeface="Arial"/>
              </a:rPr>
              <a:t>should</a:t>
            </a:r>
            <a:r>
              <a:rPr lang="en-US" sz="2200" spc="-25" dirty="0">
                <a:latin typeface="Arial"/>
                <a:cs typeface="Arial"/>
              </a:rPr>
              <a:t> </a:t>
            </a:r>
            <a:r>
              <a:rPr lang="en-US" sz="2200" dirty="0">
                <a:latin typeface="Arial"/>
                <a:cs typeface="Arial"/>
              </a:rPr>
              <a:t>have</a:t>
            </a:r>
            <a:r>
              <a:rPr lang="en-US" sz="2200" spc="-30" dirty="0">
                <a:latin typeface="Arial"/>
                <a:cs typeface="Arial"/>
              </a:rPr>
              <a:t> </a:t>
            </a:r>
            <a:r>
              <a:rPr lang="en-US" sz="2200" dirty="0">
                <a:latin typeface="Arial"/>
                <a:cs typeface="Arial"/>
              </a:rPr>
              <a:t>the</a:t>
            </a:r>
            <a:r>
              <a:rPr lang="en-US" sz="2200" spc="-30" dirty="0">
                <a:latin typeface="Arial"/>
                <a:cs typeface="Arial"/>
              </a:rPr>
              <a:t> </a:t>
            </a:r>
            <a:r>
              <a:rPr lang="en-US" sz="2200" dirty="0">
                <a:latin typeface="Arial"/>
                <a:cs typeface="Arial"/>
              </a:rPr>
              <a:t>following</a:t>
            </a:r>
            <a:r>
              <a:rPr lang="en-US" sz="2200" spc="-15" dirty="0">
                <a:latin typeface="Arial"/>
                <a:cs typeface="Arial"/>
              </a:rPr>
              <a:t> </a:t>
            </a:r>
            <a:r>
              <a:rPr lang="en-US" sz="2200" dirty="0">
                <a:latin typeface="Arial"/>
                <a:cs typeface="Arial"/>
              </a:rPr>
              <a:t>minimum</a:t>
            </a:r>
            <a:r>
              <a:rPr lang="en-US" sz="2200" spc="-30" dirty="0">
                <a:latin typeface="Arial"/>
                <a:cs typeface="Arial"/>
              </a:rPr>
              <a:t> </a:t>
            </a:r>
            <a:r>
              <a:rPr lang="en-US" sz="2200" dirty="0">
                <a:latin typeface="Arial"/>
                <a:cs typeface="Arial"/>
              </a:rPr>
              <a:t>information</a:t>
            </a:r>
            <a:r>
              <a:rPr lang="en-US" sz="2200" spc="-35" dirty="0">
                <a:latin typeface="Arial"/>
                <a:cs typeface="Arial"/>
              </a:rPr>
              <a:t> </a:t>
            </a:r>
            <a:r>
              <a:rPr lang="en-US" sz="2200" spc="-10" dirty="0">
                <a:latin typeface="Arial"/>
                <a:cs typeface="Arial"/>
              </a:rPr>
              <a:t>available:</a:t>
            </a:r>
            <a:endParaRPr lang="en-US" sz="2200" dirty="0">
              <a:latin typeface="Arial"/>
              <a:cs typeface="Arial"/>
            </a:endParaRPr>
          </a:p>
          <a:p>
            <a:pPr lvl="1">
              <a:spcBef>
                <a:spcPts val="20"/>
              </a:spcBef>
              <a:buFont typeface="Arial"/>
              <a:buAutoNum type="arabicPeriod"/>
            </a:pPr>
            <a:endParaRPr lang="en-US" sz="900" dirty="0">
              <a:latin typeface="Arial"/>
              <a:cs typeface="Arial"/>
            </a:endParaRPr>
          </a:p>
          <a:p>
            <a:pPr marL="812165" lvl="3" indent="-342900">
              <a:spcBef>
                <a:spcPts val="5"/>
              </a:spcBef>
              <a:buSzPct val="95000"/>
              <a:buFont typeface="Courier New" panose="02070309020205020404" pitchFamily="49" charset="0"/>
              <a:buChar char="o"/>
              <a:tabLst>
                <a:tab pos="102870" algn="l"/>
              </a:tabLst>
            </a:pPr>
            <a:r>
              <a:rPr lang="en-US" sz="2200" dirty="0">
                <a:latin typeface="Arial"/>
                <a:cs typeface="Arial"/>
              </a:rPr>
              <a:t>Species</a:t>
            </a:r>
            <a:r>
              <a:rPr lang="en-US" sz="2200" spc="-10" dirty="0">
                <a:latin typeface="Arial"/>
                <a:cs typeface="Arial"/>
              </a:rPr>
              <a:t> </a:t>
            </a:r>
            <a:r>
              <a:rPr lang="en-US" sz="2200" spc="-20" dirty="0">
                <a:latin typeface="Arial"/>
                <a:cs typeface="Arial"/>
              </a:rPr>
              <a:t>name</a:t>
            </a:r>
            <a:endParaRPr lang="en-US" sz="2200" dirty="0">
              <a:latin typeface="Arial"/>
              <a:cs typeface="Arial"/>
            </a:endParaRPr>
          </a:p>
          <a:p>
            <a:pPr marL="812165" lvl="3" indent="-342900">
              <a:spcBef>
                <a:spcPts val="480"/>
              </a:spcBef>
              <a:buSzPct val="95000"/>
              <a:buFont typeface="Courier New" panose="02070309020205020404" pitchFamily="49" charset="0"/>
              <a:buChar char="o"/>
              <a:tabLst>
                <a:tab pos="102870" algn="l"/>
              </a:tabLst>
            </a:pPr>
            <a:r>
              <a:rPr lang="en-US" sz="2200" dirty="0">
                <a:latin typeface="Arial"/>
                <a:cs typeface="Arial"/>
              </a:rPr>
              <a:t>Catch</a:t>
            </a:r>
            <a:r>
              <a:rPr lang="en-US" sz="2200" spc="-25" dirty="0">
                <a:latin typeface="Arial"/>
                <a:cs typeface="Arial"/>
              </a:rPr>
              <a:t> </a:t>
            </a:r>
            <a:r>
              <a:rPr lang="en-US" sz="2200" spc="-20" dirty="0">
                <a:latin typeface="Arial"/>
                <a:cs typeface="Arial"/>
              </a:rPr>
              <a:t>area</a:t>
            </a:r>
            <a:endParaRPr lang="en-US" sz="2200" dirty="0">
              <a:latin typeface="Arial"/>
              <a:cs typeface="Arial"/>
            </a:endParaRPr>
          </a:p>
        </p:txBody>
      </p:sp>
    </p:spTree>
    <p:extLst>
      <p:ext uri="{BB962C8B-B14F-4D97-AF65-F5344CB8AC3E}">
        <p14:creationId xmlns:p14="http://schemas.microsoft.com/office/powerpoint/2010/main" val="320160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78744" y="1507268"/>
            <a:ext cx="8315325" cy="4542910"/>
          </a:xfrm>
          <a:prstGeom prst="rect">
            <a:avLst/>
          </a:prstGeom>
          <a:solidFill>
            <a:schemeClr val="accent1">
              <a:lumMod val="75000"/>
            </a:schemeClr>
          </a:solidFill>
        </p:spPr>
        <p:txBody>
          <a:bodyPr vert="horz" wrap="square" lIns="0" tIns="13335" rIns="0" bIns="0" rtlCol="0">
            <a:spAutoFit/>
          </a:bodyPr>
          <a:lstStyle/>
          <a:p>
            <a:pPr marL="355600" marR="5080" indent="-342900">
              <a:spcBef>
                <a:spcPts val="105"/>
              </a:spcBef>
            </a:pPr>
            <a:r>
              <a:rPr sz="2200" dirty="0">
                <a:latin typeface="Arial"/>
                <a:cs typeface="Arial"/>
              </a:rPr>
              <a:t>2.2</a:t>
            </a:r>
            <a:r>
              <a:rPr sz="2200" spc="-40" dirty="0">
                <a:latin typeface="Arial"/>
                <a:cs typeface="Arial"/>
              </a:rPr>
              <a:t> </a:t>
            </a:r>
            <a:r>
              <a:rPr sz="2200" dirty="0">
                <a:latin typeface="Arial"/>
                <a:cs typeface="Arial"/>
              </a:rPr>
              <a:t>Certified</a:t>
            </a:r>
            <a:r>
              <a:rPr sz="2200" spc="-25" dirty="0">
                <a:latin typeface="Arial"/>
                <a:cs typeface="Arial"/>
              </a:rPr>
              <a:t> </a:t>
            </a:r>
            <a:r>
              <a:rPr sz="2200" dirty="0">
                <a:latin typeface="Arial"/>
                <a:cs typeface="Arial"/>
              </a:rPr>
              <a:t>seafood</a:t>
            </a:r>
            <a:r>
              <a:rPr sz="2200" spc="-50" dirty="0">
                <a:latin typeface="Arial"/>
                <a:cs typeface="Arial"/>
              </a:rPr>
              <a:t> </a:t>
            </a:r>
            <a:r>
              <a:rPr sz="2200" dirty="0">
                <a:latin typeface="Arial"/>
                <a:cs typeface="Arial"/>
              </a:rPr>
              <a:t>products</a:t>
            </a:r>
            <a:r>
              <a:rPr sz="2200" spc="-45" dirty="0">
                <a:latin typeface="Arial"/>
                <a:cs typeface="Arial"/>
              </a:rPr>
              <a:t> </a:t>
            </a:r>
            <a:r>
              <a:rPr sz="2200" dirty="0">
                <a:latin typeface="Arial"/>
                <a:cs typeface="Arial"/>
              </a:rPr>
              <a:t>shall</a:t>
            </a:r>
            <a:r>
              <a:rPr sz="2200" spc="-30" dirty="0">
                <a:latin typeface="Arial"/>
                <a:cs typeface="Arial"/>
              </a:rPr>
              <a:t> </a:t>
            </a:r>
            <a:r>
              <a:rPr sz="2200" dirty="0">
                <a:latin typeface="Arial"/>
                <a:cs typeface="Arial"/>
              </a:rPr>
              <a:t>be</a:t>
            </a:r>
            <a:r>
              <a:rPr sz="2200" spc="-10" dirty="0">
                <a:latin typeface="Arial"/>
                <a:cs typeface="Arial"/>
              </a:rPr>
              <a:t> </a:t>
            </a:r>
            <a:r>
              <a:rPr sz="2200" dirty="0">
                <a:latin typeface="Arial"/>
                <a:cs typeface="Arial"/>
              </a:rPr>
              <a:t>kept</a:t>
            </a:r>
            <a:r>
              <a:rPr sz="2200" spc="-40" dirty="0">
                <a:latin typeface="Arial"/>
                <a:cs typeface="Arial"/>
              </a:rPr>
              <a:t> </a:t>
            </a:r>
            <a:r>
              <a:rPr sz="2200" dirty="0">
                <a:latin typeface="Arial"/>
                <a:cs typeface="Arial"/>
              </a:rPr>
              <a:t>separate</a:t>
            </a:r>
            <a:r>
              <a:rPr sz="2200" spc="-55" dirty="0">
                <a:latin typeface="Arial"/>
                <a:cs typeface="Arial"/>
              </a:rPr>
              <a:t> </a:t>
            </a:r>
            <a:r>
              <a:rPr sz="2200" dirty="0">
                <a:latin typeface="Arial"/>
                <a:cs typeface="Arial"/>
              </a:rPr>
              <a:t>from</a:t>
            </a:r>
            <a:r>
              <a:rPr sz="2200" spc="-30" dirty="0">
                <a:latin typeface="Arial"/>
                <a:cs typeface="Arial"/>
              </a:rPr>
              <a:t> </a:t>
            </a:r>
            <a:r>
              <a:rPr sz="2200" spc="-20" dirty="0">
                <a:latin typeface="Arial"/>
                <a:cs typeface="Arial"/>
              </a:rPr>
              <a:t>non- </a:t>
            </a:r>
            <a:r>
              <a:rPr sz="2200" dirty="0">
                <a:latin typeface="Arial"/>
                <a:cs typeface="Arial"/>
              </a:rPr>
              <a:t>certified</a:t>
            </a:r>
            <a:r>
              <a:rPr sz="2200" spc="-40" dirty="0">
                <a:latin typeface="Arial"/>
                <a:cs typeface="Arial"/>
              </a:rPr>
              <a:t> </a:t>
            </a:r>
            <a:r>
              <a:rPr sz="2200" dirty="0">
                <a:latin typeface="Arial"/>
                <a:cs typeface="Arial"/>
              </a:rPr>
              <a:t>seafood</a:t>
            </a:r>
            <a:r>
              <a:rPr sz="2200" spc="-40" dirty="0">
                <a:latin typeface="Arial"/>
                <a:cs typeface="Arial"/>
              </a:rPr>
              <a:t> </a:t>
            </a:r>
            <a:r>
              <a:rPr sz="2200" dirty="0">
                <a:latin typeface="Arial"/>
                <a:cs typeface="Arial"/>
              </a:rPr>
              <a:t>products</a:t>
            </a:r>
            <a:r>
              <a:rPr sz="2200" spc="-65" dirty="0">
                <a:latin typeface="Arial"/>
                <a:cs typeface="Arial"/>
              </a:rPr>
              <a:t> </a:t>
            </a:r>
            <a:r>
              <a:rPr sz="2200" dirty="0">
                <a:latin typeface="Arial"/>
                <a:cs typeface="Arial"/>
              </a:rPr>
              <a:t>throughout</a:t>
            </a:r>
            <a:r>
              <a:rPr sz="2200" spc="-45" dirty="0">
                <a:latin typeface="Arial"/>
                <a:cs typeface="Arial"/>
              </a:rPr>
              <a:t> </a:t>
            </a:r>
            <a:r>
              <a:rPr sz="2200" dirty="0">
                <a:latin typeface="Arial"/>
                <a:cs typeface="Arial"/>
              </a:rPr>
              <a:t>all</a:t>
            </a:r>
            <a:r>
              <a:rPr sz="2200" spc="-10" dirty="0">
                <a:latin typeface="Arial"/>
                <a:cs typeface="Arial"/>
              </a:rPr>
              <a:t> </a:t>
            </a:r>
            <a:r>
              <a:rPr sz="2200" dirty="0">
                <a:latin typeface="Arial"/>
                <a:cs typeface="Arial"/>
              </a:rPr>
              <a:t>stages</a:t>
            </a:r>
            <a:r>
              <a:rPr sz="2200" spc="-35" dirty="0">
                <a:latin typeface="Arial"/>
                <a:cs typeface="Arial"/>
              </a:rPr>
              <a:t> </a:t>
            </a:r>
            <a:r>
              <a:rPr sz="2200" dirty="0">
                <a:latin typeface="Arial"/>
                <a:cs typeface="Arial"/>
              </a:rPr>
              <a:t>such</a:t>
            </a:r>
            <a:r>
              <a:rPr sz="2200" spc="-35" dirty="0">
                <a:latin typeface="Arial"/>
                <a:cs typeface="Arial"/>
              </a:rPr>
              <a:t> </a:t>
            </a:r>
            <a:r>
              <a:rPr sz="2200" dirty="0">
                <a:latin typeface="Arial"/>
                <a:cs typeface="Arial"/>
              </a:rPr>
              <a:t>as</a:t>
            </a:r>
            <a:r>
              <a:rPr sz="2200" spc="-20" dirty="0">
                <a:latin typeface="Arial"/>
                <a:cs typeface="Arial"/>
              </a:rPr>
              <a:t> </a:t>
            </a:r>
            <a:r>
              <a:rPr sz="2200" spc="-10" dirty="0">
                <a:latin typeface="Arial"/>
                <a:cs typeface="Arial"/>
              </a:rPr>
              <a:t>receipt, </a:t>
            </a:r>
            <a:r>
              <a:rPr sz="2200" dirty="0">
                <a:latin typeface="Arial"/>
                <a:cs typeface="Arial"/>
              </a:rPr>
              <a:t>storage,</a:t>
            </a:r>
            <a:r>
              <a:rPr sz="2200" spc="-60" dirty="0">
                <a:latin typeface="Arial"/>
                <a:cs typeface="Arial"/>
              </a:rPr>
              <a:t> </a:t>
            </a:r>
            <a:r>
              <a:rPr sz="2200" dirty="0">
                <a:latin typeface="Arial"/>
                <a:cs typeface="Arial"/>
              </a:rPr>
              <a:t>processing,</a:t>
            </a:r>
            <a:r>
              <a:rPr sz="2200" spc="-65" dirty="0">
                <a:latin typeface="Arial"/>
                <a:cs typeface="Arial"/>
              </a:rPr>
              <a:t> </a:t>
            </a:r>
            <a:r>
              <a:rPr sz="2200" dirty="0">
                <a:latin typeface="Arial"/>
                <a:cs typeface="Arial"/>
              </a:rPr>
              <a:t>packing,</a:t>
            </a:r>
            <a:r>
              <a:rPr sz="2200" spc="-60" dirty="0">
                <a:latin typeface="Arial"/>
                <a:cs typeface="Arial"/>
              </a:rPr>
              <a:t> </a:t>
            </a:r>
            <a:r>
              <a:rPr sz="2200" dirty="0">
                <a:latin typeface="Arial"/>
                <a:cs typeface="Arial"/>
              </a:rPr>
              <a:t>labelling,</a:t>
            </a:r>
            <a:r>
              <a:rPr sz="2200" spc="-15" dirty="0">
                <a:latin typeface="Arial"/>
                <a:cs typeface="Arial"/>
              </a:rPr>
              <a:t> </a:t>
            </a:r>
            <a:r>
              <a:rPr sz="2200" dirty="0">
                <a:latin typeface="Arial"/>
                <a:cs typeface="Arial"/>
              </a:rPr>
              <a:t>sales,</a:t>
            </a:r>
            <a:r>
              <a:rPr sz="2200" spc="-50" dirty="0">
                <a:latin typeface="Arial"/>
                <a:cs typeface="Arial"/>
              </a:rPr>
              <a:t> </a:t>
            </a:r>
            <a:r>
              <a:rPr sz="2200" dirty="0">
                <a:latin typeface="Arial"/>
                <a:cs typeface="Arial"/>
              </a:rPr>
              <a:t>and</a:t>
            </a:r>
            <a:r>
              <a:rPr sz="2200" spc="-35" dirty="0">
                <a:latin typeface="Arial"/>
                <a:cs typeface="Arial"/>
              </a:rPr>
              <a:t> </a:t>
            </a:r>
            <a:r>
              <a:rPr sz="2200" dirty="0">
                <a:latin typeface="Arial"/>
                <a:cs typeface="Arial"/>
              </a:rPr>
              <a:t>delivery</a:t>
            </a:r>
            <a:r>
              <a:rPr sz="2200" spc="-30" dirty="0">
                <a:latin typeface="Arial"/>
                <a:cs typeface="Arial"/>
              </a:rPr>
              <a:t> </a:t>
            </a:r>
            <a:r>
              <a:rPr sz="2200" dirty="0">
                <a:latin typeface="Arial"/>
                <a:cs typeface="Arial"/>
              </a:rPr>
              <a:t>if</a:t>
            </a:r>
            <a:r>
              <a:rPr sz="2200" spc="-30" dirty="0">
                <a:latin typeface="Arial"/>
                <a:cs typeface="Arial"/>
              </a:rPr>
              <a:t> </a:t>
            </a:r>
            <a:r>
              <a:rPr sz="2200" spc="-20" dirty="0">
                <a:latin typeface="Arial"/>
                <a:cs typeface="Arial"/>
              </a:rPr>
              <a:t>they </a:t>
            </a:r>
            <a:r>
              <a:rPr sz="2200" dirty="0">
                <a:latin typeface="Arial"/>
                <a:cs typeface="Arial"/>
              </a:rPr>
              <a:t>are</a:t>
            </a:r>
            <a:r>
              <a:rPr sz="2200" spc="-25" dirty="0">
                <a:latin typeface="Arial"/>
                <a:cs typeface="Arial"/>
              </a:rPr>
              <a:t> </a:t>
            </a:r>
            <a:r>
              <a:rPr sz="2200" dirty="0">
                <a:latin typeface="Arial"/>
                <a:cs typeface="Arial"/>
              </a:rPr>
              <a:t>to carry</a:t>
            </a:r>
            <a:r>
              <a:rPr sz="2200" spc="-45" dirty="0">
                <a:latin typeface="Arial"/>
                <a:cs typeface="Arial"/>
              </a:rPr>
              <a:t> </a:t>
            </a:r>
            <a:r>
              <a:rPr sz="2200" dirty="0">
                <a:latin typeface="Arial"/>
                <a:cs typeface="Arial"/>
              </a:rPr>
              <a:t>the official</a:t>
            </a:r>
            <a:r>
              <a:rPr sz="2200" spc="-10" dirty="0">
                <a:latin typeface="Arial"/>
                <a:cs typeface="Arial"/>
              </a:rPr>
              <a:t> certification</a:t>
            </a:r>
            <a:r>
              <a:rPr sz="2200" spc="-135" dirty="0">
                <a:latin typeface="Arial"/>
                <a:cs typeface="Arial"/>
              </a:rPr>
              <a:t> </a:t>
            </a:r>
            <a:r>
              <a:rPr sz="2200" dirty="0">
                <a:latin typeface="Arial"/>
                <a:cs typeface="Arial"/>
              </a:rPr>
              <a:t>ARFM/IRFM</a:t>
            </a:r>
            <a:r>
              <a:rPr sz="2200" spc="-5" dirty="0">
                <a:latin typeface="Arial"/>
                <a:cs typeface="Arial"/>
              </a:rPr>
              <a:t> </a:t>
            </a:r>
            <a:r>
              <a:rPr sz="2200" dirty="0">
                <a:latin typeface="Arial"/>
                <a:cs typeface="Arial"/>
              </a:rPr>
              <a:t>mark.</a:t>
            </a:r>
            <a:r>
              <a:rPr sz="2200" spc="-70" dirty="0">
                <a:latin typeface="Arial"/>
                <a:cs typeface="Arial"/>
              </a:rPr>
              <a:t> </a:t>
            </a:r>
            <a:r>
              <a:rPr sz="2200" dirty="0">
                <a:latin typeface="Arial"/>
                <a:cs typeface="Arial"/>
              </a:rPr>
              <a:t>This</a:t>
            </a:r>
            <a:r>
              <a:rPr sz="2200" spc="-5" dirty="0">
                <a:latin typeface="Arial"/>
                <a:cs typeface="Arial"/>
              </a:rPr>
              <a:t> </a:t>
            </a:r>
            <a:r>
              <a:rPr sz="2200" spc="-25" dirty="0">
                <a:latin typeface="Arial"/>
                <a:cs typeface="Arial"/>
              </a:rPr>
              <a:t>may </a:t>
            </a:r>
            <a:r>
              <a:rPr sz="2200" dirty="0">
                <a:latin typeface="Arial"/>
                <a:cs typeface="Arial"/>
              </a:rPr>
              <a:t>be</a:t>
            </a:r>
            <a:r>
              <a:rPr sz="2200" spc="-40" dirty="0">
                <a:latin typeface="Arial"/>
                <a:cs typeface="Arial"/>
              </a:rPr>
              <a:t> </a:t>
            </a:r>
            <a:r>
              <a:rPr sz="2200" dirty="0">
                <a:latin typeface="Arial"/>
                <a:cs typeface="Arial"/>
              </a:rPr>
              <a:t>achieved</a:t>
            </a:r>
            <a:r>
              <a:rPr sz="2200" spc="-35" dirty="0">
                <a:latin typeface="Arial"/>
                <a:cs typeface="Arial"/>
              </a:rPr>
              <a:t> </a:t>
            </a:r>
            <a:r>
              <a:rPr sz="2200" spc="-25" dirty="0">
                <a:latin typeface="Arial"/>
                <a:cs typeface="Arial"/>
              </a:rPr>
              <a:t>by:</a:t>
            </a:r>
            <a:endParaRPr sz="2200" dirty="0">
              <a:latin typeface="Arial"/>
              <a:cs typeface="Arial"/>
            </a:endParaRPr>
          </a:p>
          <a:p>
            <a:pPr marL="812165" lvl="1" indent="-342900">
              <a:spcBef>
                <a:spcPts val="505"/>
              </a:spcBef>
              <a:buFont typeface="Courier New" panose="02070309020205020404" pitchFamily="49" charset="0"/>
              <a:buChar char="o"/>
              <a:tabLst>
                <a:tab pos="335915" algn="l"/>
              </a:tabLst>
            </a:pPr>
            <a:r>
              <a:rPr sz="2200" dirty="0">
                <a:latin typeface="Arial"/>
                <a:cs typeface="Arial"/>
              </a:rPr>
              <a:t>physical</a:t>
            </a:r>
            <a:r>
              <a:rPr sz="2200" spc="-50" dirty="0">
                <a:latin typeface="Arial"/>
                <a:cs typeface="Arial"/>
              </a:rPr>
              <a:t> </a:t>
            </a:r>
            <a:r>
              <a:rPr sz="2200" dirty="0">
                <a:latin typeface="Arial"/>
                <a:cs typeface="Arial"/>
              </a:rPr>
              <a:t>separation;</a:t>
            </a:r>
            <a:r>
              <a:rPr sz="2200" spc="-70" dirty="0">
                <a:latin typeface="Arial"/>
                <a:cs typeface="Arial"/>
              </a:rPr>
              <a:t> </a:t>
            </a:r>
            <a:r>
              <a:rPr sz="2200" spc="-25" dirty="0">
                <a:latin typeface="Arial"/>
                <a:cs typeface="Arial"/>
              </a:rPr>
              <a:t>and</a:t>
            </a:r>
            <a:endParaRPr sz="2200" dirty="0">
              <a:latin typeface="Arial"/>
              <a:cs typeface="Arial"/>
            </a:endParaRPr>
          </a:p>
          <a:p>
            <a:pPr marL="812165" lvl="1" indent="-342900">
              <a:spcBef>
                <a:spcPts val="480"/>
              </a:spcBef>
              <a:buFont typeface="Courier New" panose="02070309020205020404" pitchFamily="49" charset="0"/>
              <a:buChar char="o"/>
              <a:tabLst>
                <a:tab pos="335915" algn="l"/>
              </a:tabLst>
            </a:pPr>
            <a:r>
              <a:rPr sz="2200" dirty="0">
                <a:latin typeface="Arial"/>
                <a:cs typeface="Arial"/>
              </a:rPr>
              <a:t>temporal</a:t>
            </a:r>
            <a:r>
              <a:rPr sz="2200" spc="-25" dirty="0">
                <a:latin typeface="Arial"/>
                <a:cs typeface="Arial"/>
              </a:rPr>
              <a:t> </a:t>
            </a:r>
            <a:r>
              <a:rPr sz="2200" spc="-10" dirty="0">
                <a:latin typeface="Arial"/>
                <a:cs typeface="Arial"/>
              </a:rPr>
              <a:t>separation.</a:t>
            </a:r>
            <a:endParaRPr sz="2200" dirty="0">
              <a:latin typeface="Arial"/>
              <a:cs typeface="Arial"/>
            </a:endParaRPr>
          </a:p>
          <a:p>
            <a:pPr>
              <a:lnSpc>
                <a:spcPct val="100000"/>
              </a:lnSpc>
            </a:pPr>
            <a:endParaRPr sz="2200" dirty="0">
              <a:latin typeface="Arial"/>
              <a:cs typeface="Arial"/>
            </a:endParaRPr>
          </a:p>
          <a:p>
            <a:pPr marL="355600" marR="74295" indent="-342900">
              <a:buFont typeface="Wingdings" panose="05000000000000000000" pitchFamily="2" charset="2"/>
              <a:buChar char="§"/>
              <a:tabLst>
                <a:tab pos="354965" algn="l"/>
                <a:tab pos="355600" algn="l"/>
              </a:tabLst>
            </a:pPr>
            <a:r>
              <a:rPr sz="2200" dirty="0">
                <a:latin typeface="Arial"/>
                <a:cs typeface="Arial"/>
              </a:rPr>
              <a:t>Auditor</a:t>
            </a:r>
            <a:r>
              <a:rPr sz="2200" spc="-40" dirty="0">
                <a:latin typeface="Arial"/>
                <a:cs typeface="Arial"/>
              </a:rPr>
              <a:t> </a:t>
            </a:r>
            <a:r>
              <a:rPr sz="2200" dirty="0">
                <a:latin typeface="Arial"/>
                <a:cs typeface="Arial"/>
              </a:rPr>
              <a:t>verification</a:t>
            </a:r>
            <a:r>
              <a:rPr sz="2200" spc="-35" dirty="0">
                <a:latin typeface="Arial"/>
                <a:cs typeface="Arial"/>
              </a:rPr>
              <a:t> </a:t>
            </a:r>
            <a:r>
              <a:rPr sz="2200" dirty="0">
                <a:latin typeface="Arial"/>
                <a:cs typeface="Arial"/>
              </a:rPr>
              <a:t>on</a:t>
            </a:r>
            <a:r>
              <a:rPr sz="2200" spc="-40" dirty="0">
                <a:latin typeface="Arial"/>
                <a:cs typeface="Arial"/>
              </a:rPr>
              <a:t> </a:t>
            </a:r>
            <a:r>
              <a:rPr sz="2200" dirty="0">
                <a:latin typeface="Arial"/>
                <a:cs typeface="Arial"/>
              </a:rPr>
              <a:t>how</a:t>
            </a:r>
            <a:r>
              <a:rPr sz="2200" spc="-35" dirty="0">
                <a:latin typeface="Arial"/>
                <a:cs typeface="Arial"/>
              </a:rPr>
              <a:t> </a:t>
            </a:r>
            <a:r>
              <a:rPr sz="2200" dirty="0">
                <a:latin typeface="Arial"/>
                <a:cs typeface="Arial"/>
              </a:rPr>
              <a:t>this</a:t>
            </a:r>
            <a:r>
              <a:rPr sz="2200" spc="-35" dirty="0">
                <a:latin typeface="Arial"/>
                <a:cs typeface="Arial"/>
              </a:rPr>
              <a:t> </a:t>
            </a:r>
            <a:r>
              <a:rPr sz="2200" dirty="0">
                <a:latin typeface="Arial"/>
                <a:cs typeface="Arial"/>
              </a:rPr>
              <a:t>is</a:t>
            </a:r>
            <a:r>
              <a:rPr sz="2200" spc="-25" dirty="0">
                <a:latin typeface="Arial"/>
                <a:cs typeface="Arial"/>
              </a:rPr>
              <a:t> </a:t>
            </a:r>
            <a:r>
              <a:rPr sz="2200" dirty="0">
                <a:latin typeface="Arial"/>
                <a:cs typeface="Arial"/>
              </a:rPr>
              <a:t>possible</a:t>
            </a:r>
            <a:r>
              <a:rPr sz="2200" spc="-55" dirty="0">
                <a:latin typeface="Arial"/>
                <a:cs typeface="Arial"/>
              </a:rPr>
              <a:t> </a:t>
            </a:r>
            <a:r>
              <a:rPr sz="2200" dirty="0">
                <a:latin typeface="Arial"/>
                <a:cs typeface="Arial"/>
              </a:rPr>
              <a:t>if</a:t>
            </a:r>
            <a:r>
              <a:rPr sz="2200" spc="-35" dirty="0">
                <a:latin typeface="Arial"/>
                <a:cs typeface="Arial"/>
              </a:rPr>
              <a:t> </a:t>
            </a:r>
            <a:r>
              <a:rPr sz="2200" dirty="0">
                <a:latin typeface="Arial"/>
                <a:cs typeface="Arial"/>
              </a:rPr>
              <a:t>the</a:t>
            </a:r>
            <a:r>
              <a:rPr sz="2200" spc="-35" dirty="0">
                <a:latin typeface="Arial"/>
                <a:cs typeface="Arial"/>
              </a:rPr>
              <a:t> </a:t>
            </a:r>
            <a:r>
              <a:rPr sz="2200" dirty="0">
                <a:latin typeface="Arial"/>
                <a:cs typeface="Arial"/>
              </a:rPr>
              <a:t>applicant</a:t>
            </a:r>
            <a:r>
              <a:rPr sz="2200" spc="-40" dirty="0">
                <a:latin typeface="Arial"/>
                <a:cs typeface="Arial"/>
              </a:rPr>
              <a:t> </a:t>
            </a:r>
            <a:r>
              <a:rPr sz="2200" spc="-25" dirty="0">
                <a:latin typeface="Arial"/>
                <a:cs typeface="Arial"/>
              </a:rPr>
              <a:t>is </a:t>
            </a:r>
            <a:r>
              <a:rPr sz="2200" dirty="0">
                <a:latin typeface="Arial"/>
                <a:cs typeface="Arial"/>
              </a:rPr>
              <a:t>handling</a:t>
            </a:r>
            <a:r>
              <a:rPr sz="2200" spc="-35" dirty="0">
                <a:latin typeface="Arial"/>
                <a:cs typeface="Arial"/>
              </a:rPr>
              <a:t> </a:t>
            </a:r>
            <a:r>
              <a:rPr sz="2200" dirty="0">
                <a:latin typeface="Arial"/>
                <a:cs typeface="Arial"/>
              </a:rPr>
              <a:t>both</a:t>
            </a:r>
            <a:r>
              <a:rPr sz="2200" spc="-35" dirty="0">
                <a:latin typeface="Arial"/>
                <a:cs typeface="Arial"/>
              </a:rPr>
              <a:t> </a:t>
            </a:r>
            <a:r>
              <a:rPr sz="2200" dirty="0">
                <a:latin typeface="Arial"/>
                <a:cs typeface="Arial"/>
              </a:rPr>
              <a:t>certified</a:t>
            </a:r>
            <a:r>
              <a:rPr sz="2200" spc="-45" dirty="0">
                <a:latin typeface="Arial"/>
                <a:cs typeface="Arial"/>
              </a:rPr>
              <a:t> </a:t>
            </a:r>
            <a:r>
              <a:rPr sz="2200" dirty="0">
                <a:latin typeface="Arial"/>
                <a:cs typeface="Arial"/>
              </a:rPr>
              <a:t>and</a:t>
            </a:r>
            <a:r>
              <a:rPr sz="2200" spc="-30" dirty="0">
                <a:latin typeface="Arial"/>
                <a:cs typeface="Arial"/>
              </a:rPr>
              <a:t> </a:t>
            </a:r>
            <a:r>
              <a:rPr sz="2200" dirty="0">
                <a:latin typeface="Arial"/>
                <a:cs typeface="Arial"/>
              </a:rPr>
              <a:t>non-certified</a:t>
            </a:r>
            <a:r>
              <a:rPr sz="2200" spc="-45" dirty="0">
                <a:latin typeface="Arial"/>
                <a:cs typeface="Arial"/>
              </a:rPr>
              <a:t> </a:t>
            </a:r>
            <a:r>
              <a:rPr sz="2200" dirty="0">
                <a:latin typeface="Arial"/>
                <a:cs typeface="Arial"/>
              </a:rPr>
              <a:t>material</a:t>
            </a:r>
            <a:r>
              <a:rPr sz="2200" spc="-40" dirty="0">
                <a:latin typeface="Arial"/>
                <a:cs typeface="Arial"/>
              </a:rPr>
              <a:t> </a:t>
            </a:r>
            <a:r>
              <a:rPr sz="2200" dirty="0">
                <a:latin typeface="Arial"/>
                <a:cs typeface="Arial"/>
              </a:rPr>
              <a:t>.</a:t>
            </a:r>
            <a:r>
              <a:rPr sz="2200" spc="-135" dirty="0">
                <a:latin typeface="Arial"/>
                <a:cs typeface="Arial"/>
              </a:rPr>
              <a:t> </a:t>
            </a:r>
            <a:r>
              <a:rPr sz="2200" dirty="0">
                <a:latin typeface="Arial"/>
                <a:cs typeface="Arial"/>
              </a:rPr>
              <a:t>Auditor</a:t>
            </a:r>
            <a:r>
              <a:rPr sz="2200" spc="-35" dirty="0">
                <a:latin typeface="Arial"/>
                <a:cs typeface="Arial"/>
              </a:rPr>
              <a:t> </a:t>
            </a:r>
            <a:r>
              <a:rPr sz="2200" spc="-20" dirty="0">
                <a:latin typeface="Arial"/>
                <a:cs typeface="Arial"/>
              </a:rPr>
              <a:t>will </a:t>
            </a:r>
            <a:r>
              <a:rPr sz="2200" dirty="0">
                <a:latin typeface="Arial"/>
                <a:cs typeface="Arial"/>
              </a:rPr>
              <a:t>need</a:t>
            </a:r>
            <a:r>
              <a:rPr sz="2200" spc="-30" dirty="0">
                <a:latin typeface="Arial"/>
                <a:cs typeface="Arial"/>
              </a:rPr>
              <a:t> </a:t>
            </a:r>
            <a:r>
              <a:rPr sz="2200" dirty="0">
                <a:latin typeface="Arial"/>
                <a:cs typeface="Arial"/>
              </a:rPr>
              <a:t>to</a:t>
            </a:r>
            <a:r>
              <a:rPr sz="2200" spc="-30" dirty="0">
                <a:latin typeface="Arial"/>
                <a:cs typeface="Arial"/>
              </a:rPr>
              <a:t> </a:t>
            </a:r>
            <a:r>
              <a:rPr sz="2200" dirty="0">
                <a:latin typeface="Arial"/>
                <a:cs typeface="Arial"/>
              </a:rPr>
              <a:t>provide</a:t>
            </a:r>
            <a:r>
              <a:rPr sz="2200" spc="-30" dirty="0">
                <a:latin typeface="Arial"/>
                <a:cs typeface="Arial"/>
              </a:rPr>
              <a:t> </a:t>
            </a:r>
            <a:r>
              <a:rPr sz="2200" dirty="0">
                <a:latin typeface="Arial"/>
                <a:cs typeface="Arial"/>
              </a:rPr>
              <a:t>a</a:t>
            </a:r>
            <a:r>
              <a:rPr sz="2200" spc="-30" dirty="0">
                <a:latin typeface="Arial"/>
                <a:cs typeface="Arial"/>
              </a:rPr>
              <a:t> </a:t>
            </a:r>
            <a:r>
              <a:rPr sz="2200" dirty="0">
                <a:latin typeface="Arial"/>
                <a:cs typeface="Arial"/>
              </a:rPr>
              <a:t>description</a:t>
            </a:r>
            <a:r>
              <a:rPr sz="2200" spc="-55" dirty="0">
                <a:latin typeface="Arial"/>
                <a:cs typeface="Arial"/>
              </a:rPr>
              <a:t> </a:t>
            </a:r>
            <a:r>
              <a:rPr sz="2200" dirty="0">
                <a:latin typeface="Arial"/>
                <a:cs typeface="Arial"/>
              </a:rPr>
              <a:t>on</a:t>
            </a:r>
            <a:r>
              <a:rPr sz="2200" spc="-10" dirty="0">
                <a:latin typeface="Arial"/>
                <a:cs typeface="Arial"/>
              </a:rPr>
              <a:t> </a:t>
            </a:r>
            <a:r>
              <a:rPr sz="2200" dirty="0">
                <a:latin typeface="Arial"/>
                <a:cs typeface="Arial"/>
              </a:rPr>
              <a:t>how</a:t>
            </a:r>
            <a:r>
              <a:rPr sz="2200" spc="-25" dirty="0">
                <a:latin typeface="Arial"/>
                <a:cs typeface="Arial"/>
              </a:rPr>
              <a:t> </a:t>
            </a:r>
            <a:r>
              <a:rPr sz="2200" dirty="0">
                <a:latin typeface="Arial"/>
                <a:cs typeface="Arial"/>
              </a:rPr>
              <a:t>this</a:t>
            </a:r>
            <a:r>
              <a:rPr sz="2200" spc="-25" dirty="0">
                <a:latin typeface="Arial"/>
                <a:cs typeface="Arial"/>
              </a:rPr>
              <a:t> </a:t>
            </a:r>
            <a:r>
              <a:rPr sz="2200" dirty="0">
                <a:latin typeface="Arial"/>
                <a:cs typeface="Arial"/>
              </a:rPr>
              <a:t>could</a:t>
            </a:r>
            <a:r>
              <a:rPr sz="2200" spc="-25" dirty="0">
                <a:latin typeface="Arial"/>
                <a:cs typeface="Arial"/>
              </a:rPr>
              <a:t> </a:t>
            </a:r>
            <a:r>
              <a:rPr sz="2200" dirty="0">
                <a:latin typeface="Arial"/>
                <a:cs typeface="Arial"/>
              </a:rPr>
              <a:t>be</a:t>
            </a:r>
            <a:r>
              <a:rPr sz="2200" spc="-25" dirty="0">
                <a:latin typeface="Arial"/>
                <a:cs typeface="Arial"/>
              </a:rPr>
              <a:t> </a:t>
            </a:r>
            <a:r>
              <a:rPr sz="2200" dirty="0">
                <a:latin typeface="Arial"/>
                <a:cs typeface="Arial"/>
              </a:rPr>
              <a:t>achieved</a:t>
            </a:r>
            <a:r>
              <a:rPr sz="2200" spc="-30" dirty="0">
                <a:latin typeface="Arial"/>
                <a:cs typeface="Arial"/>
              </a:rPr>
              <a:t> </a:t>
            </a:r>
            <a:r>
              <a:rPr sz="2200" spc="-25" dirty="0">
                <a:latin typeface="Arial"/>
                <a:cs typeface="Arial"/>
              </a:rPr>
              <a:t>and </a:t>
            </a:r>
            <a:r>
              <a:rPr sz="2200" dirty="0">
                <a:latin typeface="Arial"/>
                <a:cs typeface="Arial"/>
              </a:rPr>
              <a:t>what</a:t>
            </a:r>
            <a:r>
              <a:rPr sz="2200" spc="-30" dirty="0">
                <a:latin typeface="Arial"/>
                <a:cs typeface="Arial"/>
              </a:rPr>
              <a:t> </a:t>
            </a:r>
            <a:r>
              <a:rPr sz="2200" dirty="0">
                <a:latin typeface="Arial"/>
                <a:cs typeface="Arial"/>
              </a:rPr>
              <a:t>safeguards</a:t>
            </a:r>
            <a:r>
              <a:rPr sz="2200" spc="-55" dirty="0">
                <a:latin typeface="Arial"/>
                <a:cs typeface="Arial"/>
              </a:rPr>
              <a:t> </a:t>
            </a:r>
            <a:r>
              <a:rPr sz="2200" dirty="0">
                <a:latin typeface="Arial"/>
                <a:cs typeface="Arial"/>
              </a:rPr>
              <a:t>are</a:t>
            </a:r>
            <a:r>
              <a:rPr sz="2200" spc="-40" dirty="0">
                <a:latin typeface="Arial"/>
                <a:cs typeface="Arial"/>
              </a:rPr>
              <a:t> </a:t>
            </a:r>
            <a:r>
              <a:rPr sz="2200" dirty="0">
                <a:latin typeface="Arial"/>
                <a:cs typeface="Arial"/>
              </a:rPr>
              <a:t>in</a:t>
            </a:r>
            <a:r>
              <a:rPr sz="2200" spc="-5" dirty="0">
                <a:latin typeface="Arial"/>
                <a:cs typeface="Arial"/>
              </a:rPr>
              <a:t> </a:t>
            </a:r>
            <a:r>
              <a:rPr sz="2200" dirty="0">
                <a:latin typeface="Arial"/>
                <a:cs typeface="Arial"/>
              </a:rPr>
              <a:t>place</a:t>
            </a:r>
            <a:r>
              <a:rPr sz="2200" spc="-20" dirty="0">
                <a:latin typeface="Arial"/>
                <a:cs typeface="Arial"/>
              </a:rPr>
              <a:t> </a:t>
            </a:r>
            <a:r>
              <a:rPr sz="2200" dirty="0">
                <a:latin typeface="Arial"/>
                <a:cs typeface="Arial"/>
              </a:rPr>
              <a:t>to</a:t>
            </a:r>
            <a:r>
              <a:rPr sz="2200" spc="-30" dirty="0">
                <a:latin typeface="Arial"/>
                <a:cs typeface="Arial"/>
              </a:rPr>
              <a:t> </a:t>
            </a:r>
            <a:r>
              <a:rPr sz="2200" dirty="0">
                <a:latin typeface="Arial"/>
                <a:cs typeface="Arial"/>
              </a:rPr>
              <a:t>ensure</a:t>
            </a:r>
            <a:r>
              <a:rPr sz="2200" spc="-35" dirty="0">
                <a:latin typeface="Arial"/>
                <a:cs typeface="Arial"/>
              </a:rPr>
              <a:t> </a:t>
            </a:r>
            <a:r>
              <a:rPr sz="2200" dirty="0">
                <a:latin typeface="Arial"/>
                <a:cs typeface="Arial"/>
              </a:rPr>
              <a:t>that</a:t>
            </a:r>
            <a:r>
              <a:rPr sz="2200" spc="-35" dirty="0">
                <a:latin typeface="Arial"/>
                <a:cs typeface="Arial"/>
              </a:rPr>
              <a:t> </a:t>
            </a:r>
            <a:r>
              <a:rPr sz="2200" dirty="0">
                <a:latin typeface="Arial"/>
                <a:cs typeface="Arial"/>
              </a:rPr>
              <a:t>no</a:t>
            </a:r>
            <a:r>
              <a:rPr sz="2200" spc="-20" dirty="0">
                <a:latin typeface="Arial"/>
                <a:cs typeface="Arial"/>
              </a:rPr>
              <a:t> </a:t>
            </a:r>
            <a:r>
              <a:rPr sz="2200" dirty="0">
                <a:latin typeface="Arial"/>
                <a:cs typeface="Arial"/>
              </a:rPr>
              <a:t>mixing</a:t>
            </a:r>
            <a:r>
              <a:rPr sz="2200" spc="-5" dirty="0">
                <a:latin typeface="Arial"/>
                <a:cs typeface="Arial"/>
              </a:rPr>
              <a:t> </a:t>
            </a:r>
            <a:r>
              <a:rPr sz="2200" spc="-10" dirty="0">
                <a:latin typeface="Arial"/>
                <a:cs typeface="Arial"/>
              </a:rPr>
              <a:t>occurs.</a:t>
            </a:r>
            <a:endParaRPr sz="2200" dirty="0">
              <a:latin typeface="Arial"/>
              <a:cs typeface="Arial"/>
            </a:endParaRPr>
          </a:p>
        </p:txBody>
      </p:sp>
      <p:sp>
        <p:nvSpPr>
          <p:cNvPr id="3" name="TextBox 2"/>
          <p:cNvSpPr txBox="1"/>
          <p:nvPr/>
        </p:nvSpPr>
        <p:spPr>
          <a:xfrm>
            <a:off x="1378743" y="1507268"/>
            <a:ext cx="8315325" cy="2590453"/>
          </a:xfrm>
          <a:prstGeom prst="rect">
            <a:avLst/>
          </a:prstGeom>
          <a:solidFill>
            <a:schemeClr val="tx2">
              <a:lumMod val="50000"/>
            </a:schemeClr>
          </a:solidFill>
          <a:ln>
            <a:solidFill>
              <a:schemeClr val="bg2"/>
            </a:solidFill>
          </a:ln>
        </p:spPr>
        <p:txBody>
          <a:bodyPr wrap="square" rtlCol="0" anchor="ctr" anchorCtr="1">
            <a:spAutoFit/>
          </a:bodyPr>
          <a:lstStyle/>
          <a:p>
            <a:pPr marL="514350" marR="5080" indent="-501650">
              <a:spcBef>
                <a:spcPts val="105"/>
              </a:spcBef>
            </a:pPr>
            <a:r>
              <a:rPr lang="en-US" sz="2200" dirty="0">
                <a:latin typeface="Arial"/>
                <a:cs typeface="Arial"/>
              </a:rPr>
              <a:t>2.2</a:t>
            </a:r>
            <a:r>
              <a:rPr lang="en-US" sz="2200" spc="-40" dirty="0">
                <a:latin typeface="Arial"/>
                <a:cs typeface="Arial"/>
              </a:rPr>
              <a:t> </a:t>
            </a:r>
            <a:r>
              <a:rPr lang="en-US" sz="2200" dirty="0">
                <a:latin typeface="Arial"/>
                <a:cs typeface="Arial"/>
              </a:rPr>
              <a:t>Certified</a:t>
            </a:r>
            <a:r>
              <a:rPr lang="en-US" sz="2200" spc="-25" dirty="0">
                <a:latin typeface="Arial"/>
                <a:cs typeface="Arial"/>
              </a:rPr>
              <a:t> </a:t>
            </a:r>
            <a:r>
              <a:rPr lang="en-US" sz="2200" dirty="0">
                <a:latin typeface="Arial"/>
                <a:cs typeface="Arial"/>
              </a:rPr>
              <a:t>seafood</a:t>
            </a:r>
            <a:r>
              <a:rPr lang="en-US" sz="2200" spc="-50" dirty="0">
                <a:latin typeface="Arial"/>
                <a:cs typeface="Arial"/>
              </a:rPr>
              <a:t> </a:t>
            </a:r>
            <a:r>
              <a:rPr lang="en-US" sz="2200" dirty="0">
                <a:latin typeface="Arial"/>
                <a:cs typeface="Arial"/>
              </a:rPr>
              <a:t>products</a:t>
            </a:r>
            <a:r>
              <a:rPr lang="en-US" sz="2200" spc="-45" dirty="0">
                <a:latin typeface="Arial"/>
                <a:cs typeface="Arial"/>
              </a:rPr>
              <a:t> </a:t>
            </a:r>
            <a:r>
              <a:rPr lang="en-US" sz="2200" dirty="0">
                <a:latin typeface="Arial"/>
                <a:cs typeface="Arial"/>
              </a:rPr>
              <a:t>shall</a:t>
            </a:r>
            <a:r>
              <a:rPr lang="en-US" sz="2200" spc="-30" dirty="0">
                <a:latin typeface="Arial"/>
                <a:cs typeface="Arial"/>
              </a:rPr>
              <a:t> </a:t>
            </a:r>
            <a:r>
              <a:rPr lang="en-US" sz="2200" dirty="0">
                <a:latin typeface="Arial"/>
                <a:cs typeface="Arial"/>
              </a:rPr>
              <a:t>be</a:t>
            </a:r>
            <a:r>
              <a:rPr lang="en-US" sz="2200" spc="-10" dirty="0">
                <a:latin typeface="Arial"/>
                <a:cs typeface="Arial"/>
              </a:rPr>
              <a:t> </a:t>
            </a:r>
            <a:r>
              <a:rPr lang="en-US" sz="2200" dirty="0">
                <a:latin typeface="Arial"/>
                <a:cs typeface="Arial"/>
              </a:rPr>
              <a:t>kept</a:t>
            </a:r>
            <a:r>
              <a:rPr lang="en-US" sz="2200" spc="-40" dirty="0">
                <a:latin typeface="Arial"/>
                <a:cs typeface="Arial"/>
              </a:rPr>
              <a:t> </a:t>
            </a:r>
            <a:r>
              <a:rPr lang="en-US" sz="2200" dirty="0">
                <a:latin typeface="Arial"/>
                <a:cs typeface="Arial"/>
              </a:rPr>
              <a:t>separate</a:t>
            </a:r>
            <a:r>
              <a:rPr lang="en-US" sz="2200" spc="-55" dirty="0">
                <a:latin typeface="Arial"/>
                <a:cs typeface="Arial"/>
              </a:rPr>
              <a:t> </a:t>
            </a:r>
            <a:r>
              <a:rPr lang="en-US" sz="2200" dirty="0">
                <a:latin typeface="Arial"/>
                <a:cs typeface="Arial"/>
              </a:rPr>
              <a:t>from</a:t>
            </a:r>
            <a:r>
              <a:rPr lang="en-US" sz="2200" spc="-30" dirty="0">
                <a:latin typeface="Arial"/>
                <a:cs typeface="Arial"/>
              </a:rPr>
              <a:t> </a:t>
            </a:r>
            <a:r>
              <a:rPr lang="en-US" sz="2200" spc="-20" dirty="0">
                <a:latin typeface="Arial"/>
                <a:cs typeface="Arial"/>
              </a:rPr>
              <a:t>non-  </a:t>
            </a:r>
            <a:r>
              <a:rPr lang="en-US" sz="2200" dirty="0">
                <a:latin typeface="Arial"/>
                <a:cs typeface="Arial"/>
              </a:rPr>
              <a:t>certified</a:t>
            </a:r>
            <a:r>
              <a:rPr lang="en-US" sz="2200" spc="-40" dirty="0">
                <a:latin typeface="Arial"/>
                <a:cs typeface="Arial"/>
              </a:rPr>
              <a:t> </a:t>
            </a:r>
            <a:r>
              <a:rPr lang="en-US" sz="2200" dirty="0">
                <a:latin typeface="Arial"/>
                <a:cs typeface="Arial"/>
              </a:rPr>
              <a:t>seafood</a:t>
            </a:r>
            <a:r>
              <a:rPr lang="en-US" sz="2200" spc="-40" dirty="0">
                <a:latin typeface="Arial"/>
                <a:cs typeface="Arial"/>
              </a:rPr>
              <a:t> </a:t>
            </a:r>
            <a:r>
              <a:rPr lang="en-US" sz="2200" dirty="0">
                <a:latin typeface="Arial"/>
                <a:cs typeface="Arial"/>
              </a:rPr>
              <a:t>products</a:t>
            </a:r>
            <a:r>
              <a:rPr lang="en-US" sz="2200" spc="-65" dirty="0">
                <a:latin typeface="Arial"/>
                <a:cs typeface="Arial"/>
              </a:rPr>
              <a:t> </a:t>
            </a:r>
            <a:r>
              <a:rPr lang="en-US" sz="2200" dirty="0">
                <a:latin typeface="Arial"/>
                <a:cs typeface="Arial"/>
              </a:rPr>
              <a:t>throughout</a:t>
            </a:r>
            <a:r>
              <a:rPr lang="en-US" sz="2200" spc="-45" dirty="0">
                <a:latin typeface="Arial"/>
                <a:cs typeface="Arial"/>
              </a:rPr>
              <a:t> </a:t>
            </a:r>
            <a:r>
              <a:rPr lang="en-US" sz="2200" dirty="0">
                <a:latin typeface="Arial"/>
                <a:cs typeface="Arial"/>
              </a:rPr>
              <a:t>all</a:t>
            </a:r>
            <a:r>
              <a:rPr lang="en-US" sz="2200" spc="-10" dirty="0">
                <a:latin typeface="Arial"/>
                <a:cs typeface="Arial"/>
              </a:rPr>
              <a:t> </a:t>
            </a:r>
            <a:r>
              <a:rPr lang="en-US" sz="2200" dirty="0">
                <a:latin typeface="Arial"/>
                <a:cs typeface="Arial"/>
              </a:rPr>
              <a:t>stages</a:t>
            </a:r>
            <a:r>
              <a:rPr lang="en-US" sz="2200" spc="-35" dirty="0">
                <a:latin typeface="Arial"/>
                <a:cs typeface="Arial"/>
              </a:rPr>
              <a:t> </a:t>
            </a:r>
            <a:r>
              <a:rPr lang="en-US" sz="2200" dirty="0">
                <a:latin typeface="Arial"/>
                <a:cs typeface="Arial"/>
              </a:rPr>
              <a:t>such</a:t>
            </a:r>
            <a:r>
              <a:rPr lang="en-US" sz="2200" spc="-35" dirty="0">
                <a:latin typeface="Arial"/>
                <a:cs typeface="Arial"/>
              </a:rPr>
              <a:t> </a:t>
            </a:r>
            <a:r>
              <a:rPr lang="en-US" sz="2200" dirty="0">
                <a:latin typeface="Arial"/>
                <a:cs typeface="Arial"/>
              </a:rPr>
              <a:t>as</a:t>
            </a:r>
            <a:r>
              <a:rPr lang="en-US" sz="2200" spc="-20" dirty="0">
                <a:latin typeface="Arial"/>
                <a:cs typeface="Arial"/>
              </a:rPr>
              <a:t> </a:t>
            </a:r>
            <a:r>
              <a:rPr lang="en-US" sz="2200" spc="-10" dirty="0">
                <a:latin typeface="Arial"/>
                <a:cs typeface="Arial"/>
              </a:rPr>
              <a:t>receipt, </a:t>
            </a:r>
            <a:r>
              <a:rPr lang="en-US" sz="2200" dirty="0">
                <a:latin typeface="Arial"/>
                <a:cs typeface="Arial"/>
              </a:rPr>
              <a:t>storage,</a:t>
            </a:r>
            <a:r>
              <a:rPr lang="en-US" sz="2200" spc="-60" dirty="0">
                <a:latin typeface="Arial"/>
                <a:cs typeface="Arial"/>
              </a:rPr>
              <a:t> </a:t>
            </a:r>
            <a:r>
              <a:rPr lang="en-US" sz="2200" dirty="0">
                <a:latin typeface="Arial"/>
                <a:cs typeface="Arial"/>
              </a:rPr>
              <a:t>processing,</a:t>
            </a:r>
            <a:r>
              <a:rPr lang="en-US" sz="2200" spc="-65" dirty="0">
                <a:latin typeface="Arial"/>
                <a:cs typeface="Arial"/>
              </a:rPr>
              <a:t> </a:t>
            </a:r>
            <a:r>
              <a:rPr lang="en-US" sz="2200" dirty="0">
                <a:latin typeface="Arial"/>
                <a:cs typeface="Arial"/>
              </a:rPr>
              <a:t>packing,</a:t>
            </a:r>
            <a:r>
              <a:rPr lang="en-US" sz="2200" spc="-60" dirty="0">
                <a:latin typeface="Arial"/>
                <a:cs typeface="Arial"/>
              </a:rPr>
              <a:t> </a:t>
            </a:r>
            <a:r>
              <a:rPr lang="en-US" sz="2200" dirty="0">
                <a:latin typeface="Arial"/>
                <a:cs typeface="Arial"/>
              </a:rPr>
              <a:t>labelling,</a:t>
            </a:r>
            <a:r>
              <a:rPr lang="en-US" sz="2200" spc="-15" dirty="0">
                <a:latin typeface="Arial"/>
                <a:cs typeface="Arial"/>
              </a:rPr>
              <a:t> </a:t>
            </a:r>
            <a:r>
              <a:rPr lang="en-US" sz="2200" dirty="0">
                <a:latin typeface="Arial"/>
                <a:cs typeface="Arial"/>
              </a:rPr>
              <a:t>sales,</a:t>
            </a:r>
            <a:r>
              <a:rPr lang="en-US" sz="2200" spc="-50" dirty="0">
                <a:latin typeface="Arial"/>
                <a:cs typeface="Arial"/>
              </a:rPr>
              <a:t> </a:t>
            </a:r>
            <a:r>
              <a:rPr lang="en-US" sz="2200" dirty="0">
                <a:latin typeface="Arial"/>
                <a:cs typeface="Arial"/>
              </a:rPr>
              <a:t>and</a:t>
            </a:r>
            <a:r>
              <a:rPr lang="en-US" sz="2200" spc="-35" dirty="0">
                <a:latin typeface="Arial"/>
                <a:cs typeface="Arial"/>
              </a:rPr>
              <a:t> </a:t>
            </a:r>
            <a:r>
              <a:rPr lang="en-US" sz="2200" dirty="0">
                <a:latin typeface="Arial"/>
                <a:cs typeface="Arial"/>
              </a:rPr>
              <a:t>delivery</a:t>
            </a:r>
            <a:r>
              <a:rPr lang="en-US" sz="2200" spc="-30" dirty="0">
                <a:latin typeface="Arial"/>
                <a:cs typeface="Arial"/>
              </a:rPr>
              <a:t> </a:t>
            </a:r>
            <a:r>
              <a:rPr lang="en-US" sz="2200" dirty="0">
                <a:latin typeface="Arial"/>
                <a:cs typeface="Arial"/>
              </a:rPr>
              <a:t>if</a:t>
            </a:r>
            <a:r>
              <a:rPr lang="en-US" sz="2200" spc="-30" dirty="0">
                <a:latin typeface="Arial"/>
                <a:cs typeface="Arial"/>
              </a:rPr>
              <a:t> </a:t>
            </a:r>
            <a:r>
              <a:rPr lang="en-US" sz="2200" spc="-20" dirty="0">
                <a:latin typeface="Arial"/>
                <a:cs typeface="Arial"/>
              </a:rPr>
              <a:t>they </a:t>
            </a:r>
            <a:r>
              <a:rPr lang="en-US" sz="2200" dirty="0">
                <a:latin typeface="Arial"/>
                <a:cs typeface="Arial"/>
              </a:rPr>
              <a:t>are</a:t>
            </a:r>
            <a:r>
              <a:rPr lang="en-US" sz="2200" spc="-25" dirty="0">
                <a:latin typeface="Arial"/>
                <a:cs typeface="Arial"/>
              </a:rPr>
              <a:t> </a:t>
            </a:r>
            <a:r>
              <a:rPr lang="en-US" sz="2200" dirty="0">
                <a:latin typeface="Arial"/>
                <a:cs typeface="Arial"/>
              </a:rPr>
              <a:t>to carry</a:t>
            </a:r>
            <a:r>
              <a:rPr lang="en-US" sz="2200" spc="-45" dirty="0">
                <a:latin typeface="Arial"/>
                <a:cs typeface="Arial"/>
              </a:rPr>
              <a:t> </a:t>
            </a:r>
            <a:r>
              <a:rPr lang="en-US" sz="2200" dirty="0">
                <a:latin typeface="Arial"/>
                <a:cs typeface="Arial"/>
              </a:rPr>
              <a:t>the official</a:t>
            </a:r>
            <a:r>
              <a:rPr lang="en-US" sz="2200" spc="-10" dirty="0">
                <a:latin typeface="Arial"/>
                <a:cs typeface="Arial"/>
              </a:rPr>
              <a:t> certification</a:t>
            </a:r>
            <a:r>
              <a:rPr lang="en-US" sz="2200" spc="-135" dirty="0">
                <a:latin typeface="Arial"/>
                <a:cs typeface="Arial"/>
              </a:rPr>
              <a:t> </a:t>
            </a:r>
            <a:r>
              <a:rPr lang="en-US" sz="2200" dirty="0">
                <a:latin typeface="Arial"/>
                <a:cs typeface="Arial"/>
              </a:rPr>
              <a:t>ARFM/IRFM</a:t>
            </a:r>
            <a:r>
              <a:rPr lang="en-US" sz="2200" spc="-5" dirty="0">
                <a:latin typeface="Arial"/>
                <a:cs typeface="Arial"/>
              </a:rPr>
              <a:t> </a:t>
            </a:r>
            <a:r>
              <a:rPr lang="en-US" sz="2200" dirty="0">
                <a:latin typeface="Arial"/>
                <a:cs typeface="Arial"/>
              </a:rPr>
              <a:t>mark.</a:t>
            </a:r>
            <a:r>
              <a:rPr lang="en-US" sz="2200" spc="-70" dirty="0">
                <a:latin typeface="Arial"/>
                <a:cs typeface="Arial"/>
              </a:rPr>
              <a:t> </a:t>
            </a:r>
            <a:r>
              <a:rPr lang="en-US" sz="2200" dirty="0">
                <a:latin typeface="Arial"/>
                <a:cs typeface="Arial"/>
              </a:rPr>
              <a:t>This</a:t>
            </a:r>
            <a:r>
              <a:rPr lang="en-US" sz="2200" spc="-5" dirty="0">
                <a:latin typeface="Arial"/>
                <a:cs typeface="Arial"/>
              </a:rPr>
              <a:t> </a:t>
            </a:r>
            <a:r>
              <a:rPr lang="en-US" sz="2200" spc="-25" dirty="0">
                <a:latin typeface="Arial"/>
                <a:cs typeface="Arial"/>
              </a:rPr>
              <a:t>may </a:t>
            </a:r>
            <a:r>
              <a:rPr lang="en-US" sz="2200" dirty="0">
                <a:latin typeface="Arial"/>
                <a:cs typeface="Arial"/>
              </a:rPr>
              <a:t>be</a:t>
            </a:r>
            <a:r>
              <a:rPr lang="en-US" sz="2200" spc="-40" dirty="0">
                <a:latin typeface="Arial"/>
                <a:cs typeface="Arial"/>
              </a:rPr>
              <a:t> </a:t>
            </a:r>
            <a:r>
              <a:rPr lang="en-US" sz="2200" dirty="0">
                <a:latin typeface="Arial"/>
                <a:cs typeface="Arial"/>
              </a:rPr>
              <a:t>achieved</a:t>
            </a:r>
            <a:r>
              <a:rPr lang="en-US" sz="2200" spc="-35" dirty="0">
                <a:latin typeface="Arial"/>
                <a:cs typeface="Arial"/>
              </a:rPr>
              <a:t> </a:t>
            </a:r>
            <a:r>
              <a:rPr lang="en-US" sz="2200" spc="-25" dirty="0">
                <a:latin typeface="Arial"/>
                <a:cs typeface="Arial"/>
              </a:rPr>
              <a:t>by:</a:t>
            </a:r>
            <a:endParaRPr lang="en-US" sz="2200" dirty="0">
              <a:latin typeface="Arial"/>
              <a:cs typeface="Arial"/>
            </a:endParaRPr>
          </a:p>
          <a:p>
            <a:pPr marL="1085850" lvl="1" indent="-228600">
              <a:spcBef>
                <a:spcPts val="505"/>
              </a:spcBef>
              <a:buFont typeface="Courier New" panose="02070309020205020404" pitchFamily="49" charset="0"/>
              <a:buChar char="o"/>
              <a:tabLst>
                <a:tab pos="335915" algn="l"/>
              </a:tabLst>
            </a:pPr>
            <a:r>
              <a:rPr lang="en-US" sz="2200" dirty="0">
                <a:latin typeface="Arial"/>
                <a:cs typeface="Arial"/>
              </a:rPr>
              <a:t>physical</a:t>
            </a:r>
            <a:r>
              <a:rPr lang="en-US" sz="2200" spc="-50" dirty="0">
                <a:latin typeface="Arial"/>
                <a:cs typeface="Arial"/>
              </a:rPr>
              <a:t> </a:t>
            </a:r>
            <a:r>
              <a:rPr lang="en-US" sz="2200" dirty="0">
                <a:latin typeface="Arial"/>
                <a:cs typeface="Arial"/>
              </a:rPr>
              <a:t>separation;</a:t>
            </a:r>
            <a:r>
              <a:rPr lang="en-US" sz="2200" spc="-70" dirty="0">
                <a:latin typeface="Arial"/>
                <a:cs typeface="Arial"/>
              </a:rPr>
              <a:t> </a:t>
            </a:r>
            <a:r>
              <a:rPr lang="en-US" sz="2200" spc="-25" dirty="0">
                <a:latin typeface="Arial"/>
                <a:cs typeface="Arial"/>
              </a:rPr>
              <a:t>and</a:t>
            </a:r>
            <a:endParaRPr lang="en-US" sz="2200" dirty="0">
              <a:latin typeface="Arial"/>
              <a:cs typeface="Arial"/>
            </a:endParaRPr>
          </a:p>
          <a:p>
            <a:pPr marL="1085850" lvl="1" indent="-228600">
              <a:spcBef>
                <a:spcPts val="480"/>
              </a:spcBef>
              <a:buFont typeface="Courier New" panose="02070309020205020404" pitchFamily="49" charset="0"/>
              <a:buChar char="o"/>
              <a:tabLst>
                <a:tab pos="335915" algn="l"/>
              </a:tabLst>
            </a:pPr>
            <a:r>
              <a:rPr lang="en-US" sz="2200" dirty="0">
                <a:latin typeface="Arial"/>
                <a:cs typeface="Arial"/>
              </a:rPr>
              <a:t>temporal</a:t>
            </a:r>
            <a:r>
              <a:rPr lang="en-US" sz="2200" spc="-25" dirty="0">
                <a:latin typeface="Arial"/>
                <a:cs typeface="Arial"/>
              </a:rPr>
              <a:t> </a:t>
            </a:r>
            <a:r>
              <a:rPr lang="en-US" sz="2200" spc="-10" dirty="0">
                <a:latin typeface="Arial"/>
                <a:cs typeface="Arial"/>
              </a:rPr>
              <a:t>separation.</a:t>
            </a:r>
            <a:endParaRPr lang="en-US" sz="2200" dirty="0">
              <a:latin typeface="Arial"/>
              <a:cs typeface="Arial"/>
            </a:endParaRPr>
          </a:p>
        </p:txBody>
      </p:sp>
    </p:spTree>
    <p:extLst>
      <p:ext uri="{BB962C8B-B14F-4D97-AF65-F5344CB8AC3E}">
        <p14:creationId xmlns:p14="http://schemas.microsoft.com/office/powerpoint/2010/main" val="40515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4376" y="804801"/>
            <a:ext cx="10744200" cy="5833007"/>
          </a:xfrm>
          <a:prstGeom prst="rect">
            <a:avLst/>
          </a:prstGeom>
          <a:solidFill>
            <a:schemeClr val="accent1">
              <a:lumMod val="75000"/>
            </a:schemeClr>
          </a:solidFill>
        </p:spPr>
        <p:txBody>
          <a:bodyPr vert="horz" wrap="square" lIns="0" tIns="13335" rIns="0" bIns="0" rtlCol="0">
            <a:spAutoFit/>
          </a:bodyPr>
          <a:lstStyle/>
          <a:p>
            <a:pPr marL="12700" marR="386080">
              <a:spcBef>
                <a:spcPts val="105"/>
              </a:spcBef>
            </a:pPr>
            <a:r>
              <a:rPr sz="2200" dirty="0">
                <a:latin typeface="Arial"/>
                <a:cs typeface="Arial"/>
              </a:rPr>
              <a:t>2.3</a:t>
            </a:r>
            <a:r>
              <a:rPr sz="2200" spc="-35" dirty="0">
                <a:latin typeface="Arial"/>
                <a:cs typeface="Arial"/>
              </a:rPr>
              <a:t> </a:t>
            </a:r>
            <a:r>
              <a:rPr sz="2200" dirty="0">
                <a:latin typeface="Arial"/>
                <a:cs typeface="Arial"/>
              </a:rPr>
              <a:t>Where</a:t>
            </a:r>
            <a:r>
              <a:rPr sz="2200" spc="-40" dirty="0">
                <a:latin typeface="Arial"/>
                <a:cs typeface="Arial"/>
              </a:rPr>
              <a:t> </a:t>
            </a:r>
            <a:r>
              <a:rPr sz="2200" dirty="0">
                <a:latin typeface="Arial"/>
                <a:cs typeface="Arial"/>
              </a:rPr>
              <a:t>certified</a:t>
            </a:r>
            <a:r>
              <a:rPr sz="2200" spc="-40" dirty="0">
                <a:latin typeface="Arial"/>
                <a:cs typeface="Arial"/>
              </a:rPr>
              <a:t> </a:t>
            </a:r>
            <a:r>
              <a:rPr sz="2200" dirty="0">
                <a:latin typeface="Arial"/>
                <a:cs typeface="Arial"/>
              </a:rPr>
              <a:t>and</a:t>
            </a:r>
            <a:r>
              <a:rPr sz="2200" spc="-25" dirty="0">
                <a:latin typeface="Arial"/>
                <a:cs typeface="Arial"/>
              </a:rPr>
              <a:t> </a:t>
            </a:r>
            <a:r>
              <a:rPr sz="2200" dirty="0">
                <a:latin typeface="Arial"/>
                <a:cs typeface="Arial"/>
              </a:rPr>
              <a:t>non-certified</a:t>
            </a:r>
            <a:r>
              <a:rPr sz="2200" spc="-50" dirty="0">
                <a:latin typeface="Arial"/>
                <a:cs typeface="Arial"/>
              </a:rPr>
              <a:t> </a:t>
            </a:r>
            <a:r>
              <a:rPr sz="2200" dirty="0">
                <a:latin typeface="Arial"/>
                <a:cs typeface="Arial"/>
              </a:rPr>
              <a:t>seafood</a:t>
            </a:r>
            <a:r>
              <a:rPr sz="2200" spc="-40" dirty="0">
                <a:latin typeface="Arial"/>
                <a:cs typeface="Arial"/>
              </a:rPr>
              <a:t> </a:t>
            </a:r>
            <a:r>
              <a:rPr sz="2200" dirty="0">
                <a:latin typeface="Arial"/>
                <a:cs typeface="Arial"/>
              </a:rPr>
              <a:t>is</a:t>
            </a:r>
            <a:r>
              <a:rPr sz="2200" spc="-30" dirty="0">
                <a:latin typeface="Arial"/>
                <a:cs typeface="Arial"/>
              </a:rPr>
              <a:t> </a:t>
            </a:r>
            <a:r>
              <a:rPr sz="2200" dirty="0">
                <a:latin typeface="Arial"/>
                <a:cs typeface="Arial"/>
              </a:rPr>
              <a:t>mixed</a:t>
            </a:r>
            <a:r>
              <a:rPr sz="2200" spc="-10" dirty="0">
                <a:latin typeface="Arial"/>
                <a:cs typeface="Arial"/>
              </a:rPr>
              <a:t> </a:t>
            </a:r>
            <a:r>
              <a:rPr sz="2200" dirty="0">
                <a:latin typeface="Arial"/>
                <a:cs typeface="Arial"/>
              </a:rPr>
              <a:t>the</a:t>
            </a:r>
            <a:r>
              <a:rPr sz="2200" spc="-25" dirty="0">
                <a:latin typeface="Arial"/>
                <a:cs typeface="Arial"/>
              </a:rPr>
              <a:t> </a:t>
            </a:r>
            <a:r>
              <a:rPr sz="2200" dirty="0">
                <a:latin typeface="Arial"/>
                <a:cs typeface="Arial"/>
              </a:rPr>
              <a:t>final</a:t>
            </a:r>
            <a:r>
              <a:rPr sz="2200" spc="-20" dirty="0">
                <a:latin typeface="Arial"/>
                <a:cs typeface="Arial"/>
              </a:rPr>
              <a:t> </a:t>
            </a:r>
            <a:r>
              <a:rPr sz="2200" dirty="0">
                <a:latin typeface="Arial"/>
                <a:cs typeface="Arial"/>
              </a:rPr>
              <a:t>product</a:t>
            </a:r>
            <a:r>
              <a:rPr sz="2200" spc="-55" dirty="0">
                <a:latin typeface="Arial"/>
                <a:cs typeface="Arial"/>
              </a:rPr>
              <a:t> </a:t>
            </a:r>
            <a:r>
              <a:rPr sz="2200" spc="-25" dirty="0">
                <a:latin typeface="Arial"/>
                <a:cs typeface="Arial"/>
              </a:rPr>
              <a:t>is </a:t>
            </a:r>
            <a:r>
              <a:rPr sz="2200" dirty="0">
                <a:latin typeface="Arial"/>
                <a:cs typeface="Arial"/>
              </a:rPr>
              <a:t>not</a:t>
            </a:r>
            <a:r>
              <a:rPr sz="2200" spc="-40" dirty="0">
                <a:latin typeface="Arial"/>
                <a:cs typeface="Arial"/>
              </a:rPr>
              <a:t> </a:t>
            </a:r>
            <a:r>
              <a:rPr sz="2200" dirty="0">
                <a:latin typeface="Arial"/>
                <a:cs typeface="Arial"/>
              </a:rPr>
              <a:t>eligible to</a:t>
            </a:r>
            <a:r>
              <a:rPr sz="2200" spc="-25" dirty="0">
                <a:latin typeface="Arial"/>
                <a:cs typeface="Arial"/>
              </a:rPr>
              <a:t> </a:t>
            </a:r>
            <a:r>
              <a:rPr sz="2200" dirty="0">
                <a:latin typeface="Arial"/>
                <a:cs typeface="Arial"/>
              </a:rPr>
              <a:t>carry</a:t>
            </a:r>
            <a:r>
              <a:rPr sz="2200" spc="-45" dirty="0">
                <a:latin typeface="Arial"/>
                <a:cs typeface="Arial"/>
              </a:rPr>
              <a:t> </a:t>
            </a:r>
            <a:r>
              <a:rPr sz="2200" dirty="0">
                <a:latin typeface="Arial"/>
                <a:cs typeface="Arial"/>
              </a:rPr>
              <a:t>the</a:t>
            </a:r>
            <a:r>
              <a:rPr sz="2200" spc="-25" dirty="0">
                <a:latin typeface="Arial"/>
                <a:cs typeface="Arial"/>
              </a:rPr>
              <a:t> </a:t>
            </a:r>
            <a:r>
              <a:rPr sz="2200" dirty="0">
                <a:latin typeface="Arial"/>
                <a:cs typeface="Arial"/>
              </a:rPr>
              <a:t>RFM</a:t>
            </a:r>
            <a:r>
              <a:rPr sz="2200" spc="-20" dirty="0">
                <a:latin typeface="Arial"/>
                <a:cs typeface="Arial"/>
              </a:rPr>
              <a:t> </a:t>
            </a:r>
            <a:r>
              <a:rPr sz="2200" dirty="0">
                <a:latin typeface="Arial"/>
                <a:cs typeface="Arial"/>
              </a:rPr>
              <a:t>certification</a:t>
            </a:r>
            <a:r>
              <a:rPr sz="2200" spc="-35" dirty="0">
                <a:latin typeface="Arial"/>
                <a:cs typeface="Arial"/>
              </a:rPr>
              <a:t> </a:t>
            </a:r>
            <a:r>
              <a:rPr sz="2200" dirty="0">
                <a:latin typeface="Arial"/>
                <a:cs typeface="Arial"/>
              </a:rPr>
              <a:t>mark</a:t>
            </a:r>
            <a:r>
              <a:rPr sz="2200" spc="-40" dirty="0">
                <a:latin typeface="Arial"/>
                <a:cs typeface="Arial"/>
              </a:rPr>
              <a:t> </a:t>
            </a:r>
            <a:r>
              <a:rPr sz="2200" spc="-10" dirty="0">
                <a:latin typeface="Arial"/>
                <a:cs typeface="Arial"/>
              </a:rPr>
              <a:t>unless:</a:t>
            </a:r>
            <a:endParaRPr sz="2200" dirty="0">
              <a:latin typeface="Arial"/>
              <a:cs typeface="Arial"/>
            </a:endParaRPr>
          </a:p>
          <a:p>
            <a:pPr marL="12700" marR="379730">
              <a:lnSpc>
                <a:spcPct val="99700"/>
              </a:lnSpc>
              <a:spcBef>
                <a:spcPts val="509"/>
              </a:spcBef>
              <a:buFont typeface="MS PGothic"/>
              <a:buChar char="●"/>
              <a:tabLst>
                <a:tab pos="335915" algn="l"/>
              </a:tabLst>
            </a:pPr>
            <a:r>
              <a:rPr sz="2200" dirty="0">
                <a:latin typeface="Arial"/>
                <a:cs typeface="Arial"/>
              </a:rPr>
              <a:t>compound</a:t>
            </a:r>
            <a:r>
              <a:rPr sz="2200" spc="-55" dirty="0">
                <a:latin typeface="Arial"/>
                <a:cs typeface="Arial"/>
              </a:rPr>
              <a:t> </a:t>
            </a:r>
            <a:r>
              <a:rPr sz="2200" dirty="0">
                <a:latin typeface="Arial"/>
                <a:cs typeface="Arial"/>
              </a:rPr>
              <a:t>products,</a:t>
            </a:r>
            <a:r>
              <a:rPr sz="2200" spc="-50" dirty="0">
                <a:latin typeface="Arial"/>
                <a:cs typeface="Arial"/>
              </a:rPr>
              <a:t> </a:t>
            </a:r>
            <a:r>
              <a:rPr sz="2200" dirty="0">
                <a:latin typeface="Arial"/>
                <a:cs typeface="Arial"/>
              </a:rPr>
              <a:t>including</a:t>
            </a:r>
            <a:r>
              <a:rPr sz="2200" spc="-20" dirty="0">
                <a:latin typeface="Arial"/>
                <a:cs typeface="Arial"/>
              </a:rPr>
              <a:t> </a:t>
            </a:r>
            <a:r>
              <a:rPr sz="2200" dirty="0">
                <a:latin typeface="Arial"/>
                <a:cs typeface="Arial"/>
              </a:rPr>
              <a:t>ready</a:t>
            </a:r>
            <a:r>
              <a:rPr sz="2200" spc="-40" dirty="0">
                <a:latin typeface="Arial"/>
                <a:cs typeface="Arial"/>
              </a:rPr>
              <a:t> </a:t>
            </a:r>
            <a:r>
              <a:rPr sz="2200" dirty="0">
                <a:latin typeface="Arial"/>
                <a:cs typeface="Arial"/>
              </a:rPr>
              <a:t>meals,</a:t>
            </a:r>
            <a:r>
              <a:rPr sz="2200" spc="-30" dirty="0">
                <a:latin typeface="Arial"/>
                <a:cs typeface="Arial"/>
              </a:rPr>
              <a:t> </a:t>
            </a:r>
            <a:r>
              <a:rPr sz="2200" dirty="0">
                <a:latin typeface="Arial"/>
                <a:cs typeface="Arial"/>
              </a:rPr>
              <a:t>may</a:t>
            </a:r>
            <a:r>
              <a:rPr sz="2200" spc="-30" dirty="0">
                <a:latin typeface="Arial"/>
                <a:cs typeface="Arial"/>
              </a:rPr>
              <a:t> </a:t>
            </a:r>
            <a:r>
              <a:rPr sz="2200" dirty="0">
                <a:latin typeface="Arial"/>
                <a:cs typeface="Arial"/>
              </a:rPr>
              <a:t>contain</a:t>
            </a:r>
            <a:r>
              <a:rPr sz="2200" spc="-25" dirty="0">
                <a:latin typeface="Arial"/>
                <a:cs typeface="Arial"/>
              </a:rPr>
              <a:t> </a:t>
            </a:r>
            <a:r>
              <a:rPr sz="2200" dirty="0">
                <a:latin typeface="Arial"/>
                <a:cs typeface="Arial"/>
              </a:rPr>
              <a:t>non-</a:t>
            </a:r>
            <a:r>
              <a:rPr sz="2200" spc="-30" dirty="0">
                <a:latin typeface="Arial"/>
                <a:cs typeface="Arial"/>
              </a:rPr>
              <a:t> </a:t>
            </a:r>
            <a:r>
              <a:rPr sz="2200" spc="-10" dirty="0">
                <a:latin typeface="Arial"/>
                <a:cs typeface="Arial"/>
              </a:rPr>
              <a:t>certified </a:t>
            </a:r>
            <a:r>
              <a:rPr sz="2200" dirty="0">
                <a:latin typeface="Arial"/>
                <a:cs typeface="Arial"/>
              </a:rPr>
              <a:t>seafood</a:t>
            </a:r>
            <a:r>
              <a:rPr sz="2200" spc="-45" dirty="0">
                <a:latin typeface="Arial"/>
                <a:cs typeface="Arial"/>
              </a:rPr>
              <a:t> </a:t>
            </a:r>
            <a:r>
              <a:rPr sz="2200" dirty="0">
                <a:latin typeface="Arial"/>
                <a:cs typeface="Arial"/>
              </a:rPr>
              <a:t>ingredients</a:t>
            </a:r>
            <a:r>
              <a:rPr sz="2200" spc="-50" dirty="0">
                <a:latin typeface="Arial"/>
                <a:cs typeface="Arial"/>
              </a:rPr>
              <a:t> </a:t>
            </a:r>
            <a:r>
              <a:rPr sz="2200" dirty="0">
                <a:latin typeface="Arial"/>
                <a:cs typeface="Arial"/>
              </a:rPr>
              <a:t>within</a:t>
            </a:r>
            <a:r>
              <a:rPr sz="2200" spc="-15" dirty="0">
                <a:latin typeface="Arial"/>
                <a:cs typeface="Arial"/>
              </a:rPr>
              <a:t> </a:t>
            </a:r>
            <a:r>
              <a:rPr sz="2200" dirty="0">
                <a:latin typeface="Arial"/>
                <a:cs typeface="Arial"/>
              </a:rPr>
              <a:t>the</a:t>
            </a:r>
            <a:r>
              <a:rPr sz="2200" spc="-25" dirty="0">
                <a:latin typeface="Arial"/>
                <a:cs typeface="Arial"/>
              </a:rPr>
              <a:t> </a:t>
            </a:r>
            <a:r>
              <a:rPr sz="2200" dirty="0">
                <a:latin typeface="Arial"/>
                <a:cs typeface="Arial"/>
              </a:rPr>
              <a:t>final</a:t>
            </a:r>
            <a:r>
              <a:rPr sz="2200" spc="-20" dirty="0">
                <a:latin typeface="Arial"/>
                <a:cs typeface="Arial"/>
              </a:rPr>
              <a:t> </a:t>
            </a:r>
            <a:r>
              <a:rPr sz="2200" dirty="0">
                <a:latin typeface="Arial"/>
                <a:cs typeface="Arial"/>
              </a:rPr>
              <a:t>product</a:t>
            </a:r>
            <a:r>
              <a:rPr sz="2200" spc="-60" dirty="0">
                <a:latin typeface="Arial"/>
                <a:cs typeface="Arial"/>
              </a:rPr>
              <a:t> </a:t>
            </a:r>
            <a:r>
              <a:rPr sz="2200" dirty="0">
                <a:latin typeface="Arial"/>
                <a:cs typeface="Arial"/>
              </a:rPr>
              <a:t>where</a:t>
            </a:r>
            <a:r>
              <a:rPr sz="2200" spc="-40" dirty="0">
                <a:latin typeface="Arial"/>
                <a:cs typeface="Arial"/>
              </a:rPr>
              <a:t> </a:t>
            </a:r>
            <a:r>
              <a:rPr sz="2200" dirty="0">
                <a:latin typeface="Arial"/>
                <a:cs typeface="Arial"/>
              </a:rPr>
              <a:t>the</a:t>
            </a:r>
            <a:r>
              <a:rPr sz="2200" spc="-35" dirty="0">
                <a:latin typeface="Arial"/>
                <a:cs typeface="Arial"/>
              </a:rPr>
              <a:t> </a:t>
            </a:r>
            <a:r>
              <a:rPr sz="2200" dirty="0">
                <a:latin typeface="Arial"/>
                <a:cs typeface="Arial"/>
              </a:rPr>
              <a:t>non –</a:t>
            </a:r>
            <a:r>
              <a:rPr sz="2200" spc="-15" dirty="0">
                <a:latin typeface="Arial"/>
                <a:cs typeface="Arial"/>
              </a:rPr>
              <a:t> </a:t>
            </a:r>
            <a:r>
              <a:rPr sz="2200" spc="-10" dirty="0">
                <a:latin typeface="Arial"/>
                <a:cs typeface="Arial"/>
              </a:rPr>
              <a:t>certified </a:t>
            </a:r>
            <a:r>
              <a:rPr sz="2200" dirty="0">
                <a:latin typeface="Arial"/>
                <a:cs typeface="Arial"/>
              </a:rPr>
              <a:t>seafood</a:t>
            </a:r>
            <a:r>
              <a:rPr sz="2200" spc="-45" dirty="0">
                <a:latin typeface="Arial"/>
                <a:cs typeface="Arial"/>
              </a:rPr>
              <a:t> </a:t>
            </a:r>
            <a:r>
              <a:rPr sz="2200" dirty="0">
                <a:latin typeface="Arial"/>
                <a:cs typeface="Arial"/>
              </a:rPr>
              <a:t>ingredients</a:t>
            </a:r>
            <a:r>
              <a:rPr sz="2200" spc="-50" dirty="0">
                <a:latin typeface="Arial"/>
                <a:cs typeface="Arial"/>
              </a:rPr>
              <a:t> </a:t>
            </a:r>
            <a:r>
              <a:rPr sz="2200" dirty="0">
                <a:latin typeface="Arial"/>
                <a:cs typeface="Arial"/>
              </a:rPr>
              <a:t>shall</a:t>
            </a:r>
            <a:r>
              <a:rPr sz="2200" spc="-10" dirty="0">
                <a:latin typeface="Arial"/>
                <a:cs typeface="Arial"/>
              </a:rPr>
              <a:t> </a:t>
            </a:r>
            <a:r>
              <a:rPr sz="2200" dirty="0">
                <a:latin typeface="Arial"/>
                <a:cs typeface="Arial"/>
              </a:rPr>
              <a:t>be</a:t>
            </a:r>
            <a:r>
              <a:rPr sz="2200" spc="-30" dirty="0">
                <a:latin typeface="Arial"/>
                <a:cs typeface="Arial"/>
              </a:rPr>
              <a:t> </a:t>
            </a:r>
            <a:r>
              <a:rPr sz="2200" dirty="0">
                <a:latin typeface="Arial"/>
                <a:cs typeface="Arial"/>
              </a:rPr>
              <a:t>5%</a:t>
            </a:r>
            <a:r>
              <a:rPr sz="2200" spc="-35" dirty="0">
                <a:latin typeface="Arial"/>
                <a:cs typeface="Arial"/>
              </a:rPr>
              <a:t> </a:t>
            </a:r>
            <a:r>
              <a:rPr sz="2200" dirty="0">
                <a:latin typeface="Arial"/>
                <a:cs typeface="Arial"/>
              </a:rPr>
              <a:t>or</a:t>
            </a:r>
            <a:r>
              <a:rPr sz="2200" spc="-25" dirty="0">
                <a:latin typeface="Arial"/>
                <a:cs typeface="Arial"/>
              </a:rPr>
              <a:t> </a:t>
            </a:r>
            <a:r>
              <a:rPr sz="2200" dirty="0">
                <a:latin typeface="Arial"/>
                <a:cs typeface="Arial"/>
              </a:rPr>
              <a:t>less</a:t>
            </a:r>
            <a:r>
              <a:rPr sz="2200" spc="-30" dirty="0">
                <a:latin typeface="Arial"/>
                <a:cs typeface="Arial"/>
              </a:rPr>
              <a:t> </a:t>
            </a:r>
            <a:r>
              <a:rPr sz="2200" dirty="0">
                <a:latin typeface="Arial"/>
                <a:cs typeface="Arial"/>
              </a:rPr>
              <a:t>by</a:t>
            </a:r>
            <a:r>
              <a:rPr sz="2200" spc="-15" dirty="0">
                <a:latin typeface="Arial"/>
                <a:cs typeface="Arial"/>
              </a:rPr>
              <a:t> </a:t>
            </a:r>
            <a:r>
              <a:rPr sz="2200" dirty="0">
                <a:latin typeface="Arial"/>
                <a:cs typeface="Arial"/>
              </a:rPr>
              <a:t>weight</a:t>
            </a:r>
            <a:r>
              <a:rPr sz="2200" spc="-35" dirty="0">
                <a:latin typeface="Arial"/>
                <a:cs typeface="Arial"/>
              </a:rPr>
              <a:t> </a:t>
            </a:r>
            <a:r>
              <a:rPr sz="2200" dirty="0">
                <a:latin typeface="Arial"/>
                <a:cs typeface="Arial"/>
              </a:rPr>
              <a:t>of</a:t>
            </a:r>
            <a:r>
              <a:rPr sz="2200" spc="-35" dirty="0">
                <a:latin typeface="Arial"/>
                <a:cs typeface="Arial"/>
              </a:rPr>
              <a:t> </a:t>
            </a:r>
            <a:r>
              <a:rPr sz="2200" dirty="0">
                <a:latin typeface="Arial"/>
                <a:cs typeface="Arial"/>
              </a:rPr>
              <a:t>the</a:t>
            </a:r>
            <a:r>
              <a:rPr sz="2200" spc="-30" dirty="0">
                <a:latin typeface="Arial"/>
                <a:cs typeface="Arial"/>
              </a:rPr>
              <a:t> </a:t>
            </a:r>
            <a:r>
              <a:rPr sz="2200" dirty="0">
                <a:latin typeface="Arial"/>
                <a:cs typeface="Arial"/>
              </a:rPr>
              <a:t>total</a:t>
            </a:r>
            <a:r>
              <a:rPr sz="2200" spc="-15" dirty="0">
                <a:latin typeface="Arial"/>
                <a:cs typeface="Arial"/>
              </a:rPr>
              <a:t> </a:t>
            </a:r>
            <a:r>
              <a:rPr sz="2200" spc="-10" dirty="0">
                <a:latin typeface="Arial"/>
                <a:cs typeface="Arial"/>
              </a:rPr>
              <a:t>seafood </a:t>
            </a:r>
            <a:r>
              <a:rPr sz="2200" dirty="0">
                <a:latin typeface="Arial"/>
                <a:cs typeface="Arial"/>
              </a:rPr>
              <a:t>ingredient</a:t>
            </a:r>
            <a:r>
              <a:rPr sz="2200" spc="-50" dirty="0">
                <a:latin typeface="Arial"/>
                <a:cs typeface="Arial"/>
              </a:rPr>
              <a:t> </a:t>
            </a:r>
            <a:r>
              <a:rPr sz="2200" dirty="0">
                <a:latin typeface="Arial"/>
                <a:cs typeface="Arial"/>
              </a:rPr>
              <a:t>in</a:t>
            </a:r>
            <a:r>
              <a:rPr sz="2200" spc="-10" dirty="0">
                <a:latin typeface="Arial"/>
                <a:cs typeface="Arial"/>
              </a:rPr>
              <a:t> </a:t>
            </a:r>
            <a:r>
              <a:rPr sz="2200" dirty="0">
                <a:latin typeface="Arial"/>
                <a:cs typeface="Arial"/>
              </a:rPr>
              <a:t>the</a:t>
            </a:r>
            <a:r>
              <a:rPr sz="2200" spc="-30" dirty="0">
                <a:latin typeface="Arial"/>
                <a:cs typeface="Arial"/>
              </a:rPr>
              <a:t> </a:t>
            </a:r>
            <a:r>
              <a:rPr sz="2200" dirty="0">
                <a:latin typeface="Arial"/>
                <a:cs typeface="Arial"/>
              </a:rPr>
              <a:t>final</a:t>
            </a:r>
            <a:r>
              <a:rPr sz="2200" spc="-20" dirty="0">
                <a:latin typeface="Arial"/>
                <a:cs typeface="Arial"/>
              </a:rPr>
              <a:t> </a:t>
            </a:r>
            <a:r>
              <a:rPr sz="2200" spc="-10" dirty="0">
                <a:latin typeface="Arial"/>
                <a:cs typeface="Arial"/>
              </a:rPr>
              <a:t>product.</a:t>
            </a:r>
            <a:endParaRPr sz="2200" dirty="0">
              <a:latin typeface="Arial"/>
              <a:cs typeface="Arial"/>
            </a:endParaRPr>
          </a:p>
          <a:p>
            <a:pPr marL="342900" indent="-342900">
              <a:spcBef>
                <a:spcPts val="5"/>
              </a:spcBef>
              <a:buFont typeface="Wingdings" panose="05000000000000000000" pitchFamily="2" charset="2"/>
              <a:buChar char="§"/>
            </a:pPr>
            <a:endParaRPr sz="2200" dirty="0">
              <a:latin typeface="Arial"/>
              <a:cs typeface="Arial"/>
            </a:endParaRPr>
          </a:p>
          <a:p>
            <a:pPr marL="355600" marR="5080" indent="-342900">
              <a:buFont typeface="Wingdings" panose="05000000000000000000" pitchFamily="2" charset="2"/>
              <a:buChar char="§"/>
              <a:tabLst>
                <a:tab pos="167005" algn="l"/>
              </a:tabLst>
            </a:pPr>
            <a:r>
              <a:rPr sz="2200" dirty="0">
                <a:latin typeface="Arial"/>
                <a:cs typeface="Arial"/>
              </a:rPr>
              <a:t>The</a:t>
            </a:r>
            <a:r>
              <a:rPr sz="2200" spc="-30" dirty="0">
                <a:latin typeface="Arial"/>
                <a:cs typeface="Arial"/>
              </a:rPr>
              <a:t> </a:t>
            </a:r>
            <a:r>
              <a:rPr sz="2200" dirty="0">
                <a:latin typeface="Arial"/>
                <a:cs typeface="Arial"/>
              </a:rPr>
              <a:t>applicant</a:t>
            </a:r>
            <a:r>
              <a:rPr sz="2200" spc="-30" dirty="0">
                <a:latin typeface="Arial"/>
                <a:cs typeface="Arial"/>
              </a:rPr>
              <a:t> </a:t>
            </a:r>
            <a:r>
              <a:rPr sz="2200" dirty="0">
                <a:latin typeface="Arial"/>
                <a:cs typeface="Arial"/>
              </a:rPr>
              <a:t>will</a:t>
            </a:r>
            <a:r>
              <a:rPr sz="2200" spc="-5" dirty="0">
                <a:latin typeface="Arial"/>
                <a:cs typeface="Arial"/>
              </a:rPr>
              <a:t> </a:t>
            </a:r>
            <a:r>
              <a:rPr sz="2200" dirty="0">
                <a:latin typeface="Arial"/>
                <a:cs typeface="Arial"/>
              </a:rPr>
              <a:t>have</a:t>
            </a:r>
            <a:r>
              <a:rPr sz="2200" spc="-30" dirty="0">
                <a:latin typeface="Arial"/>
                <a:cs typeface="Arial"/>
              </a:rPr>
              <a:t> </a:t>
            </a:r>
            <a:r>
              <a:rPr sz="2200" dirty="0">
                <a:latin typeface="Arial"/>
                <a:cs typeface="Arial"/>
              </a:rPr>
              <a:t>a</a:t>
            </a:r>
            <a:r>
              <a:rPr sz="2200" spc="-10" dirty="0">
                <a:latin typeface="Arial"/>
                <a:cs typeface="Arial"/>
              </a:rPr>
              <a:t> </a:t>
            </a:r>
            <a:r>
              <a:rPr sz="2200" dirty="0">
                <a:latin typeface="Arial"/>
                <a:cs typeface="Arial"/>
              </a:rPr>
              <a:t>procedure</a:t>
            </a:r>
            <a:r>
              <a:rPr sz="2200" spc="-60" dirty="0">
                <a:latin typeface="Arial"/>
                <a:cs typeface="Arial"/>
              </a:rPr>
              <a:t> </a:t>
            </a:r>
            <a:r>
              <a:rPr sz="2200" dirty="0">
                <a:latin typeface="Arial"/>
                <a:cs typeface="Arial"/>
              </a:rPr>
              <a:t>in</a:t>
            </a:r>
            <a:r>
              <a:rPr sz="2200" spc="-10" dirty="0">
                <a:latin typeface="Arial"/>
                <a:cs typeface="Arial"/>
              </a:rPr>
              <a:t> </a:t>
            </a:r>
            <a:r>
              <a:rPr sz="2200" dirty="0">
                <a:latin typeface="Arial"/>
                <a:cs typeface="Arial"/>
              </a:rPr>
              <a:t>their</a:t>
            </a:r>
            <a:r>
              <a:rPr sz="2200" spc="-35" dirty="0">
                <a:latin typeface="Arial"/>
                <a:cs typeface="Arial"/>
              </a:rPr>
              <a:t> </a:t>
            </a:r>
            <a:r>
              <a:rPr sz="2200" dirty="0">
                <a:latin typeface="Arial"/>
                <a:cs typeface="Arial"/>
              </a:rPr>
              <a:t>management</a:t>
            </a:r>
            <a:r>
              <a:rPr sz="2200" spc="-55" dirty="0">
                <a:latin typeface="Arial"/>
                <a:cs typeface="Arial"/>
              </a:rPr>
              <a:t> </a:t>
            </a:r>
            <a:r>
              <a:rPr sz="2200" dirty="0">
                <a:latin typeface="Arial"/>
                <a:cs typeface="Arial"/>
              </a:rPr>
              <a:t>system</a:t>
            </a:r>
            <a:r>
              <a:rPr sz="2200" spc="-40" dirty="0">
                <a:latin typeface="Arial"/>
                <a:cs typeface="Arial"/>
              </a:rPr>
              <a:t> </a:t>
            </a:r>
            <a:r>
              <a:rPr sz="2200" dirty="0">
                <a:latin typeface="Arial"/>
                <a:cs typeface="Arial"/>
              </a:rPr>
              <a:t>on</a:t>
            </a:r>
            <a:r>
              <a:rPr sz="2200" spc="-25" dirty="0">
                <a:latin typeface="Arial"/>
                <a:cs typeface="Arial"/>
              </a:rPr>
              <a:t> </a:t>
            </a:r>
            <a:r>
              <a:rPr sz="2200" dirty="0">
                <a:latin typeface="Arial"/>
                <a:cs typeface="Arial"/>
              </a:rPr>
              <a:t>how</a:t>
            </a:r>
            <a:r>
              <a:rPr sz="2200" spc="-25" dirty="0">
                <a:latin typeface="Arial"/>
                <a:cs typeface="Arial"/>
              </a:rPr>
              <a:t> to </a:t>
            </a:r>
            <a:r>
              <a:rPr sz="2200" dirty="0">
                <a:latin typeface="Arial"/>
                <a:cs typeface="Arial"/>
              </a:rPr>
              <a:t>deal</a:t>
            </a:r>
            <a:r>
              <a:rPr sz="2200" spc="-30" dirty="0">
                <a:latin typeface="Arial"/>
                <a:cs typeface="Arial"/>
              </a:rPr>
              <a:t> </a:t>
            </a:r>
            <a:r>
              <a:rPr sz="2200" dirty="0">
                <a:latin typeface="Arial"/>
                <a:cs typeface="Arial"/>
              </a:rPr>
              <a:t>with</a:t>
            </a:r>
            <a:r>
              <a:rPr sz="2200" spc="-10" dirty="0">
                <a:latin typeface="Arial"/>
                <a:cs typeface="Arial"/>
              </a:rPr>
              <a:t> </a:t>
            </a:r>
            <a:r>
              <a:rPr sz="2200" dirty="0">
                <a:latin typeface="Arial"/>
                <a:cs typeface="Arial"/>
              </a:rPr>
              <a:t>the</a:t>
            </a:r>
            <a:r>
              <a:rPr sz="2200" spc="-30" dirty="0">
                <a:latin typeface="Arial"/>
                <a:cs typeface="Arial"/>
              </a:rPr>
              <a:t> </a:t>
            </a:r>
            <a:r>
              <a:rPr sz="2200" dirty="0">
                <a:latin typeface="Arial"/>
                <a:cs typeface="Arial"/>
              </a:rPr>
              <a:t>case</a:t>
            </a:r>
            <a:r>
              <a:rPr sz="2200" spc="-35" dirty="0">
                <a:latin typeface="Arial"/>
                <a:cs typeface="Arial"/>
              </a:rPr>
              <a:t> </a:t>
            </a:r>
            <a:r>
              <a:rPr sz="2200" dirty="0">
                <a:latin typeface="Arial"/>
                <a:cs typeface="Arial"/>
              </a:rPr>
              <a:t>where</a:t>
            </a:r>
            <a:r>
              <a:rPr sz="2200" spc="-45" dirty="0">
                <a:latin typeface="Arial"/>
                <a:cs typeface="Arial"/>
              </a:rPr>
              <a:t> </a:t>
            </a:r>
            <a:r>
              <a:rPr sz="2200" dirty="0">
                <a:latin typeface="Arial"/>
                <a:cs typeface="Arial"/>
              </a:rPr>
              <a:t>a</a:t>
            </a:r>
            <a:r>
              <a:rPr sz="2200" spc="-10" dirty="0">
                <a:latin typeface="Arial"/>
                <a:cs typeface="Arial"/>
              </a:rPr>
              <a:t> </a:t>
            </a:r>
            <a:r>
              <a:rPr sz="2200" dirty="0">
                <a:latin typeface="Arial"/>
                <a:cs typeface="Arial"/>
              </a:rPr>
              <a:t>loss</a:t>
            </a:r>
            <a:r>
              <a:rPr sz="2200" spc="-40" dirty="0">
                <a:latin typeface="Arial"/>
                <a:cs typeface="Arial"/>
              </a:rPr>
              <a:t> </a:t>
            </a:r>
            <a:r>
              <a:rPr sz="2200" dirty="0">
                <a:latin typeface="Arial"/>
                <a:cs typeface="Arial"/>
              </a:rPr>
              <a:t>of</a:t>
            </a:r>
            <a:r>
              <a:rPr sz="2200" spc="-20" dirty="0">
                <a:latin typeface="Arial"/>
                <a:cs typeface="Arial"/>
              </a:rPr>
              <a:t> </a:t>
            </a:r>
            <a:r>
              <a:rPr sz="2200" dirty="0">
                <a:latin typeface="Arial"/>
                <a:cs typeface="Arial"/>
              </a:rPr>
              <a:t>traceability</a:t>
            </a:r>
            <a:r>
              <a:rPr sz="2200" spc="-40" dirty="0">
                <a:latin typeface="Arial"/>
                <a:cs typeface="Arial"/>
              </a:rPr>
              <a:t> </a:t>
            </a:r>
            <a:r>
              <a:rPr sz="2200" dirty="0">
                <a:latin typeface="Arial"/>
                <a:cs typeface="Arial"/>
              </a:rPr>
              <a:t>or</a:t>
            </a:r>
            <a:r>
              <a:rPr sz="2200" spc="-35" dirty="0">
                <a:latin typeface="Arial"/>
                <a:cs typeface="Arial"/>
              </a:rPr>
              <a:t> </a:t>
            </a:r>
            <a:r>
              <a:rPr sz="2200" dirty="0">
                <a:latin typeface="Arial"/>
                <a:cs typeface="Arial"/>
              </a:rPr>
              <a:t>eligibility</a:t>
            </a:r>
            <a:r>
              <a:rPr sz="2200" spc="-10" dirty="0">
                <a:latin typeface="Arial"/>
                <a:cs typeface="Arial"/>
              </a:rPr>
              <a:t> </a:t>
            </a:r>
            <a:r>
              <a:rPr sz="2200" dirty="0">
                <a:latin typeface="Arial"/>
                <a:cs typeface="Arial"/>
              </a:rPr>
              <a:t>of</a:t>
            </a:r>
            <a:r>
              <a:rPr sz="2200" spc="-20" dirty="0">
                <a:latin typeface="Arial"/>
                <a:cs typeface="Arial"/>
              </a:rPr>
              <a:t> </a:t>
            </a:r>
            <a:r>
              <a:rPr sz="2200" dirty="0">
                <a:latin typeface="Arial"/>
                <a:cs typeface="Arial"/>
              </a:rPr>
              <a:t>RFM</a:t>
            </a:r>
            <a:r>
              <a:rPr sz="2200" spc="-25" dirty="0">
                <a:latin typeface="Arial"/>
                <a:cs typeface="Arial"/>
              </a:rPr>
              <a:t> </a:t>
            </a:r>
            <a:r>
              <a:rPr sz="2200" spc="-10" dirty="0">
                <a:latin typeface="Arial"/>
                <a:cs typeface="Arial"/>
              </a:rPr>
              <a:t>certified </a:t>
            </a:r>
            <a:r>
              <a:rPr sz="2200" dirty="0">
                <a:latin typeface="Arial"/>
                <a:cs typeface="Arial"/>
              </a:rPr>
              <a:t>material</a:t>
            </a:r>
            <a:r>
              <a:rPr sz="2200" spc="-45" dirty="0">
                <a:latin typeface="Arial"/>
                <a:cs typeface="Arial"/>
              </a:rPr>
              <a:t> </a:t>
            </a:r>
            <a:r>
              <a:rPr sz="2200" dirty="0">
                <a:latin typeface="Arial"/>
                <a:cs typeface="Arial"/>
              </a:rPr>
              <a:t>has</a:t>
            </a:r>
            <a:r>
              <a:rPr sz="2200" spc="-40" dirty="0">
                <a:latin typeface="Arial"/>
                <a:cs typeface="Arial"/>
              </a:rPr>
              <a:t> </a:t>
            </a:r>
            <a:r>
              <a:rPr sz="2200" dirty="0">
                <a:latin typeface="Arial"/>
                <a:cs typeface="Arial"/>
              </a:rPr>
              <a:t>occurred.</a:t>
            </a:r>
            <a:r>
              <a:rPr sz="2200" spc="-100" dirty="0">
                <a:latin typeface="Arial"/>
                <a:cs typeface="Arial"/>
              </a:rPr>
              <a:t> </a:t>
            </a:r>
            <a:r>
              <a:rPr sz="2200" dirty="0">
                <a:latin typeface="Arial"/>
                <a:cs typeface="Arial"/>
              </a:rPr>
              <a:t>This</a:t>
            </a:r>
            <a:r>
              <a:rPr sz="2200" spc="-30" dirty="0">
                <a:latin typeface="Arial"/>
                <a:cs typeface="Arial"/>
              </a:rPr>
              <a:t> </a:t>
            </a:r>
            <a:r>
              <a:rPr sz="2200" dirty="0">
                <a:latin typeface="Arial"/>
                <a:cs typeface="Arial"/>
              </a:rPr>
              <a:t>will</a:t>
            </a:r>
            <a:r>
              <a:rPr sz="2200" spc="-15" dirty="0">
                <a:latin typeface="Arial"/>
                <a:cs typeface="Arial"/>
              </a:rPr>
              <a:t> </a:t>
            </a:r>
            <a:r>
              <a:rPr sz="2200" dirty="0">
                <a:latin typeface="Arial"/>
                <a:cs typeface="Arial"/>
              </a:rPr>
              <a:t>usually</a:t>
            </a:r>
            <a:r>
              <a:rPr sz="2200" spc="-30" dirty="0">
                <a:latin typeface="Arial"/>
                <a:cs typeface="Arial"/>
              </a:rPr>
              <a:t> </a:t>
            </a:r>
            <a:r>
              <a:rPr sz="2200" dirty="0">
                <a:latin typeface="Arial"/>
                <a:cs typeface="Arial"/>
              </a:rPr>
              <a:t>entail</a:t>
            </a:r>
            <a:r>
              <a:rPr sz="2200" spc="-25" dirty="0">
                <a:latin typeface="Arial"/>
                <a:cs typeface="Arial"/>
              </a:rPr>
              <a:t> </a:t>
            </a:r>
            <a:r>
              <a:rPr sz="2200" dirty="0">
                <a:latin typeface="Arial"/>
                <a:cs typeface="Arial"/>
              </a:rPr>
              <a:t>the</a:t>
            </a:r>
            <a:r>
              <a:rPr sz="2200" spc="-35" dirty="0">
                <a:latin typeface="Arial"/>
                <a:cs typeface="Arial"/>
              </a:rPr>
              <a:t> </a:t>
            </a:r>
            <a:r>
              <a:rPr sz="2200" dirty="0">
                <a:latin typeface="Arial"/>
                <a:cs typeface="Arial"/>
              </a:rPr>
              <a:t>requirement</a:t>
            </a:r>
            <a:r>
              <a:rPr sz="2200" spc="-80" dirty="0">
                <a:latin typeface="Arial"/>
                <a:cs typeface="Arial"/>
              </a:rPr>
              <a:t> </a:t>
            </a:r>
            <a:r>
              <a:rPr sz="2200" dirty="0">
                <a:latin typeface="Arial"/>
                <a:cs typeface="Arial"/>
              </a:rPr>
              <a:t>to</a:t>
            </a:r>
            <a:r>
              <a:rPr sz="2200" spc="-25" dirty="0">
                <a:latin typeface="Arial"/>
                <a:cs typeface="Arial"/>
              </a:rPr>
              <a:t> </a:t>
            </a:r>
            <a:r>
              <a:rPr sz="2200" dirty="0">
                <a:latin typeface="Arial"/>
                <a:cs typeface="Arial"/>
              </a:rPr>
              <a:t>have</a:t>
            </a:r>
            <a:r>
              <a:rPr sz="2200" spc="-35" dirty="0">
                <a:latin typeface="Arial"/>
                <a:cs typeface="Arial"/>
              </a:rPr>
              <a:t> </a:t>
            </a:r>
            <a:r>
              <a:rPr sz="2200" spc="-25" dirty="0">
                <a:latin typeface="Arial"/>
                <a:cs typeface="Arial"/>
              </a:rPr>
              <a:t>an </a:t>
            </a:r>
            <a:r>
              <a:rPr sz="2200" dirty="0">
                <a:latin typeface="Arial"/>
                <a:cs typeface="Arial"/>
              </a:rPr>
              <a:t>effective</a:t>
            </a:r>
            <a:r>
              <a:rPr sz="2200" spc="-45" dirty="0">
                <a:latin typeface="Arial"/>
                <a:cs typeface="Arial"/>
              </a:rPr>
              <a:t> </a:t>
            </a:r>
            <a:r>
              <a:rPr sz="2200" dirty="0">
                <a:latin typeface="Arial"/>
                <a:cs typeface="Arial"/>
              </a:rPr>
              <a:t>quarantine</a:t>
            </a:r>
            <a:r>
              <a:rPr sz="2200" spc="-50" dirty="0">
                <a:latin typeface="Arial"/>
                <a:cs typeface="Arial"/>
              </a:rPr>
              <a:t> </a:t>
            </a:r>
            <a:r>
              <a:rPr sz="2200" dirty="0">
                <a:latin typeface="Arial"/>
                <a:cs typeface="Arial"/>
              </a:rPr>
              <a:t>system</a:t>
            </a:r>
            <a:r>
              <a:rPr sz="2200" spc="-45" dirty="0">
                <a:latin typeface="Arial"/>
                <a:cs typeface="Arial"/>
              </a:rPr>
              <a:t> </a:t>
            </a:r>
            <a:r>
              <a:rPr sz="2200" dirty="0">
                <a:latin typeface="Arial"/>
                <a:cs typeface="Arial"/>
              </a:rPr>
              <a:t>in</a:t>
            </a:r>
            <a:r>
              <a:rPr sz="2200" spc="-15" dirty="0">
                <a:latin typeface="Arial"/>
                <a:cs typeface="Arial"/>
              </a:rPr>
              <a:t> </a:t>
            </a:r>
            <a:r>
              <a:rPr sz="2200" dirty="0">
                <a:latin typeface="Arial"/>
                <a:cs typeface="Arial"/>
              </a:rPr>
              <a:t>place</a:t>
            </a:r>
            <a:r>
              <a:rPr sz="2200" spc="-25" dirty="0">
                <a:latin typeface="Arial"/>
                <a:cs typeface="Arial"/>
              </a:rPr>
              <a:t> </a:t>
            </a:r>
            <a:r>
              <a:rPr sz="2200" dirty="0">
                <a:latin typeface="Arial"/>
                <a:cs typeface="Arial"/>
              </a:rPr>
              <a:t>for</a:t>
            </a:r>
            <a:r>
              <a:rPr sz="2200" spc="-45" dirty="0">
                <a:latin typeface="Arial"/>
                <a:cs typeface="Arial"/>
              </a:rPr>
              <a:t> </a:t>
            </a:r>
            <a:r>
              <a:rPr sz="2200" dirty="0">
                <a:latin typeface="Arial"/>
                <a:cs typeface="Arial"/>
              </a:rPr>
              <a:t>any</a:t>
            </a:r>
            <a:r>
              <a:rPr sz="2200" spc="-20" dirty="0">
                <a:latin typeface="Arial"/>
                <a:cs typeface="Arial"/>
              </a:rPr>
              <a:t> </a:t>
            </a:r>
            <a:r>
              <a:rPr sz="2200" dirty="0">
                <a:latin typeface="Arial"/>
                <a:cs typeface="Arial"/>
              </a:rPr>
              <a:t>product</a:t>
            </a:r>
            <a:r>
              <a:rPr sz="2200" spc="-55" dirty="0">
                <a:latin typeface="Arial"/>
                <a:cs typeface="Arial"/>
              </a:rPr>
              <a:t> </a:t>
            </a:r>
            <a:r>
              <a:rPr sz="2200" dirty="0">
                <a:latin typeface="Arial"/>
                <a:cs typeface="Arial"/>
              </a:rPr>
              <a:t>that</a:t>
            </a:r>
            <a:r>
              <a:rPr sz="2200" spc="-40" dirty="0">
                <a:latin typeface="Arial"/>
                <a:cs typeface="Arial"/>
              </a:rPr>
              <a:t> </a:t>
            </a:r>
            <a:r>
              <a:rPr sz="2200" dirty="0">
                <a:latin typeface="Arial"/>
                <a:cs typeface="Arial"/>
              </a:rPr>
              <a:t>was</a:t>
            </a:r>
            <a:r>
              <a:rPr sz="2200" spc="-30" dirty="0">
                <a:latin typeface="Arial"/>
                <a:cs typeface="Arial"/>
              </a:rPr>
              <a:t> </a:t>
            </a:r>
            <a:r>
              <a:rPr sz="2200" dirty="0">
                <a:latin typeface="Arial"/>
                <a:cs typeface="Arial"/>
              </a:rPr>
              <a:t>found</a:t>
            </a:r>
            <a:r>
              <a:rPr sz="2200" spc="-40" dirty="0">
                <a:latin typeface="Arial"/>
                <a:cs typeface="Arial"/>
              </a:rPr>
              <a:t> </a:t>
            </a:r>
            <a:r>
              <a:rPr sz="2200" dirty="0">
                <a:latin typeface="Arial"/>
                <a:cs typeface="Arial"/>
              </a:rPr>
              <a:t>to</a:t>
            </a:r>
            <a:r>
              <a:rPr sz="2200" spc="-30" dirty="0">
                <a:latin typeface="Arial"/>
                <a:cs typeface="Arial"/>
              </a:rPr>
              <a:t> </a:t>
            </a:r>
            <a:r>
              <a:rPr sz="2200" spc="-25" dirty="0">
                <a:latin typeface="Arial"/>
                <a:cs typeface="Arial"/>
              </a:rPr>
              <a:t>be </a:t>
            </a:r>
            <a:r>
              <a:rPr sz="2200" dirty="0">
                <a:latin typeface="Arial"/>
                <a:cs typeface="Arial"/>
              </a:rPr>
              <a:t>outside</a:t>
            </a:r>
            <a:r>
              <a:rPr sz="2200" spc="-35" dirty="0">
                <a:latin typeface="Arial"/>
                <a:cs typeface="Arial"/>
              </a:rPr>
              <a:t> </a:t>
            </a:r>
            <a:r>
              <a:rPr sz="2200" dirty="0">
                <a:latin typeface="Arial"/>
                <a:cs typeface="Arial"/>
              </a:rPr>
              <a:t>the</a:t>
            </a:r>
            <a:r>
              <a:rPr sz="2200" spc="-25" dirty="0">
                <a:latin typeface="Arial"/>
                <a:cs typeface="Arial"/>
              </a:rPr>
              <a:t> </a:t>
            </a:r>
            <a:r>
              <a:rPr sz="2200" dirty="0">
                <a:latin typeface="Arial"/>
                <a:cs typeface="Arial"/>
              </a:rPr>
              <a:t>scope</a:t>
            </a:r>
            <a:r>
              <a:rPr sz="2200" spc="-30" dirty="0">
                <a:latin typeface="Arial"/>
                <a:cs typeface="Arial"/>
              </a:rPr>
              <a:t> </a:t>
            </a:r>
            <a:r>
              <a:rPr sz="2200" dirty="0">
                <a:latin typeface="Arial"/>
                <a:cs typeface="Arial"/>
              </a:rPr>
              <a:t>of</a:t>
            </a:r>
            <a:r>
              <a:rPr sz="2200" spc="-25" dirty="0">
                <a:latin typeface="Arial"/>
                <a:cs typeface="Arial"/>
              </a:rPr>
              <a:t> </a:t>
            </a:r>
            <a:r>
              <a:rPr sz="2200" dirty="0">
                <a:latin typeface="Arial"/>
                <a:cs typeface="Arial"/>
              </a:rPr>
              <a:t>this</a:t>
            </a:r>
            <a:r>
              <a:rPr sz="2200" spc="-5" dirty="0">
                <a:latin typeface="Arial"/>
                <a:cs typeface="Arial"/>
              </a:rPr>
              <a:t> </a:t>
            </a:r>
            <a:r>
              <a:rPr sz="2200" dirty="0">
                <a:latin typeface="Arial"/>
                <a:cs typeface="Arial"/>
              </a:rPr>
              <a:t>standard</a:t>
            </a:r>
            <a:r>
              <a:rPr sz="2200" spc="-60" dirty="0">
                <a:latin typeface="Arial"/>
                <a:cs typeface="Arial"/>
              </a:rPr>
              <a:t> </a:t>
            </a:r>
            <a:r>
              <a:rPr sz="2200" dirty="0">
                <a:latin typeface="Arial"/>
                <a:cs typeface="Arial"/>
              </a:rPr>
              <a:t>or</a:t>
            </a:r>
            <a:r>
              <a:rPr sz="2200" spc="-20" dirty="0">
                <a:latin typeface="Arial"/>
                <a:cs typeface="Arial"/>
              </a:rPr>
              <a:t> </a:t>
            </a:r>
            <a:r>
              <a:rPr sz="2200" dirty="0">
                <a:latin typeface="Arial"/>
                <a:cs typeface="Arial"/>
              </a:rPr>
              <a:t>is</a:t>
            </a:r>
            <a:r>
              <a:rPr sz="2200" spc="-5" dirty="0">
                <a:latin typeface="Arial"/>
                <a:cs typeface="Arial"/>
              </a:rPr>
              <a:t> </a:t>
            </a:r>
            <a:r>
              <a:rPr sz="2200" dirty="0">
                <a:latin typeface="Arial"/>
                <a:cs typeface="Arial"/>
              </a:rPr>
              <a:t>suspected</a:t>
            </a:r>
            <a:r>
              <a:rPr sz="2200" spc="-45" dirty="0">
                <a:latin typeface="Arial"/>
                <a:cs typeface="Arial"/>
              </a:rPr>
              <a:t> </a:t>
            </a:r>
            <a:r>
              <a:rPr sz="2200" dirty="0">
                <a:latin typeface="Arial"/>
                <a:cs typeface="Arial"/>
              </a:rPr>
              <a:t>to</a:t>
            </a:r>
            <a:r>
              <a:rPr sz="2200" spc="-25" dirty="0">
                <a:latin typeface="Arial"/>
                <a:cs typeface="Arial"/>
              </a:rPr>
              <a:t> </a:t>
            </a:r>
            <a:r>
              <a:rPr sz="2200" dirty="0">
                <a:latin typeface="Arial"/>
                <a:cs typeface="Arial"/>
              </a:rPr>
              <a:t>be</a:t>
            </a:r>
            <a:r>
              <a:rPr sz="2200" spc="-5" dirty="0">
                <a:latin typeface="Arial"/>
                <a:cs typeface="Arial"/>
              </a:rPr>
              <a:t> </a:t>
            </a:r>
            <a:r>
              <a:rPr sz="2200" dirty="0">
                <a:latin typeface="Arial"/>
                <a:cs typeface="Arial"/>
              </a:rPr>
              <a:t>due</a:t>
            </a:r>
            <a:r>
              <a:rPr sz="2200" spc="-20" dirty="0">
                <a:latin typeface="Arial"/>
                <a:cs typeface="Arial"/>
              </a:rPr>
              <a:t> </a:t>
            </a:r>
            <a:r>
              <a:rPr sz="2200" dirty="0">
                <a:latin typeface="Arial"/>
                <a:cs typeface="Arial"/>
              </a:rPr>
              <a:t>to</a:t>
            </a:r>
            <a:r>
              <a:rPr sz="2200" spc="-25" dirty="0">
                <a:latin typeface="Arial"/>
                <a:cs typeface="Arial"/>
              </a:rPr>
              <a:t> </a:t>
            </a:r>
            <a:r>
              <a:rPr sz="2200" dirty="0">
                <a:latin typeface="Arial"/>
                <a:cs typeface="Arial"/>
              </a:rPr>
              <a:t>a</a:t>
            </a:r>
            <a:r>
              <a:rPr sz="2200" spc="-5" dirty="0">
                <a:latin typeface="Arial"/>
                <a:cs typeface="Arial"/>
              </a:rPr>
              <a:t> </a:t>
            </a:r>
            <a:r>
              <a:rPr sz="2200" dirty="0">
                <a:latin typeface="Arial"/>
                <a:cs typeface="Arial"/>
              </a:rPr>
              <a:t>loss</a:t>
            </a:r>
            <a:r>
              <a:rPr sz="2200" spc="-30" dirty="0">
                <a:latin typeface="Arial"/>
                <a:cs typeface="Arial"/>
              </a:rPr>
              <a:t> </a:t>
            </a:r>
            <a:r>
              <a:rPr sz="2200" spc="-25" dirty="0">
                <a:latin typeface="Arial"/>
                <a:cs typeface="Arial"/>
              </a:rPr>
              <a:t>of </a:t>
            </a:r>
            <a:r>
              <a:rPr sz="2200" dirty="0">
                <a:latin typeface="Arial"/>
                <a:cs typeface="Arial"/>
              </a:rPr>
              <a:t>identification</a:t>
            </a:r>
            <a:r>
              <a:rPr sz="2200" spc="-60" dirty="0">
                <a:latin typeface="Arial"/>
                <a:cs typeface="Arial"/>
              </a:rPr>
              <a:t> </a:t>
            </a:r>
            <a:r>
              <a:rPr sz="2200" dirty="0">
                <a:latin typeface="Arial"/>
                <a:cs typeface="Arial"/>
              </a:rPr>
              <a:t>and</a:t>
            </a:r>
            <a:r>
              <a:rPr sz="2200" spc="-45" dirty="0">
                <a:latin typeface="Arial"/>
                <a:cs typeface="Arial"/>
              </a:rPr>
              <a:t> </a:t>
            </a:r>
            <a:r>
              <a:rPr sz="2200" spc="-10" dirty="0">
                <a:latin typeface="Arial"/>
                <a:cs typeface="Arial"/>
              </a:rPr>
              <a:t>traceability.</a:t>
            </a:r>
            <a:endParaRPr sz="2200" dirty="0">
              <a:latin typeface="Arial"/>
              <a:cs typeface="Arial"/>
            </a:endParaRPr>
          </a:p>
          <a:p>
            <a:pPr marL="342900" indent="-342900">
              <a:spcBef>
                <a:spcPts val="45"/>
              </a:spcBef>
              <a:buClr>
                <a:srgbClr val="006FC0"/>
              </a:buClr>
              <a:buFont typeface="Wingdings" panose="05000000000000000000" pitchFamily="2" charset="2"/>
              <a:buChar char="§"/>
            </a:pPr>
            <a:endParaRPr sz="2200" dirty="0">
              <a:latin typeface="Arial"/>
              <a:cs typeface="Arial"/>
            </a:endParaRPr>
          </a:p>
          <a:p>
            <a:pPr marL="355600" marR="173990" indent="-342900">
              <a:buFont typeface="Wingdings" panose="05000000000000000000" pitchFamily="2" charset="2"/>
              <a:buChar char="§"/>
              <a:tabLst>
                <a:tab pos="171450" algn="l"/>
              </a:tabLst>
            </a:pPr>
            <a:r>
              <a:rPr sz="2200" dirty="0">
                <a:latin typeface="Arial"/>
                <a:cs typeface="Arial"/>
              </a:rPr>
              <a:t>If</a:t>
            </a:r>
            <a:r>
              <a:rPr sz="2200" spc="-55" dirty="0">
                <a:latin typeface="Arial"/>
                <a:cs typeface="Arial"/>
              </a:rPr>
              <a:t> </a:t>
            </a:r>
            <a:r>
              <a:rPr sz="2200" dirty="0">
                <a:latin typeface="Arial"/>
                <a:cs typeface="Arial"/>
              </a:rPr>
              <a:t>this</a:t>
            </a:r>
            <a:r>
              <a:rPr sz="2200" spc="-10" dirty="0">
                <a:latin typeface="Arial"/>
                <a:cs typeface="Arial"/>
              </a:rPr>
              <a:t> </a:t>
            </a:r>
            <a:r>
              <a:rPr sz="2200" dirty="0">
                <a:latin typeface="Arial"/>
                <a:cs typeface="Arial"/>
              </a:rPr>
              <a:t>loss</a:t>
            </a:r>
            <a:r>
              <a:rPr sz="2200" spc="-35" dirty="0">
                <a:latin typeface="Arial"/>
                <a:cs typeface="Arial"/>
              </a:rPr>
              <a:t> </a:t>
            </a:r>
            <a:r>
              <a:rPr sz="2200" dirty="0">
                <a:latin typeface="Arial"/>
                <a:cs typeface="Arial"/>
              </a:rPr>
              <a:t>of</a:t>
            </a:r>
            <a:r>
              <a:rPr sz="2200" spc="-30" dirty="0">
                <a:latin typeface="Arial"/>
                <a:cs typeface="Arial"/>
              </a:rPr>
              <a:t> </a:t>
            </a:r>
            <a:r>
              <a:rPr sz="2200" dirty="0">
                <a:latin typeface="Arial"/>
                <a:cs typeface="Arial"/>
              </a:rPr>
              <a:t>traceability</a:t>
            </a:r>
            <a:r>
              <a:rPr sz="2200" spc="-50" dirty="0">
                <a:latin typeface="Arial"/>
                <a:cs typeface="Arial"/>
              </a:rPr>
              <a:t> </a:t>
            </a:r>
            <a:r>
              <a:rPr sz="2200" dirty="0">
                <a:latin typeface="Arial"/>
                <a:cs typeface="Arial"/>
              </a:rPr>
              <a:t>does</a:t>
            </a:r>
            <a:r>
              <a:rPr sz="2200" spc="-25" dirty="0">
                <a:latin typeface="Arial"/>
                <a:cs typeface="Arial"/>
              </a:rPr>
              <a:t> </a:t>
            </a:r>
            <a:r>
              <a:rPr sz="2200" dirty="0">
                <a:latin typeface="Arial"/>
                <a:cs typeface="Arial"/>
              </a:rPr>
              <a:t>occur</a:t>
            </a:r>
            <a:r>
              <a:rPr sz="2200" spc="-55" dirty="0">
                <a:latin typeface="Arial"/>
                <a:cs typeface="Arial"/>
              </a:rPr>
              <a:t> </a:t>
            </a:r>
            <a:r>
              <a:rPr sz="2200" dirty="0">
                <a:latin typeface="Arial"/>
                <a:cs typeface="Arial"/>
              </a:rPr>
              <a:t>the</a:t>
            </a:r>
            <a:r>
              <a:rPr sz="2200" spc="-30" dirty="0">
                <a:latin typeface="Arial"/>
                <a:cs typeface="Arial"/>
              </a:rPr>
              <a:t> </a:t>
            </a:r>
            <a:r>
              <a:rPr sz="2200" dirty="0">
                <a:latin typeface="Arial"/>
                <a:cs typeface="Arial"/>
              </a:rPr>
              <a:t>applicant</a:t>
            </a:r>
            <a:r>
              <a:rPr sz="2200" spc="-45" dirty="0">
                <a:latin typeface="Arial"/>
                <a:cs typeface="Arial"/>
              </a:rPr>
              <a:t> </a:t>
            </a:r>
            <a:r>
              <a:rPr sz="2200" dirty="0">
                <a:latin typeface="Arial"/>
                <a:cs typeface="Arial"/>
              </a:rPr>
              <a:t>will have</a:t>
            </a:r>
            <a:r>
              <a:rPr sz="2200" spc="-30" dirty="0">
                <a:latin typeface="Arial"/>
                <a:cs typeface="Arial"/>
              </a:rPr>
              <a:t> </a:t>
            </a:r>
            <a:r>
              <a:rPr sz="2200" dirty="0">
                <a:latin typeface="Arial"/>
                <a:cs typeface="Arial"/>
              </a:rPr>
              <a:t>a</a:t>
            </a:r>
            <a:r>
              <a:rPr sz="2200" spc="-30" dirty="0">
                <a:latin typeface="Arial"/>
                <a:cs typeface="Arial"/>
              </a:rPr>
              <a:t> </a:t>
            </a:r>
            <a:r>
              <a:rPr sz="2200" dirty="0">
                <a:latin typeface="Arial"/>
                <a:cs typeface="Arial"/>
              </a:rPr>
              <a:t>process</a:t>
            </a:r>
            <a:r>
              <a:rPr sz="2200" spc="-45" dirty="0">
                <a:latin typeface="Arial"/>
                <a:cs typeface="Arial"/>
              </a:rPr>
              <a:t> </a:t>
            </a:r>
            <a:r>
              <a:rPr sz="2200" spc="-25" dirty="0">
                <a:latin typeface="Arial"/>
                <a:cs typeface="Arial"/>
              </a:rPr>
              <a:t>and </a:t>
            </a:r>
            <a:r>
              <a:rPr sz="2200" dirty="0">
                <a:latin typeface="Arial"/>
                <a:cs typeface="Arial"/>
              </a:rPr>
              <a:t>procedure</a:t>
            </a:r>
            <a:r>
              <a:rPr sz="2200" spc="-55" dirty="0">
                <a:latin typeface="Arial"/>
                <a:cs typeface="Arial"/>
              </a:rPr>
              <a:t> </a:t>
            </a:r>
            <a:r>
              <a:rPr sz="2200" dirty="0">
                <a:latin typeface="Arial"/>
                <a:cs typeface="Arial"/>
              </a:rPr>
              <a:t>in</a:t>
            </a:r>
            <a:r>
              <a:rPr sz="2200" spc="-15" dirty="0">
                <a:latin typeface="Arial"/>
                <a:cs typeface="Arial"/>
              </a:rPr>
              <a:t> </a:t>
            </a:r>
            <a:r>
              <a:rPr sz="2200" dirty="0">
                <a:latin typeface="Arial"/>
                <a:cs typeface="Arial"/>
              </a:rPr>
              <a:t>place</a:t>
            </a:r>
            <a:r>
              <a:rPr sz="2200" spc="-25" dirty="0">
                <a:latin typeface="Arial"/>
                <a:cs typeface="Arial"/>
              </a:rPr>
              <a:t> </a:t>
            </a:r>
            <a:r>
              <a:rPr sz="2200" dirty="0">
                <a:latin typeface="Arial"/>
                <a:cs typeface="Arial"/>
              </a:rPr>
              <a:t>to</a:t>
            </a:r>
            <a:r>
              <a:rPr sz="2200" spc="-30" dirty="0">
                <a:latin typeface="Arial"/>
                <a:cs typeface="Arial"/>
              </a:rPr>
              <a:t> </a:t>
            </a:r>
            <a:r>
              <a:rPr sz="2200" dirty="0">
                <a:latin typeface="Arial"/>
                <a:cs typeface="Arial"/>
              </a:rPr>
              <a:t>ensure</a:t>
            </a:r>
            <a:r>
              <a:rPr sz="2200" spc="-50" dirty="0">
                <a:latin typeface="Arial"/>
                <a:cs typeface="Arial"/>
              </a:rPr>
              <a:t> </a:t>
            </a:r>
            <a:r>
              <a:rPr sz="2200" dirty="0">
                <a:latin typeface="Arial"/>
                <a:cs typeface="Arial"/>
              </a:rPr>
              <a:t>that</a:t>
            </a:r>
            <a:r>
              <a:rPr sz="2200" spc="-35" dirty="0">
                <a:latin typeface="Arial"/>
                <a:cs typeface="Arial"/>
              </a:rPr>
              <a:t> </a:t>
            </a:r>
            <a:r>
              <a:rPr sz="2200" dirty="0">
                <a:latin typeface="Arial"/>
                <a:cs typeface="Arial"/>
              </a:rPr>
              <a:t>all</a:t>
            </a:r>
            <a:r>
              <a:rPr sz="2200" spc="-10" dirty="0">
                <a:latin typeface="Arial"/>
                <a:cs typeface="Arial"/>
              </a:rPr>
              <a:t> </a:t>
            </a:r>
            <a:r>
              <a:rPr sz="2200" dirty="0">
                <a:latin typeface="Arial"/>
                <a:cs typeface="Arial"/>
              </a:rPr>
              <a:t>this</a:t>
            </a:r>
            <a:r>
              <a:rPr sz="2200" spc="-25" dirty="0">
                <a:latin typeface="Arial"/>
                <a:cs typeface="Arial"/>
              </a:rPr>
              <a:t> </a:t>
            </a:r>
            <a:r>
              <a:rPr sz="2200" dirty="0">
                <a:latin typeface="Arial"/>
                <a:cs typeface="Arial"/>
              </a:rPr>
              <a:t>product</a:t>
            </a:r>
            <a:r>
              <a:rPr sz="2200" spc="-55" dirty="0">
                <a:latin typeface="Arial"/>
                <a:cs typeface="Arial"/>
              </a:rPr>
              <a:t> </a:t>
            </a:r>
            <a:r>
              <a:rPr sz="2200" dirty="0">
                <a:latin typeface="Arial"/>
                <a:cs typeface="Arial"/>
              </a:rPr>
              <a:t>is</a:t>
            </a:r>
            <a:r>
              <a:rPr sz="2200" spc="-10" dirty="0">
                <a:latin typeface="Arial"/>
                <a:cs typeface="Arial"/>
              </a:rPr>
              <a:t> </a:t>
            </a:r>
            <a:r>
              <a:rPr sz="2200" dirty="0">
                <a:latin typeface="Arial"/>
                <a:cs typeface="Arial"/>
              </a:rPr>
              <a:t>NOT</a:t>
            </a:r>
            <a:r>
              <a:rPr sz="2200" spc="-60" dirty="0">
                <a:latin typeface="Arial"/>
                <a:cs typeface="Arial"/>
              </a:rPr>
              <a:t> </a:t>
            </a:r>
            <a:r>
              <a:rPr sz="2200" dirty="0">
                <a:latin typeface="Arial"/>
                <a:cs typeface="Arial"/>
              </a:rPr>
              <a:t>labelled</a:t>
            </a:r>
            <a:r>
              <a:rPr sz="2200" spc="-25" dirty="0">
                <a:latin typeface="Arial"/>
                <a:cs typeface="Arial"/>
              </a:rPr>
              <a:t> RFM </a:t>
            </a:r>
            <a:r>
              <a:rPr sz="2200" dirty="0">
                <a:latin typeface="Arial"/>
                <a:cs typeface="Arial"/>
              </a:rPr>
              <a:t>certified.</a:t>
            </a:r>
            <a:r>
              <a:rPr sz="2200" spc="-60" dirty="0">
                <a:latin typeface="Arial"/>
                <a:cs typeface="Arial"/>
              </a:rPr>
              <a:t> </a:t>
            </a:r>
            <a:r>
              <a:rPr sz="2200" dirty="0">
                <a:latin typeface="Arial"/>
                <a:cs typeface="Arial"/>
              </a:rPr>
              <a:t>In</a:t>
            </a:r>
            <a:r>
              <a:rPr sz="2200" spc="-30" dirty="0">
                <a:latin typeface="Arial"/>
                <a:cs typeface="Arial"/>
              </a:rPr>
              <a:t> </a:t>
            </a:r>
            <a:r>
              <a:rPr sz="2200" dirty="0">
                <a:latin typeface="Arial"/>
                <a:cs typeface="Arial"/>
              </a:rPr>
              <a:t>mixed</a:t>
            </a:r>
            <a:r>
              <a:rPr sz="2200" spc="-10" dirty="0">
                <a:latin typeface="Arial"/>
                <a:cs typeface="Arial"/>
              </a:rPr>
              <a:t> </a:t>
            </a:r>
            <a:r>
              <a:rPr sz="2200" dirty="0">
                <a:latin typeface="Arial"/>
                <a:cs typeface="Arial"/>
              </a:rPr>
              <a:t>products</a:t>
            </a:r>
            <a:r>
              <a:rPr sz="2200" spc="-65" dirty="0">
                <a:latin typeface="Arial"/>
                <a:cs typeface="Arial"/>
              </a:rPr>
              <a:t> </a:t>
            </a:r>
            <a:r>
              <a:rPr sz="2200" dirty="0">
                <a:latin typeface="Arial"/>
                <a:cs typeface="Arial"/>
              </a:rPr>
              <a:t>(RFM</a:t>
            </a:r>
            <a:r>
              <a:rPr sz="2200" spc="-30" dirty="0">
                <a:latin typeface="Arial"/>
                <a:cs typeface="Arial"/>
              </a:rPr>
              <a:t> </a:t>
            </a:r>
            <a:r>
              <a:rPr sz="2200" dirty="0">
                <a:latin typeface="Arial"/>
                <a:cs typeface="Arial"/>
              </a:rPr>
              <a:t>certified</a:t>
            </a:r>
            <a:r>
              <a:rPr sz="2200" spc="-40" dirty="0">
                <a:latin typeface="Arial"/>
                <a:cs typeface="Arial"/>
              </a:rPr>
              <a:t> </a:t>
            </a:r>
            <a:r>
              <a:rPr sz="2200" dirty="0">
                <a:latin typeface="Arial"/>
                <a:cs typeface="Arial"/>
              </a:rPr>
              <a:t>and</a:t>
            </a:r>
            <a:r>
              <a:rPr sz="2200" spc="-30" dirty="0">
                <a:latin typeface="Arial"/>
                <a:cs typeface="Arial"/>
              </a:rPr>
              <a:t> </a:t>
            </a:r>
            <a:r>
              <a:rPr sz="2200" dirty="0">
                <a:latin typeface="Arial"/>
                <a:cs typeface="Arial"/>
              </a:rPr>
              <a:t>non-certified</a:t>
            </a:r>
            <a:r>
              <a:rPr sz="2200" spc="-40" dirty="0">
                <a:latin typeface="Arial"/>
                <a:cs typeface="Arial"/>
              </a:rPr>
              <a:t> </a:t>
            </a:r>
            <a:r>
              <a:rPr sz="2200" dirty="0">
                <a:latin typeface="Arial"/>
                <a:cs typeface="Arial"/>
              </a:rPr>
              <a:t>seafood,</a:t>
            </a:r>
            <a:r>
              <a:rPr sz="2200" spc="-45" dirty="0">
                <a:latin typeface="Arial"/>
                <a:cs typeface="Arial"/>
              </a:rPr>
              <a:t> </a:t>
            </a:r>
            <a:r>
              <a:rPr sz="2200" dirty="0">
                <a:latin typeface="Arial"/>
                <a:cs typeface="Arial"/>
              </a:rPr>
              <a:t>non</a:t>
            </a:r>
            <a:r>
              <a:rPr sz="2200" spc="-25" dirty="0">
                <a:latin typeface="Arial"/>
                <a:cs typeface="Arial"/>
              </a:rPr>
              <a:t> </a:t>
            </a:r>
            <a:r>
              <a:rPr sz="2200" spc="-50" dirty="0">
                <a:latin typeface="Arial"/>
                <a:cs typeface="Arial"/>
              </a:rPr>
              <a:t>– </a:t>
            </a:r>
            <a:r>
              <a:rPr sz="2200" dirty="0">
                <a:latin typeface="Arial"/>
                <a:cs typeface="Arial"/>
              </a:rPr>
              <a:t>certified</a:t>
            </a:r>
            <a:r>
              <a:rPr sz="2200" spc="-50" dirty="0">
                <a:latin typeface="Arial"/>
                <a:cs typeface="Arial"/>
              </a:rPr>
              <a:t> </a:t>
            </a:r>
            <a:r>
              <a:rPr sz="2200" dirty="0">
                <a:latin typeface="Arial"/>
                <a:cs typeface="Arial"/>
              </a:rPr>
              <a:t>seafood</a:t>
            </a:r>
            <a:r>
              <a:rPr sz="2200" spc="-40" dirty="0">
                <a:latin typeface="Arial"/>
                <a:cs typeface="Arial"/>
              </a:rPr>
              <a:t> </a:t>
            </a:r>
            <a:r>
              <a:rPr sz="2200" dirty="0">
                <a:latin typeface="Arial"/>
                <a:cs typeface="Arial"/>
              </a:rPr>
              <a:t>ingredients</a:t>
            </a:r>
            <a:r>
              <a:rPr sz="2200" spc="-50" dirty="0">
                <a:latin typeface="Arial"/>
                <a:cs typeface="Arial"/>
              </a:rPr>
              <a:t> </a:t>
            </a:r>
            <a:r>
              <a:rPr sz="2200" dirty="0">
                <a:latin typeface="Arial"/>
                <a:cs typeface="Arial"/>
              </a:rPr>
              <a:t>shall</a:t>
            </a:r>
            <a:r>
              <a:rPr sz="2200" spc="-10" dirty="0">
                <a:latin typeface="Arial"/>
                <a:cs typeface="Arial"/>
              </a:rPr>
              <a:t> </a:t>
            </a:r>
            <a:r>
              <a:rPr sz="2200" dirty="0">
                <a:latin typeface="Arial"/>
                <a:cs typeface="Arial"/>
              </a:rPr>
              <a:t>be</a:t>
            </a:r>
            <a:r>
              <a:rPr sz="2200" spc="-30" dirty="0">
                <a:latin typeface="Arial"/>
                <a:cs typeface="Arial"/>
              </a:rPr>
              <a:t> </a:t>
            </a:r>
            <a:r>
              <a:rPr sz="2200" dirty="0">
                <a:latin typeface="Arial"/>
                <a:cs typeface="Arial"/>
              </a:rPr>
              <a:t>5%</a:t>
            </a:r>
            <a:r>
              <a:rPr sz="2200" spc="-30" dirty="0">
                <a:latin typeface="Arial"/>
                <a:cs typeface="Arial"/>
              </a:rPr>
              <a:t> </a:t>
            </a:r>
            <a:r>
              <a:rPr sz="2200" dirty="0">
                <a:latin typeface="Arial"/>
                <a:cs typeface="Arial"/>
              </a:rPr>
              <a:t>or</a:t>
            </a:r>
            <a:r>
              <a:rPr sz="2200" spc="-25" dirty="0">
                <a:latin typeface="Arial"/>
                <a:cs typeface="Arial"/>
              </a:rPr>
              <a:t> </a:t>
            </a:r>
            <a:r>
              <a:rPr sz="2200" dirty="0">
                <a:latin typeface="Arial"/>
                <a:cs typeface="Arial"/>
              </a:rPr>
              <a:t>less</a:t>
            </a:r>
            <a:r>
              <a:rPr sz="2200" spc="-25" dirty="0">
                <a:latin typeface="Arial"/>
                <a:cs typeface="Arial"/>
              </a:rPr>
              <a:t> </a:t>
            </a:r>
            <a:r>
              <a:rPr sz="2200" dirty="0">
                <a:latin typeface="Arial"/>
                <a:cs typeface="Arial"/>
              </a:rPr>
              <a:t>by</a:t>
            </a:r>
            <a:r>
              <a:rPr sz="2200" spc="-20" dirty="0">
                <a:latin typeface="Arial"/>
                <a:cs typeface="Arial"/>
              </a:rPr>
              <a:t> </a:t>
            </a:r>
            <a:r>
              <a:rPr sz="2200" dirty="0">
                <a:latin typeface="Arial"/>
                <a:cs typeface="Arial"/>
              </a:rPr>
              <a:t>weight</a:t>
            </a:r>
            <a:r>
              <a:rPr sz="2200" spc="-30" dirty="0">
                <a:latin typeface="Arial"/>
                <a:cs typeface="Arial"/>
              </a:rPr>
              <a:t> </a:t>
            </a:r>
            <a:r>
              <a:rPr sz="2200" dirty="0">
                <a:latin typeface="Arial"/>
                <a:cs typeface="Arial"/>
              </a:rPr>
              <a:t>of</a:t>
            </a:r>
            <a:r>
              <a:rPr sz="2200" spc="-30" dirty="0">
                <a:latin typeface="Arial"/>
                <a:cs typeface="Arial"/>
              </a:rPr>
              <a:t> </a:t>
            </a:r>
            <a:r>
              <a:rPr sz="2200" dirty="0">
                <a:latin typeface="Arial"/>
                <a:cs typeface="Arial"/>
              </a:rPr>
              <a:t>the</a:t>
            </a:r>
            <a:r>
              <a:rPr sz="2200" spc="-25" dirty="0">
                <a:latin typeface="Arial"/>
                <a:cs typeface="Arial"/>
              </a:rPr>
              <a:t> </a:t>
            </a:r>
            <a:r>
              <a:rPr sz="2200" spc="-10" dirty="0">
                <a:latin typeface="Arial"/>
                <a:cs typeface="Arial"/>
              </a:rPr>
              <a:t>total </a:t>
            </a:r>
            <a:r>
              <a:rPr sz="2200" dirty="0">
                <a:latin typeface="Arial"/>
                <a:cs typeface="Arial"/>
              </a:rPr>
              <a:t>seafood</a:t>
            </a:r>
            <a:r>
              <a:rPr sz="2200" spc="-55" dirty="0">
                <a:latin typeface="Arial"/>
                <a:cs typeface="Arial"/>
              </a:rPr>
              <a:t> </a:t>
            </a:r>
            <a:r>
              <a:rPr sz="2200" dirty="0">
                <a:latin typeface="Arial"/>
                <a:cs typeface="Arial"/>
              </a:rPr>
              <a:t>ingredient</a:t>
            </a:r>
            <a:r>
              <a:rPr sz="2200" spc="-50" dirty="0">
                <a:latin typeface="Arial"/>
                <a:cs typeface="Arial"/>
              </a:rPr>
              <a:t> </a:t>
            </a:r>
            <a:r>
              <a:rPr sz="2200" dirty="0">
                <a:latin typeface="Arial"/>
                <a:cs typeface="Arial"/>
              </a:rPr>
              <a:t>in</a:t>
            </a:r>
            <a:r>
              <a:rPr sz="2200" spc="-10" dirty="0">
                <a:latin typeface="Arial"/>
                <a:cs typeface="Arial"/>
              </a:rPr>
              <a:t> </a:t>
            </a:r>
            <a:r>
              <a:rPr sz="2200" dirty="0">
                <a:latin typeface="Arial"/>
                <a:cs typeface="Arial"/>
              </a:rPr>
              <a:t>the</a:t>
            </a:r>
            <a:r>
              <a:rPr sz="2200" spc="-30" dirty="0">
                <a:latin typeface="Arial"/>
                <a:cs typeface="Arial"/>
              </a:rPr>
              <a:t> </a:t>
            </a:r>
            <a:r>
              <a:rPr sz="2200" dirty="0">
                <a:latin typeface="Arial"/>
                <a:cs typeface="Arial"/>
              </a:rPr>
              <a:t>final</a:t>
            </a:r>
            <a:r>
              <a:rPr sz="2200" spc="-20" dirty="0">
                <a:latin typeface="Arial"/>
                <a:cs typeface="Arial"/>
              </a:rPr>
              <a:t> </a:t>
            </a:r>
            <a:r>
              <a:rPr sz="2200" spc="-10" dirty="0">
                <a:latin typeface="Arial"/>
                <a:cs typeface="Arial"/>
              </a:rPr>
              <a:t>product.</a:t>
            </a:r>
            <a:endParaRPr sz="2200" dirty="0">
              <a:latin typeface="Arial"/>
              <a:cs typeface="Arial"/>
            </a:endParaRPr>
          </a:p>
        </p:txBody>
      </p:sp>
      <p:sp>
        <p:nvSpPr>
          <p:cNvPr id="3" name="TextBox 2"/>
          <p:cNvSpPr txBox="1"/>
          <p:nvPr/>
        </p:nvSpPr>
        <p:spPr>
          <a:xfrm>
            <a:off x="714376" y="590488"/>
            <a:ext cx="10744199" cy="2187778"/>
          </a:xfrm>
          <a:prstGeom prst="rect">
            <a:avLst/>
          </a:prstGeom>
          <a:solidFill>
            <a:schemeClr val="tx2">
              <a:lumMod val="50000"/>
            </a:schemeClr>
          </a:solidFill>
          <a:ln>
            <a:solidFill>
              <a:schemeClr val="bg2"/>
            </a:solidFill>
          </a:ln>
        </p:spPr>
        <p:txBody>
          <a:bodyPr wrap="square" rtlCol="0" anchor="ctr" anchorCtr="1">
            <a:spAutoFit/>
          </a:bodyPr>
          <a:lstStyle/>
          <a:p>
            <a:pPr marL="12700" marR="386080">
              <a:spcBef>
                <a:spcPts val="105"/>
              </a:spcBef>
            </a:pPr>
            <a:r>
              <a:rPr lang="en-US" sz="2200" dirty="0">
                <a:latin typeface="Arial"/>
                <a:cs typeface="Arial"/>
              </a:rPr>
              <a:t>2.3</a:t>
            </a:r>
            <a:r>
              <a:rPr lang="en-US" sz="2200" spc="-35" dirty="0">
                <a:latin typeface="Arial"/>
                <a:cs typeface="Arial"/>
              </a:rPr>
              <a:t> </a:t>
            </a:r>
            <a:r>
              <a:rPr lang="en-US" sz="2200" dirty="0">
                <a:latin typeface="Arial"/>
                <a:cs typeface="Arial"/>
              </a:rPr>
              <a:t>Where</a:t>
            </a:r>
            <a:r>
              <a:rPr lang="en-US" sz="2200" spc="-40" dirty="0">
                <a:latin typeface="Arial"/>
                <a:cs typeface="Arial"/>
              </a:rPr>
              <a:t> </a:t>
            </a:r>
            <a:r>
              <a:rPr lang="en-US" sz="2200" dirty="0">
                <a:latin typeface="Arial"/>
                <a:cs typeface="Arial"/>
              </a:rPr>
              <a:t>certified</a:t>
            </a:r>
            <a:r>
              <a:rPr lang="en-US" sz="2200" spc="-40" dirty="0">
                <a:latin typeface="Arial"/>
                <a:cs typeface="Arial"/>
              </a:rPr>
              <a:t> </a:t>
            </a:r>
            <a:r>
              <a:rPr lang="en-US" sz="2200" dirty="0">
                <a:latin typeface="Arial"/>
                <a:cs typeface="Arial"/>
              </a:rPr>
              <a:t>and</a:t>
            </a:r>
            <a:r>
              <a:rPr lang="en-US" sz="2200" spc="-25" dirty="0">
                <a:latin typeface="Arial"/>
                <a:cs typeface="Arial"/>
              </a:rPr>
              <a:t> </a:t>
            </a:r>
            <a:r>
              <a:rPr lang="en-US" sz="2200" dirty="0">
                <a:latin typeface="Arial"/>
                <a:cs typeface="Arial"/>
              </a:rPr>
              <a:t>non-certified</a:t>
            </a:r>
            <a:r>
              <a:rPr lang="en-US" sz="2200" spc="-50" dirty="0">
                <a:latin typeface="Arial"/>
                <a:cs typeface="Arial"/>
              </a:rPr>
              <a:t> </a:t>
            </a:r>
            <a:r>
              <a:rPr lang="en-US" sz="2200" dirty="0">
                <a:latin typeface="Arial"/>
                <a:cs typeface="Arial"/>
              </a:rPr>
              <a:t>seafood</a:t>
            </a:r>
            <a:r>
              <a:rPr lang="en-US" sz="2200" spc="-40" dirty="0">
                <a:latin typeface="Arial"/>
                <a:cs typeface="Arial"/>
              </a:rPr>
              <a:t> </a:t>
            </a:r>
            <a:r>
              <a:rPr lang="en-US" sz="2200" dirty="0">
                <a:latin typeface="Arial"/>
                <a:cs typeface="Arial"/>
              </a:rPr>
              <a:t>is</a:t>
            </a:r>
            <a:r>
              <a:rPr lang="en-US" sz="2200" spc="-30" dirty="0">
                <a:latin typeface="Arial"/>
                <a:cs typeface="Arial"/>
              </a:rPr>
              <a:t> </a:t>
            </a:r>
            <a:r>
              <a:rPr lang="en-US" sz="2200" dirty="0">
                <a:latin typeface="Arial"/>
                <a:cs typeface="Arial"/>
              </a:rPr>
              <a:t>mixed</a:t>
            </a:r>
            <a:r>
              <a:rPr lang="en-US" sz="2200" spc="-10" dirty="0">
                <a:latin typeface="Arial"/>
                <a:cs typeface="Arial"/>
              </a:rPr>
              <a:t> </a:t>
            </a:r>
            <a:r>
              <a:rPr lang="en-US" sz="2200" dirty="0">
                <a:latin typeface="Arial"/>
                <a:cs typeface="Arial"/>
              </a:rPr>
              <a:t>the</a:t>
            </a:r>
            <a:r>
              <a:rPr lang="en-US" sz="2200" spc="-25" dirty="0">
                <a:latin typeface="Arial"/>
                <a:cs typeface="Arial"/>
              </a:rPr>
              <a:t> </a:t>
            </a:r>
            <a:r>
              <a:rPr lang="en-US" sz="2200" dirty="0">
                <a:latin typeface="Arial"/>
                <a:cs typeface="Arial"/>
              </a:rPr>
              <a:t>final</a:t>
            </a:r>
            <a:r>
              <a:rPr lang="en-US" sz="2200" spc="-20" dirty="0">
                <a:latin typeface="Arial"/>
                <a:cs typeface="Arial"/>
              </a:rPr>
              <a:t> </a:t>
            </a:r>
            <a:r>
              <a:rPr lang="en-US" sz="2200" dirty="0">
                <a:latin typeface="Arial"/>
                <a:cs typeface="Arial"/>
              </a:rPr>
              <a:t>product</a:t>
            </a:r>
            <a:r>
              <a:rPr lang="en-US" sz="2200" spc="-55" dirty="0">
                <a:latin typeface="Arial"/>
                <a:cs typeface="Arial"/>
              </a:rPr>
              <a:t> </a:t>
            </a:r>
            <a:r>
              <a:rPr lang="en-US" sz="2200" spc="-25" dirty="0">
                <a:latin typeface="Arial"/>
                <a:cs typeface="Arial"/>
              </a:rPr>
              <a:t>is </a:t>
            </a:r>
            <a:r>
              <a:rPr lang="en-US" sz="2200" dirty="0">
                <a:latin typeface="Arial"/>
                <a:cs typeface="Arial"/>
              </a:rPr>
              <a:t>not</a:t>
            </a:r>
            <a:r>
              <a:rPr lang="en-US" sz="2200" spc="-40" dirty="0">
                <a:latin typeface="Arial"/>
                <a:cs typeface="Arial"/>
              </a:rPr>
              <a:t> </a:t>
            </a:r>
            <a:r>
              <a:rPr lang="en-US" sz="2200" dirty="0">
                <a:latin typeface="Arial"/>
                <a:cs typeface="Arial"/>
              </a:rPr>
              <a:t>eligible to</a:t>
            </a:r>
            <a:r>
              <a:rPr lang="en-US" sz="2200" spc="-25" dirty="0">
                <a:latin typeface="Arial"/>
                <a:cs typeface="Arial"/>
              </a:rPr>
              <a:t> </a:t>
            </a:r>
            <a:r>
              <a:rPr lang="en-US" sz="2200" dirty="0">
                <a:latin typeface="Arial"/>
                <a:cs typeface="Arial"/>
              </a:rPr>
              <a:t>carry</a:t>
            </a:r>
            <a:r>
              <a:rPr lang="en-US" sz="2200" spc="-45" dirty="0">
                <a:latin typeface="Arial"/>
                <a:cs typeface="Arial"/>
              </a:rPr>
              <a:t> </a:t>
            </a:r>
            <a:r>
              <a:rPr lang="en-US" sz="2200" dirty="0">
                <a:latin typeface="Arial"/>
                <a:cs typeface="Arial"/>
              </a:rPr>
              <a:t>the</a:t>
            </a:r>
            <a:r>
              <a:rPr lang="en-US" sz="2200" spc="-25" dirty="0">
                <a:latin typeface="Arial"/>
                <a:cs typeface="Arial"/>
              </a:rPr>
              <a:t> </a:t>
            </a:r>
            <a:r>
              <a:rPr lang="en-US" sz="2200" dirty="0">
                <a:latin typeface="Arial"/>
                <a:cs typeface="Arial"/>
              </a:rPr>
              <a:t>RFM</a:t>
            </a:r>
            <a:r>
              <a:rPr lang="en-US" sz="2200" spc="-20" dirty="0">
                <a:latin typeface="Arial"/>
                <a:cs typeface="Arial"/>
              </a:rPr>
              <a:t> </a:t>
            </a:r>
            <a:r>
              <a:rPr lang="en-US" sz="2200" dirty="0">
                <a:latin typeface="Arial"/>
                <a:cs typeface="Arial"/>
              </a:rPr>
              <a:t>certification</a:t>
            </a:r>
            <a:r>
              <a:rPr lang="en-US" sz="2200" spc="-35" dirty="0">
                <a:latin typeface="Arial"/>
                <a:cs typeface="Arial"/>
              </a:rPr>
              <a:t> </a:t>
            </a:r>
            <a:r>
              <a:rPr lang="en-US" sz="2200" dirty="0">
                <a:latin typeface="Arial"/>
                <a:cs typeface="Arial"/>
              </a:rPr>
              <a:t>mark</a:t>
            </a:r>
            <a:r>
              <a:rPr lang="en-US" sz="2200" spc="-40" dirty="0">
                <a:latin typeface="Arial"/>
                <a:cs typeface="Arial"/>
              </a:rPr>
              <a:t> </a:t>
            </a:r>
            <a:r>
              <a:rPr lang="en-US" sz="2200" spc="-10" dirty="0">
                <a:latin typeface="Arial"/>
                <a:cs typeface="Arial"/>
              </a:rPr>
              <a:t>unless:</a:t>
            </a:r>
            <a:endParaRPr lang="en-US" sz="2200" dirty="0">
              <a:latin typeface="Arial"/>
              <a:cs typeface="Arial"/>
            </a:endParaRPr>
          </a:p>
          <a:p>
            <a:pPr marL="812800" marR="379730" lvl="1" indent="-342900">
              <a:lnSpc>
                <a:spcPct val="99700"/>
              </a:lnSpc>
              <a:spcBef>
                <a:spcPts val="509"/>
              </a:spcBef>
              <a:buFont typeface="Courier New" panose="02070309020205020404" pitchFamily="49" charset="0"/>
              <a:buChar char="o"/>
              <a:tabLst>
                <a:tab pos="335915" algn="l"/>
              </a:tabLst>
            </a:pPr>
            <a:r>
              <a:rPr lang="en-US" sz="2200" dirty="0">
                <a:latin typeface="Arial"/>
                <a:cs typeface="Arial"/>
              </a:rPr>
              <a:t>compound</a:t>
            </a:r>
            <a:r>
              <a:rPr lang="en-US" sz="2200" spc="-55" dirty="0">
                <a:latin typeface="Arial"/>
                <a:cs typeface="Arial"/>
              </a:rPr>
              <a:t> </a:t>
            </a:r>
            <a:r>
              <a:rPr lang="en-US" sz="2200" dirty="0">
                <a:latin typeface="Arial"/>
                <a:cs typeface="Arial"/>
              </a:rPr>
              <a:t>products,</a:t>
            </a:r>
            <a:r>
              <a:rPr lang="en-US" sz="2200" spc="-50" dirty="0">
                <a:latin typeface="Arial"/>
                <a:cs typeface="Arial"/>
              </a:rPr>
              <a:t> </a:t>
            </a:r>
            <a:r>
              <a:rPr lang="en-US" sz="2200" dirty="0">
                <a:latin typeface="Arial"/>
                <a:cs typeface="Arial"/>
              </a:rPr>
              <a:t>including</a:t>
            </a:r>
            <a:r>
              <a:rPr lang="en-US" sz="2200" spc="-20" dirty="0">
                <a:latin typeface="Arial"/>
                <a:cs typeface="Arial"/>
              </a:rPr>
              <a:t> </a:t>
            </a:r>
            <a:r>
              <a:rPr lang="en-US" sz="2200" dirty="0">
                <a:latin typeface="Arial"/>
                <a:cs typeface="Arial"/>
              </a:rPr>
              <a:t>ready</a:t>
            </a:r>
            <a:r>
              <a:rPr lang="en-US" sz="2200" spc="-40" dirty="0">
                <a:latin typeface="Arial"/>
                <a:cs typeface="Arial"/>
              </a:rPr>
              <a:t> </a:t>
            </a:r>
            <a:r>
              <a:rPr lang="en-US" sz="2200" dirty="0">
                <a:latin typeface="Arial"/>
                <a:cs typeface="Arial"/>
              </a:rPr>
              <a:t>meals,</a:t>
            </a:r>
            <a:r>
              <a:rPr lang="en-US" sz="2200" spc="-30" dirty="0">
                <a:latin typeface="Arial"/>
                <a:cs typeface="Arial"/>
              </a:rPr>
              <a:t> </a:t>
            </a:r>
            <a:r>
              <a:rPr lang="en-US" sz="2200" dirty="0">
                <a:latin typeface="Arial"/>
                <a:cs typeface="Arial"/>
              </a:rPr>
              <a:t>may</a:t>
            </a:r>
            <a:r>
              <a:rPr lang="en-US" sz="2200" spc="-30" dirty="0">
                <a:latin typeface="Arial"/>
                <a:cs typeface="Arial"/>
              </a:rPr>
              <a:t> </a:t>
            </a:r>
            <a:r>
              <a:rPr lang="en-US" sz="2200" dirty="0">
                <a:latin typeface="Arial"/>
                <a:cs typeface="Arial"/>
              </a:rPr>
              <a:t>contain</a:t>
            </a:r>
            <a:r>
              <a:rPr lang="en-US" sz="2200" spc="-25" dirty="0">
                <a:latin typeface="Arial"/>
                <a:cs typeface="Arial"/>
              </a:rPr>
              <a:t> </a:t>
            </a:r>
            <a:r>
              <a:rPr lang="en-US" sz="2200" dirty="0">
                <a:latin typeface="Arial"/>
                <a:cs typeface="Arial"/>
              </a:rPr>
              <a:t>non-</a:t>
            </a:r>
            <a:r>
              <a:rPr lang="en-US" sz="2200" spc="-10" dirty="0">
                <a:latin typeface="Arial"/>
                <a:cs typeface="Arial"/>
              </a:rPr>
              <a:t>certified </a:t>
            </a:r>
            <a:r>
              <a:rPr lang="en-US" sz="2200" dirty="0">
                <a:latin typeface="Arial"/>
                <a:cs typeface="Arial"/>
              </a:rPr>
              <a:t>seafood</a:t>
            </a:r>
            <a:r>
              <a:rPr lang="en-US" sz="2200" spc="-45" dirty="0">
                <a:latin typeface="Arial"/>
                <a:cs typeface="Arial"/>
              </a:rPr>
              <a:t> </a:t>
            </a:r>
            <a:r>
              <a:rPr lang="en-US" sz="2200" dirty="0">
                <a:latin typeface="Arial"/>
                <a:cs typeface="Arial"/>
              </a:rPr>
              <a:t>ingredients</a:t>
            </a:r>
            <a:r>
              <a:rPr lang="en-US" sz="2200" spc="-50" dirty="0">
                <a:latin typeface="Arial"/>
                <a:cs typeface="Arial"/>
              </a:rPr>
              <a:t> </a:t>
            </a:r>
            <a:r>
              <a:rPr lang="en-US" sz="2200" dirty="0">
                <a:latin typeface="Arial"/>
                <a:cs typeface="Arial"/>
              </a:rPr>
              <a:t>within</a:t>
            </a:r>
            <a:r>
              <a:rPr lang="en-US" sz="2200" spc="-15" dirty="0">
                <a:latin typeface="Arial"/>
                <a:cs typeface="Arial"/>
              </a:rPr>
              <a:t> </a:t>
            </a:r>
            <a:r>
              <a:rPr lang="en-US" sz="2200" dirty="0">
                <a:latin typeface="Arial"/>
                <a:cs typeface="Arial"/>
              </a:rPr>
              <a:t>the</a:t>
            </a:r>
            <a:r>
              <a:rPr lang="en-US" sz="2200" spc="-25" dirty="0">
                <a:latin typeface="Arial"/>
                <a:cs typeface="Arial"/>
              </a:rPr>
              <a:t> </a:t>
            </a:r>
            <a:r>
              <a:rPr lang="en-US" sz="2200" dirty="0">
                <a:latin typeface="Arial"/>
                <a:cs typeface="Arial"/>
              </a:rPr>
              <a:t>final</a:t>
            </a:r>
            <a:r>
              <a:rPr lang="en-US" sz="2200" spc="-20" dirty="0">
                <a:latin typeface="Arial"/>
                <a:cs typeface="Arial"/>
              </a:rPr>
              <a:t> </a:t>
            </a:r>
            <a:r>
              <a:rPr lang="en-US" sz="2200" dirty="0">
                <a:latin typeface="Arial"/>
                <a:cs typeface="Arial"/>
              </a:rPr>
              <a:t>product</a:t>
            </a:r>
            <a:r>
              <a:rPr lang="en-US" sz="2200" spc="-60" dirty="0">
                <a:latin typeface="Arial"/>
                <a:cs typeface="Arial"/>
              </a:rPr>
              <a:t> </a:t>
            </a:r>
            <a:r>
              <a:rPr lang="en-US" sz="2200" dirty="0">
                <a:latin typeface="Arial"/>
                <a:cs typeface="Arial"/>
              </a:rPr>
              <a:t>where</a:t>
            </a:r>
            <a:r>
              <a:rPr lang="en-US" sz="2200" spc="-40" dirty="0">
                <a:latin typeface="Arial"/>
                <a:cs typeface="Arial"/>
              </a:rPr>
              <a:t> </a:t>
            </a:r>
            <a:r>
              <a:rPr lang="en-US" sz="2200" dirty="0">
                <a:latin typeface="Arial"/>
                <a:cs typeface="Arial"/>
              </a:rPr>
              <a:t>the</a:t>
            </a:r>
            <a:r>
              <a:rPr lang="en-US" sz="2200" spc="-35" dirty="0">
                <a:latin typeface="Arial"/>
                <a:cs typeface="Arial"/>
              </a:rPr>
              <a:t> </a:t>
            </a:r>
            <a:r>
              <a:rPr lang="en-US" sz="2200" dirty="0">
                <a:latin typeface="Arial"/>
                <a:cs typeface="Arial"/>
              </a:rPr>
              <a:t>non-</a:t>
            </a:r>
            <a:r>
              <a:rPr lang="en-US" sz="2200" spc="-10" dirty="0">
                <a:latin typeface="Arial"/>
                <a:cs typeface="Arial"/>
              </a:rPr>
              <a:t>certified </a:t>
            </a:r>
            <a:r>
              <a:rPr lang="en-US" sz="2200" dirty="0">
                <a:latin typeface="Arial"/>
                <a:cs typeface="Arial"/>
              </a:rPr>
              <a:t>seafood</a:t>
            </a:r>
            <a:r>
              <a:rPr lang="en-US" sz="2200" spc="-45" dirty="0">
                <a:latin typeface="Arial"/>
                <a:cs typeface="Arial"/>
              </a:rPr>
              <a:t> </a:t>
            </a:r>
            <a:r>
              <a:rPr lang="en-US" sz="2200" dirty="0">
                <a:latin typeface="Arial"/>
                <a:cs typeface="Arial"/>
              </a:rPr>
              <a:t>ingredients</a:t>
            </a:r>
            <a:r>
              <a:rPr lang="en-US" sz="2200" spc="-50" dirty="0">
                <a:latin typeface="Arial"/>
                <a:cs typeface="Arial"/>
              </a:rPr>
              <a:t> </a:t>
            </a:r>
            <a:r>
              <a:rPr lang="en-US" sz="2200" dirty="0">
                <a:latin typeface="Arial"/>
                <a:cs typeface="Arial"/>
              </a:rPr>
              <a:t>shall</a:t>
            </a:r>
            <a:r>
              <a:rPr lang="en-US" sz="2200" spc="-10" dirty="0">
                <a:latin typeface="Arial"/>
                <a:cs typeface="Arial"/>
              </a:rPr>
              <a:t> </a:t>
            </a:r>
            <a:r>
              <a:rPr lang="en-US" sz="2200" dirty="0">
                <a:latin typeface="Arial"/>
                <a:cs typeface="Arial"/>
              </a:rPr>
              <a:t>be</a:t>
            </a:r>
            <a:r>
              <a:rPr lang="en-US" sz="2200" spc="-30" dirty="0">
                <a:latin typeface="Arial"/>
                <a:cs typeface="Arial"/>
              </a:rPr>
              <a:t> </a:t>
            </a:r>
            <a:r>
              <a:rPr lang="en-US" sz="2200" u="sng" dirty="0">
                <a:latin typeface="Arial"/>
                <a:cs typeface="Arial"/>
              </a:rPr>
              <a:t>5%</a:t>
            </a:r>
            <a:r>
              <a:rPr lang="en-US" sz="2200" u="sng" spc="-35" dirty="0">
                <a:latin typeface="Arial"/>
                <a:cs typeface="Arial"/>
              </a:rPr>
              <a:t> </a:t>
            </a:r>
            <a:r>
              <a:rPr lang="en-US" sz="2200" u="sng" dirty="0">
                <a:latin typeface="Arial"/>
                <a:cs typeface="Arial"/>
              </a:rPr>
              <a:t>or</a:t>
            </a:r>
            <a:r>
              <a:rPr lang="en-US" sz="2200" u="sng" spc="-25" dirty="0">
                <a:latin typeface="Arial"/>
                <a:cs typeface="Arial"/>
              </a:rPr>
              <a:t> </a:t>
            </a:r>
            <a:r>
              <a:rPr lang="en-US" sz="2200" u="sng" dirty="0">
                <a:latin typeface="Arial"/>
                <a:cs typeface="Arial"/>
              </a:rPr>
              <a:t>less</a:t>
            </a:r>
            <a:r>
              <a:rPr lang="en-US" sz="2200" u="sng" spc="-30" dirty="0">
                <a:latin typeface="Arial"/>
                <a:cs typeface="Arial"/>
              </a:rPr>
              <a:t> </a:t>
            </a:r>
            <a:r>
              <a:rPr lang="en-US" sz="2200" u="sng" dirty="0">
                <a:latin typeface="Arial"/>
                <a:cs typeface="Arial"/>
              </a:rPr>
              <a:t>by</a:t>
            </a:r>
            <a:r>
              <a:rPr lang="en-US" sz="2200" u="sng" spc="-15" dirty="0">
                <a:latin typeface="Arial"/>
                <a:cs typeface="Arial"/>
              </a:rPr>
              <a:t> </a:t>
            </a:r>
            <a:r>
              <a:rPr lang="en-US" sz="2200" u="sng" dirty="0">
                <a:latin typeface="Arial"/>
                <a:cs typeface="Arial"/>
              </a:rPr>
              <a:t>weight</a:t>
            </a:r>
            <a:r>
              <a:rPr lang="en-US" sz="2200" u="sng" spc="-35" dirty="0">
                <a:latin typeface="Arial"/>
                <a:cs typeface="Arial"/>
              </a:rPr>
              <a:t> </a:t>
            </a:r>
            <a:r>
              <a:rPr lang="en-US" sz="2200" dirty="0">
                <a:latin typeface="Arial"/>
                <a:cs typeface="Arial"/>
              </a:rPr>
              <a:t>of</a:t>
            </a:r>
            <a:r>
              <a:rPr lang="en-US" sz="2200" spc="-35" dirty="0">
                <a:latin typeface="Arial"/>
                <a:cs typeface="Arial"/>
              </a:rPr>
              <a:t> </a:t>
            </a:r>
            <a:r>
              <a:rPr lang="en-US" sz="2200" dirty="0">
                <a:latin typeface="Arial"/>
                <a:cs typeface="Arial"/>
              </a:rPr>
              <a:t>the</a:t>
            </a:r>
            <a:r>
              <a:rPr lang="en-US" sz="2200" spc="-30" dirty="0">
                <a:latin typeface="Arial"/>
                <a:cs typeface="Arial"/>
              </a:rPr>
              <a:t> </a:t>
            </a:r>
            <a:r>
              <a:rPr lang="en-US" sz="2200" dirty="0">
                <a:latin typeface="Arial"/>
                <a:cs typeface="Arial"/>
              </a:rPr>
              <a:t>total</a:t>
            </a:r>
            <a:r>
              <a:rPr lang="en-US" sz="2200" spc="-15" dirty="0">
                <a:latin typeface="Arial"/>
                <a:cs typeface="Arial"/>
              </a:rPr>
              <a:t> </a:t>
            </a:r>
            <a:r>
              <a:rPr lang="en-US" sz="2200" spc="-10" dirty="0">
                <a:latin typeface="Arial"/>
                <a:cs typeface="Arial"/>
              </a:rPr>
              <a:t>seafood </a:t>
            </a:r>
            <a:r>
              <a:rPr lang="en-US" sz="2200" dirty="0">
                <a:latin typeface="Arial"/>
                <a:cs typeface="Arial"/>
              </a:rPr>
              <a:t>ingredient</a:t>
            </a:r>
            <a:r>
              <a:rPr lang="en-US" sz="2200" spc="-50" dirty="0">
                <a:latin typeface="Arial"/>
                <a:cs typeface="Arial"/>
              </a:rPr>
              <a:t> </a:t>
            </a:r>
            <a:r>
              <a:rPr lang="en-US" sz="2200" dirty="0">
                <a:latin typeface="Arial"/>
                <a:cs typeface="Arial"/>
              </a:rPr>
              <a:t>in</a:t>
            </a:r>
            <a:r>
              <a:rPr lang="en-US" sz="2200" spc="-10" dirty="0">
                <a:latin typeface="Arial"/>
                <a:cs typeface="Arial"/>
              </a:rPr>
              <a:t> </a:t>
            </a:r>
            <a:r>
              <a:rPr lang="en-US" sz="2200" dirty="0">
                <a:latin typeface="Arial"/>
                <a:cs typeface="Arial"/>
              </a:rPr>
              <a:t>the</a:t>
            </a:r>
            <a:r>
              <a:rPr lang="en-US" sz="2200" spc="-30" dirty="0">
                <a:latin typeface="Arial"/>
                <a:cs typeface="Arial"/>
              </a:rPr>
              <a:t> </a:t>
            </a:r>
            <a:r>
              <a:rPr lang="en-US" sz="2200" dirty="0">
                <a:latin typeface="Arial"/>
                <a:cs typeface="Arial"/>
              </a:rPr>
              <a:t>final</a:t>
            </a:r>
            <a:r>
              <a:rPr lang="en-US" sz="2200" spc="-20" dirty="0">
                <a:latin typeface="Arial"/>
                <a:cs typeface="Arial"/>
              </a:rPr>
              <a:t> </a:t>
            </a:r>
            <a:r>
              <a:rPr lang="en-US" sz="2200" spc="-10" dirty="0">
                <a:latin typeface="Arial"/>
                <a:cs typeface="Arial"/>
              </a:rPr>
              <a:t>product.</a:t>
            </a:r>
            <a:endParaRPr lang="en-US" sz="2200" dirty="0">
              <a:latin typeface="Arial"/>
              <a:cs typeface="Arial"/>
            </a:endParaRPr>
          </a:p>
        </p:txBody>
      </p:sp>
    </p:spTree>
    <p:extLst>
      <p:ext uri="{BB962C8B-B14F-4D97-AF65-F5344CB8AC3E}">
        <p14:creationId xmlns:p14="http://schemas.microsoft.com/office/powerpoint/2010/main" val="2940529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88516" y="2045430"/>
            <a:ext cx="7574915" cy="4076116"/>
          </a:xfrm>
          <a:prstGeom prst="rect">
            <a:avLst/>
          </a:prstGeom>
          <a:solidFill>
            <a:schemeClr val="accent1">
              <a:lumMod val="75000"/>
            </a:schemeClr>
          </a:solidFill>
        </p:spPr>
        <p:txBody>
          <a:bodyPr vert="horz" wrap="square" lIns="0" tIns="13335" rIns="0" bIns="0" rtlCol="0">
            <a:spAutoFit/>
          </a:bodyPr>
          <a:lstStyle/>
          <a:p>
            <a:pPr marL="12700" marR="27940">
              <a:spcBef>
                <a:spcPts val="105"/>
              </a:spcBef>
            </a:pPr>
            <a:r>
              <a:rPr sz="2200" dirty="0">
                <a:latin typeface="Arial"/>
                <a:cs typeface="Arial"/>
              </a:rPr>
              <a:t>2.4</a:t>
            </a:r>
            <a:r>
              <a:rPr sz="2200" spc="-75" dirty="0">
                <a:latin typeface="Arial"/>
                <a:cs typeface="Arial"/>
              </a:rPr>
              <a:t> </a:t>
            </a:r>
            <a:r>
              <a:rPr sz="2200" dirty="0">
                <a:latin typeface="Arial"/>
                <a:cs typeface="Arial"/>
              </a:rPr>
              <a:t>The</a:t>
            </a:r>
            <a:r>
              <a:rPr sz="2200" spc="-130" dirty="0">
                <a:latin typeface="Arial"/>
                <a:cs typeface="Arial"/>
              </a:rPr>
              <a:t> </a:t>
            </a:r>
            <a:r>
              <a:rPr sz="2200" dirty="0">
                <a:latin typeface="Arial"/>
                <a:cs typeface="Arial"/>
              </a:rPr>
              <a:t>Applicant</a:t>
            </a:r>
            <a:r>
              <a:rPr sz="2200" spc="-15" dirty="0">
                <a:latin typeface="Arial"/>
                <a:cs typeface="Arial"/>
              </a:rPr>
              <a:t> </a:t>
            </a:r>
            <a:r>
              <a:rPr sz="2200" dirty="0">
                <a:latin typeface="Arial"/>
                <a:cs typeface="Arial"/>
              </a:rPr>
              <a:t>shall</a:t>
            </a:r>
            <a:r>
              <a:rPr sz="2200" spc="-25" dirty="0">
                <a:latin typeface="Arial"/>
                <a:cs typeface="Arial"/>
              </a:rPr>
              <a:t> </a:t>
            </a:r>
            <a:r>
              <a:rPr sz="2200" dirty="0">
                <a:latin typeface="Arial"/>
                <a:cs typeface="Arial"/>
              </a:rPr>
              <a:t>operate</a:t>
            </a:r>
            <a:r>
              <a:rPr sz="2200" spc="-40" dirty="0">
                <a:latin typeface="Arial"/>
                <a:cs typeface="Arial"/>
              </a:rPr>
              <a:t> </a:t>
            </a:r>
            <a:r>
              <a:rPr sz="2200" dirty="0">
                <a:latin typeface="Arial"/>
                <a:cs typeface="Arial"/>
              </a:rPr>
              <a:t>a</a:t>
            </a:r>
            <a:r>
              <a:rPr sz="2200" spc="-25" dirty="0">
                <a:latin typeface="Arial"/>
                <a:cs typeface="Arial"/>
              </a:rPr>
              <a:t> </a:t>
            </a:r>
            <a:r>
              <a:rPr sz="2200" dirty="0">
                <a:latin typeface="Arial"/>
                <a:cs typeface="Arial"/>
              </a:rPr>
              <a:t>system</a:t>
            </a:r>
            <a:r>
              <a:rPr sz="2200" spc="-35" dirty="0">
                <a:latin typeface="Arial"/>
                <a:cs typeface="Arial"/>
              </a:rPr>
              <a:t> </a:t>
            </a:r>
            <a:r>
              <a:rPr sz="2200" dirty="0">
                <a:latin typeface="Arial"/>
                <a:cs typeface="Arial"/>
              </a:rPr>
              <a:t>that</a:t>
            </a:r>
            <a:r>
              <a:rPr sz="2200" spc="-35" dirty="0">
                <a:latin typeface="Arial"/>
                <a:cs typeface="Arial"/>
              </a:rPr>
              <a:t> </a:t>
            </a:r>
            <a:r>
              <a:rPr sz="2200" dirty="0">
                <a:latin typeface="Arial"/>
                <a:cs typeface="Arial"/>
              </a:rPr>
              <a:t>allows</a:t>
            </a:r>
            <a:r>
              <a:rPr sz="2200" spc="-20" dirty="0">
                <a:latin typeface="Arial"/>
                <a:cs typeface="Arial"/>
              </a:rPr>
              <a:t> </a:t>
            </a:r>
            <a:r>
              <a:rPr sz="2200" dirty="0">
                <a:latin typeface="Arial"/>
                <a:cs typeface="Arial"/>
              </a:rPr>
              <a:t>any</a:t>
            </a:r>
            <a:r>
              <a:rPr sz="2200" spc="-15" dirty="0">
                <a:latin typeface="Arial"/>
                <a:cs typeface="Arial"/>
              </a:rPr>
              <a:t> </a:t>
            </a:r>
            <a:r>
              <a:rPr sz="2200" dirty="0">
                <a:latin typeface="Arial"/>
                <a:cs typeface="Arial"/>
              </a:rPr>
              <a:t>product</a:t>
            </a:r>
            <a:r>
              <a:rPr sz="2200" spc="-50" dirty="0">
                <a:latin typeface="Arial"/>
                <a:cs typeface="Arial"/>
              </a:rPr>
              <a:t> </a:t>
            </a:r>
            <a:r>
              <a:rPr sz="2200" spc="-25" dirty="0">
                <a:latin typeface="Arial"/>
                <a:cs typeface="Arial"/>
              </a:rPr>
              <a:t>or </a:t>
            </a:r>
            <a:r>
              <a:rPr sz="2200" dirty="0">
                <a:latin typeface="Arial"/>
                <a:cs typeface="Arial"/>
              </a:rPr>
              <a:t>batch</a:t>
            </a:r>
            <a:r>
              <a:rPr sz="2200" spc="-45" dirty="0">
                <a:latin typeface="Arial"/>
                <a:cs typeface="Arial"/>
              </a:rPr>
              <a:t> </a:t>
            </a:r>
            <a:r>
              <a:rPr sz="2200" dirty="0">
                <a:latin typeface="Arial"/>
                <a:cs typeface="Arial"/>
              </a:rPr>
              <a:t>of</a:t>
            </a:r>
            <a:r>
              <a:rPr sz="2200" spc="-35" dirty="0">
                <a:latin typeface="Arial"/>
                <a:cs typeface="Arial"/>
              </a:rPr>
              <a:t> </a:t>
            </a:r>
            <a:r>
              <a:rPr sz="2200" dirty="0">
                <a:latin typeface="Arial"/>
                <a:cs typeface="Arial"/>
              </a:rPr>
              <a:t>products</a:t>
            </a:r>
            <a:r>
              <a:rPr sz="2200" spc="-55" dirty="0">
                <a:latin typeface="Arial"/>
                <a:cs typeface="Arial"/>
              </a:rPr>
              <a:t> </a:t>
            </a:r>
            <a:r>
              <a:rPr sz="2200" dirty="0">
                <a:latin typeface="Arial"/>
                <a:cs typeface="Arial"/>
              </a:rPr>
              <a:t>sold/marketed</a:t>
            </a:r>
            <a:r>
              <a:rPr sz="2200" spc="-55" dirty="0">
                <a:latin typeface="Arial"/>
                <a:cs typeface="Arial"/>
              </a:rPr>
              <a:t> </a:t>
            </a:r>
            <a:r>
              <a:rPr sz="2200" dirty="0">
                <a:latin typeface="Arial"/>
                <a:cs typeface="Arial"/>
              </a:rPr>
              <a:t>by</a:t>
            </a:r>
            <a:r>
              <a:rPr sz="2200" spc="-45" dirty="0">
                <a:latin typeface="Arial"/>
                <a:cs typeface="Arial"/>
              </a:rPr>
              <a:t> </a:t>
            </a:r>
            <a:r>
              <a:rPr sz="2200" dirty="0">
                <a:latin typeface="Arial"/>
                <a:cs typeface="Arial"/>
              </a:rPr>
              <a:t>the</a:t>
            </a:r>
            <a:r>
              <a:rPr sz="2200" spc="-20" dirty="0">
                <a:latin typeface="Arial"/>
                <a:cs typeface="Arial"/>
              </a:rPr>
              <a:t> </a:t>
            </a:r>
            <a:r>
              <a:rPr sz="2200" dirty="0">
                <a:latin typeface="Arial"/>
                <a:cs typeface="Arial"/>
              </a:rPr>
              <a:t>organization</a:t>
            </a:r>
            <a:r>
              <a:rPr sz="2200" spc="-60" dirty="0">
                <a:latin typeface="Arial"/>
                <a:cs typeface="Arial"/>
              </a:rPr>
              <a:t> </a:t>
            </a:r>
            <a:r>
              <a:rPr sz="2200" dirty="0">
                <a:latin typeface="Arial"/>
                <a:cs typeface="Arial"/>
              </a:rPr>
              <a:t>as</a:t>
            </a:r>
            <a:r>
              <a:rPr sz="2200" spc="-30" dirty="0">
                <a:latin typeface="Arial"/>
                <a:cs typeface="Arial"/>
              </a:rPr>
              <a:t> </a:t>
            </a:r>
            <a:r>
              <a:rPr sz="2200" spc="-10" dirty="0">
                <a:latin typeface="Arial"/>
                <a:cs typeface="Arial"/>
              </a:rPr>
              <a:t>originating </a:t>
            </a:r>
            <a:r>
              <a:rPr sz="2200" dirty="0">
                <a:latin typeface="Arial"/>
                <a:cs typeface="Arial"/>
              </a:rPr>
              <a:t>from</a:t>
            </a:r>
            <a:r>
              <a:rPr sz="2200" spc="-45" dirty="0">
                <a:latin typeface="Arial"/>
                <a:cs typeface="Arial"/>
              </a:rPr>
              <a:t> </a:t>
            </a:r>
            <a:r>
              <a:rPr sz="2200" dirty="0">
                <a:latin typeface="Arial"/>
                <a:cs typeface="Arial"/>
              </a:rPr>
              <a:t>a</a:t>
            </a:r>
            <a:r>
              <a:rPr sz="2200" spc="-10" dirty="0">
                <a:latin typeface="Arial"/>
                <a:cs typeface="Arial"/>
              </a:rPr>
              <a:t> </a:t>
            </a:r>
            <a:r>
              <a:rPr sz="2200" dirty="0">
                <a:latin typeface="Arial"/>
                <a:cs typeface="Arial"/>
              </a:rPr>
              <a:t>certified</a:t>
            </a:r>
            <a:r>
              <a:rPr sz="2200" spc="-40" dirty="0">
                <a:latin typeface="Arial"/>
                <a:cs typeface="Arial"/>
              </a:rPr>
              <a:t> </a:t>
            </a:r>
            <a:r>
              <a:rPr sz="2200" dirty="0">
                <a:latin typeface="Arial"/>
                <a:cs typeface="Arial"/>
              </a:rPr>
              <a:t>fishery</a:t>
            </a:r>
            <a:r>
              <a:rPr sz="2200" spc="-45" dirty="0">
                <a:latin typeface="Arial"/>
                <a:cs typeface="Arial"/>
              </a:rPr>
              <a:t> </a:t>
            </a:r>
            <a:r>
              <a:rPr sz="2200" dirty="0">
                <a:latin typeface="Arial"/>
                <a:cs typeface="Arial"/>
              </a:rPr>
              <a:t>to</a:t>
            </a:r>
            <a:r>
              <a:rPr sz="2200" spc="-20" dirty="0">
                <a:latin typeface="Arial"/>
                <a:cs typeface="Arial"/>
              </a:rPr>
              <a:t> </a:t>
            </a:r>
            <a:r>
              <a:rPr sz="2200" dirty="0">
                <a:latin typeface="Arial"/>
                <a:cs typeface="Arial"/>
              </a:rPr>
              <a:t>be</a:t>
            </a:r>
            <a:r>
              <a:rPr sz="2200" spc="-25" dirty="0">
                <a:latin typeface="Arial"/>
                <a:cs typeface="Arial"/>
              </a:rPr>
              <a:t> </a:t>
            </a:r>
            <a:r>
              <a:rPr sz="2200" dirty="0">
                <a:latin typeface="Arial"/>
                <a:cs typeface="Arial"/>
              </a:rPr>
              <a:t>verified</a:t>
            </a:r>
            <a:r>
              <a:rPr sz="2200" spc="-35" dirty="0">
                <a:latin typeface="Arial"/>
                <a:cs typeface="Arial"/>
              </a:rPr>
              <a:t> </a:t>
            </a:r>
            <a:r>
              <a:rPr sz="2200" dirty="0">
                <a:latin typeface="Arial"/>
                <a:cs typeface="Arial"/>
              </a:rPr>
              <a:t>through</a:t>
            </a:r>
            <a:r>
              <a:rPr sz="2200" spc="-35" dirty="0">
                <a:latin typeface="Arial"/>
                <a:cs typeface="Arial"/>
              </a:rPr>
              <a:t> </a:t>
            </a:r>
            <a:r>
              <a:rPr sz="2200" spc="-10" dirty="0">
                <a:latin typeface="Arial"/>
                <a:cs typeface="Arial"/>
              </a:rPr>
              <a:t>documentation.</a:t>
            </a:r>
            <a:endParaRPr sz="2200" dirty="0">
              <a:latin typeface="Arial"/>
              <a:cs typeface="Arial"/>
            </a:endParaRPr>
          </a:p>
          <a:p>
            <a:pPr marL="342900" indent="-342900">
              <a:spcBef>
                <a:spcPts val="5"/>
              </a:spcBef>
              <a:buFont typeface="Wingdings" panose="05000000000000000000" pitchFamily="2" charset="2"/>
              <a:buChar char="§"/>
            </a:pPr>
            <a:endParaRPr sz="2200" dirty="0">
              <a:latin typeface="Arial"/>
              <a:cs typeface="Arial"/>
            </a:endParaRPr>
          </a:p>
          <a:p>
            <a:pPr marL="355600" marR="170180" indent="-342900">
              <a:buSzPct val="95000"/>
              <a:buFont typeface="Wingdings" panose="05000000000000000000" pitchFamily="2" charset="2"/>
              <a:buChar char="§"/>
              <a:tabLst>
                <a:tab pos="102870" algn="l"/>
              </a:tabLst>
            </a:pPr>
            <a:r>
              <a:rPr sz="2200" dirty="0">
                <a:latin typeface="Arial"/>
                <a:cs typeface="Arial"/>
              </a:rPr>
              <a:t>The</a:t>
            </a:r>
            <a:r>
              <a:rPr sz="2200" spc="-35" dirty="0">
                <a:latin typeface="Arial"/>
                <a:cs typeface="Arial"/>
              </a:rPr>
              <a:t> </a:t>
            </a:r>
            <a:r>
              <a:rPr sz="2200" dirty="0">
                <a:latin typeface="Arial"/>
                <a:cs typeface="Arial"/>
              </a:rPr>
              <a:t>auditor</a:t>
            </a:r>
            <a:r>
              <a:rPr sz="2200" spc="-20" dirty="0">
                <a:latin typeface="Arial"/>
                <a:cs typeface="Arial"/>
              </a:rPr>
              <a:t> </a:t>
            </a:r>
            <a:r>
              <a:rPr sz="2200" dirty="0">
                <a:latin typeface="Arial"/>
                <a:cs typeface="Arial"/>
              </a:rPr>
              <a:t>shall</a:t>
            </a:r>
            <a:r>
              <a:rPr sz="2200" spc="-25" dirty="0">
                <a:latin typeface="Arial"/>
                <a:cs typeface="Arial"/>
              </a:rPr>
              <a:t> </a:t>
            </a:r>
            <a:r>
              <a:rPr sz="2200" dirty="0">
                <a:latin typeface="Arial"/>
                <a:cs typeface="Arial"/>
              </a:rPr>
              <a:t>take</a:t>
            </a:r>
            <a:r>
              <a:rPr sz="2200" spc="-15" dirty="0">
                <a:latin typeface="Arial"/>
                <a:cs typeface="Arial"/>
              </a:rPr>
              <a:t> </a:t>
            </a:r>
            <a:r>
              <a:rPr sz="2200" dirty="0">
                <a:latin typeface="Arial"/>
                <a:cs typeface="Arial"/>
              </a:rPr>
              <a:t>a</a:t>
            </a:r>
            <a:r>
              <a:rPr sz="2200" spc="-25" dirty="0">
                <a:latin typeface="Arial"/>
                <a:cs typeface="Arial"/>
              </a:rPr>
              <a:t> </a:t>
            </a:r>
            <a:r>
              <a:rPr sz="2200" dirty="0">
                <a:latin typeface="Arial"/>
                <a:cs typeface="Arial"/>
              </a:rPr>
              <a:t>sample</a:t>
            </a:r>
            <a:r>
              <a:rPr sz="2200" spc="-40" dirty="0">
                <a:latin typeface="Arial"/>
                <a:cs typeface="Arial"/>
              </a:rPr>
              <a:t> </a:t>
            </a:r>
            <a:r>
              <a:rPr sz="2200" dirty="0">
                <a:latin typeface="Arial"/>
                <a:cs typeface="Arial"/>
              </a:rPr>
              <a:t>of</a:t>
            </a:r>
            <a:r>
              <a:rPr sz="2200" spc="-15" dirty="0">
                <a:latin typeface="Arial"/>
                <a:cs typeface="Arial"/>
              </a:rPr>
              <a:t> </a:t>
            </a:r>
            <a:r>
              <a:rPr sz="2200" dirty="0">
                <a:latin typeface="Arial"/>
                <a:cs typeface="Arial"/>
              </a:rPr>
              <a:t>product</a:t>
            </a:r>
            <a:r>
              <a:rPr sz="2200" spc="-50" dirty="0">
                <a:latin typeface="Arial"/>
                <a:cs typeface="Arial"/>
              </a:rPr>
              <a:t> </a:t>
            </a:r>
            <a:r>
              <a:rPr sz="2200" dirty="0">
                <a:latin typeface="Arial"/>
                <a:cs typeface="Arial"/>
              </a:rPr>
              <a:t>and</a:t>
            </a:r>
            <a:r>
              <a:rPr sz="2200" spc="-20" dirty="0">
                <a:latin typeface="Arial"/>
                <a:cs typeface="Arial"/>
              </a:rPr>
              <a:t> </a:t>
            </a:r>
            <a:r>
              <a:rPr sz="2200" dirty="0">
                <a:latin typeface="Arial"/>
                <a:cs typeface="Arial"/>
              </a:rPr>
              <a:t>shall</a:t>
            </a:r>
            <a:r>
              <a:rPr sz="2200" spc="-25" dirty="0">
                <a:latin typeface="Arial"/>
                <a:cs typeface="Arial"/>
              </a:rPr>
              <a:t> </a:t>
            </a:r>
            <a:r>
              <a:rPr sz="2200" dirty="0">
                <a:latin typeface="Arial"/>
                <a:cs typeface="Arial"/>
              </a:rPr>
              <a:t>test</a:t>
            </a:r>
            <a:r>
              <a:rPr sz="2200" spc="-25" dirty="0">
                <a:latin typeface="Arial"/>
                <a:cs typeface="Arial"/>
              </a:rPr>
              <a:t> the </a:t>
            </a:r>
            <a:r>
              <a:rPr sz="2200" dirty="0">
                <a:latin typeface="Arial"/>
                <a:cs typeface="Arial"/>
              </a:rPr>
              <a:t>applicant’s</a:t>
            </a:r>
            <a:r>
              <a:rPr sz="2200" spc="-50" dirty="0">
                <a:latin typeface="Arial"/>
                <a:cs typeface="Arial"/>
              </a:rPr>
              <a:t> </a:t>
            </a:r>
            <a:r>
              <a:rPr sz="2200" dirty="0">
                <a:latin typeface="Arial"/>
                <a:cs typeface="Arial"/>
              </a:rPr>
              <a:t>traceability</a:t>
            </a:r>
            <a:r>
              <a:rPr sz="2200" spc="-35" dirty="0">
                <a:latin typeface="Arial"/>
                <a:cs typeface="Arial"/>
              </a:rPr>
              <a:t> </a:t>
            </a:r>
            <a:r>
              <a:rPr sz="2200" dirty="0">
                <a:latin typeface="Arial"/>
                <a:cs typeface="Arial"/>
              </a:rPr>
              <a:t>system</a:t>
            </a:r>
            <a:r>
              <a:rPr sz="2200" spc="-45" dirty="0">
                <a:latin typeface="Arial"/>
                <a:cs typeface="Arial"/>
              </a:rPr>
              <a:t> </a:t>
            </a:r>
            <a:r>
              <a:rPr sz="2200" dirty="0">
                <a:latin typeface="Arial"/>
                <a:cs typeface="Arial"/>
              </a:rPr>
              <a:t>to</a:t>
            </a:r>
            <a:r>
              <a:rPr sz="2200" spc="-30" dirty="0">
                <a:latin typeface="Arial"/>
                <a:cs typeface="Arial"/>
              </a:rPr>
              <a:t> </a:t>
            </a:r>
            <a:r>
              <a:rPr sz="2200" dirty="0">
                <a:latin typeface="Arial"/>
                <a:cs typeface="Arial"/>
              </a:rPr>
              <a:t>ensure</a:t>
            </a:r>
            <a:r>
              <a:rPr sz="2200" spc="-45" dirty="0">
                <a:latin typeface="Arial"/>
                <a:cs typeface="Arial"/>
              </a:rPr>
              <a:t> </a:t>
            </a:r>
            <a:r>
              <a:rPr sz="2200" dirty="0">
                <a:latin typeface="Arial"/>
                <a:cs typeface="Arial"/>
              </a:rPr>
              <a:t>that</a:t>
            </a:r>
            <a:r>
              <a:rPr sz="2200" spc="-35" dirty="0">
                <a:latin typeface="Arial"/>
                <a:cs typeface="Arial"/>
              </a:rPr>
              <a:t> </a:t>
            </a:r>
            <a:r>
              <a:rPr sz="2200" dirty="0">
                <a:latin typeface="Arial"/>
                <a:cs typeface="Arial"/>
              </a:rPr>
              <a:t>it</a:t>
            </a:r>
            <a:r>
              <a:rPr sz="2200" spc="-30" dirty="0">
                <a:latin typeface="Arial"/>
                <a:cs typeface="Arial"/>
              </a:rPr>
              <a:t> </a:t>
            </a:r>
            <a:r>
              <a:rPr sz="2200" dirty="0">
                <a:latin typeface="Arial"/>
                <a:cs typeface="Arial"/>
              </a:rPr>
              <a:t>can</a:t>
            </a:r>
            <a:r>
              <a:rPr sz="2200" spc="-40" dirty="0">
                <a:latin typeface="Arial"/>
                <a:cs typeface="Arial"/>
              </a:rPr>
              <a:t> </a:t>
            </a:r>
            <a:r>
              <a:rPr sz="2200" dirty="0">
                <a:latin typeface="Arial"/>
                <a:cs typeface="Arial"/>
              </a:rPr>
              <a:t>be</a:t>
            </a:r>
            <a:r>
              <a:rPr sz="2200" spc="-15" dirty="0">
                <a:latin typeface="Arial"/>
                <a:cs typeface="Arial"/>
              </a:rPr>
              <a:t> </a:t>
            </a:r>
            <a:r>
              <a:rPr sz="2200" dirty="0">
                <a:latin typeface="Arial"/>
                <a:cs typeface="Arial"/>
              </a:rPr>
              <a:t>traced</a:t>
            </a:r>
            <a:r>
              <a:rPr sz="2200" spc="-50" dirty="0">
                <a:latin typeface="Arial"/>
                <a:cs typeface="Arial"/>
              </a:rPr>
              <a:t> </a:t>
            </a:r>
            <a:r>
              <a:rPr sz="2200" spc="-20" dirty="0">
                <a:latin typeface="Arial"/>
                <a:cs typeface="Arial"/>
              </a:rPr>
              <a:t>back </a:t>
            </a:r>
            <a:r>
              <a:rPr sz="2200" dirty="0">
                <a:latin typeface="Arial"/>
                <a:cs typeface="Arial"/>
              </a:rPr>
              <a:t>to</a:t>
            </a:r>
            <a:r>
              <a:rPr sz="2200" spc="-35" dirty="0">
                <a:latin typeface="Arial"/>
                <a:cs typeface="Arial"/>
              </a:rPr>
              <a:t> </a:t>
            </a:r>
            <a:r>
              <a:rPr sz="2200" dirty="0">
                <a:latin typeface="Arial"/>
                <a:cs typeface="Arial"/>
              </a:rPr>
              <a:t>the</a:t>
            </a:r>
            <a:r>
              <a:rPr sz="2200" spc="-25" dirty="0">
                <a:latin typeface="Arial"/>
                <a:cs typeface="Arial"/>
              </a:rPr>
              <a:t> </a:t>
            </a:r>
            <a:r>
              <a:rPr sz="2200" dirty="0">
                <a:latin typeface="Arial"/>
                <a:cs typeface="Arial"/>
              </a:rPr>
              <a:t>source</a:t>
            </a:r>
            <a:r>
              <a:rPr sz="2200" spc="-40" dirty="0">
                <a:latin typeface="Arial"/>
                <a:cs typeface="Arial"/>
              </a:rPr>
              <a:t> </a:t>
            </a:r>
            <a:r>
              <a:rPr sz="2200" dirty="0">
                <a:latin typeface="Arial"/>
                <a:cs typeface="Arial"/>
              </a:rPr>
              <a:t>certified</a:t>
            </a:r>
            <a:r>
              <a:rPr sz="2200" spc="-30" dirty="0">
                <a:latin typeface="Arial"/>
                <a:cs typeface="Arial"/>
              </a:rPr>
              <a:t> </a:t>
            </a:r>
            <a:r>
              <a:rPr sz="2200" spc="-10" dirty="0">
                <a:latin typeface="Arial"/>
                <a:cs typeface="Arial"/>
              </a:rPr>
              <a:t>fishery/supplier.</a:t>
            </a:r>
            <a:endParaRPr sz="2200" dirty="0">
              <a:latin typeface="Arial"/>
              <a:cs typeface="Arial"/>
            </a:endParaRPr>
          </a:p>
          <a:p>
            <a:pPr marL="342900" indent="-342900">
              <a:spcBef>
                <a:spcPts val="45"/>
              </a:spcBef>
              <a:buClr>
                <a:srgbClr val="006FC0"/>
              </a:buClr>
              <a:buFont typeface="Wingdings" panose="05000000000000000000" pitchFamily="2" charset="2"/>
              <a:buChar char="§"/>
            </a:pPr>
            <a:endParaRPr sz="2200" dirty="0">
              <a:latin typeface="Arial"/>
              <a:cs typeface="Arial"/>
            </a:endParaRPr>
          </a:p>
          <a:p>
            <a:pPr marL="355600" marR="5080" indent="-342900">
              <a:buSzPct val="95000"/>
              <a:buFont typeface="Wingdings" panose="05000000000000000000" pitchFamily="2" charset="2"/>
              <a:buChar char="§"/>
              <a:tabLst>
                <a:tab pos="102870" algn="l"/>
              </a:tabLst>
            </a:pPr>
            <a:r>
              <a:rPr sz="2200" dirty="0">
                <a:latin typeface="Arial"/>
                <a:cs typeface="Arial"/>
              </a:rPr>
              <a:t>The</a:t>
            </a:r>
            <a:r>
              <a:rPr sz="2200" spc="-30" dirty="0">
                <a:latin typeface="Arial"/>
                <a:cs typeface="Arial"/>
              </a:rPr>
              <a:t> </a:t>
            </a:r>
            <a:r>
              <a:rPr sz="2200" dirty="0">
                <a:latin typeface="Arial"/>
                <a:cs typeface="Arial"/>
              </a:rPr>
              <a:t>applicant</a:t>
            </a:r>
            <a:r>
              <a:rPr sz="2200" spc="-35" dirty="0">
                <a:latin typeface="Arial"/>
                <a:cs typeface="Arial"/>
              </a:rPr>
              <a:t> </a:t>
            </a:r>
            <a:r>
              <a:rPr sz="2200" dirty="0">
                <a:latin typeface="Arial"/>
                <a:cs typeface="Arial"/>
              </a:rPr>
              <a:t>will</a:t>
            </a:r>
            <a:r>
              <a:rPr sz="2200" spc="-5" dirty="0">
                <a:latin typeface="Arial"/>
                <a:cs typeface="Arial"/>
              </a:rPr>
              <a:t> </a:t>
            </a:r>
            <a:r>
              <a:rPr sz="2200" dirty="0">
                <a:latin typeface="Arial"/>
                <a:cs typeface="Arial"/>
              </a:rPr>
              <a:t>be</a:t>
            </a:r>
            <a:r>
              <a:rPr sz="2200" spc="-30" dirty="0">
                <a:latin typeface="Arial"/>
                <a:cs typeface="Arial"/>
              </a:rPr>
              <a:t> </a:t>
            </a:r>
            <a:r>
              <a:rPr sz="2200" dirty="0">
                <a:latin typeface="Arial"/>
                <a:cs typeface="Arial"/>
              </a:rPr>
              <a:t>only</a:t>
            </a:r>
            <a:r>
              <a:rPr sz="2200" spc="-25" dirty="0">
                <a:latin typeface="Arial"/>
                <a:cs typeface="Arial"/>
              </a:rPr>
              <a:t> </a:t>
            </a:r>
            <a:r>
              <a:rPr sz="2200" dirty="0">
                <a:latin typeface="Arial"/>
                <a:cs typeface="Arial"/>
              </a:rPr>
              <a:t>complaint</a:t>
            </a:r>
            <a:r>
              <a:rPr sz="2200" spc="-30" dirty="0">
                <a:latin typeface="Arial"/>
                <a:cs typeface="Arial"/>
              </a:rPr>
              <a:t> </a:t>
            </a:r>
            <a:r>
              <a:rPr sz="2200" dirty="0">
                <a:latin typeface="Arial"/>
                <a:cs typeface="Arial"/>
              </a:rPr>
              <a:t>if</a:t>
            </a:r>
            <a:r>
              <a:rPr sz="2200" spc="-30" dirty="0">
                <a:latin typeface="Arial"/>
                <a:cs typeface="Arial"/>
              </a:rPr>
              <a:t> </a:t>
            </a:r>
            <a:r>
              <a:rPr sz="2200" dirty="0">
                <a:latin typeface="Arial"/>
                <a:cs typeface="Arial"/>
              </a:rPr>
              <a:t>this</a:t>
            </a:r>
            <a:r>
              <a:rPr sz="2200" spc="-30" dirty="0">
                <a:latin typeface="Arial"/>
                <a:cs typeface="Arial"/>
              </a:rPr>
              <a:t> </a:t>
            </a:r>
            <a:r>
              <a:rPr sz="2200" dirty="0">
                <a:latin typeface="Arial"/>
                <a:cs typeface="Arial"/>
              </a:rPr>
              <a:t>can</a:t>
            </a:r>
            <a:r>
              <a:rPr sz="2200" spc="-30" dirty="0">
                <a:latin typeface="Arial"/>
                <a:cs typeface="Arial"/>
              </a:rPr>
              <a:t> </a:t>
            </a:r>
            <a:r>
              <a:rPr sz="2200" dirty="0">
                <a:latin typeface="Arial"/>
                <a:cs typeface="Arial"/>
              </a:rPr>
              <a:t>done</a:t>
            </a:r>
            <a:r>
              <a:rPr sz="2200" spc="-40" dirty="0">
                <a:latin typeface="Arial"/>
                <a:cs typeface="Arial"/>
              </a:rPr>
              <a:t> </a:t>
            </a:r>
            <a:r>
              <a:rPr sz="2200" dirty="0">
                <a:latin typeface="Arial"/>
                <a:cs typeface="Arial"/>
              </a:rPr>
              <a:t>effectively</a:t>
            </a:r>
            <a:r>
              <a:rPr sz="2200" spc="-20" dirty="0">
                <a:latin typeface="Arial"/>
                <a:cs typeface="Arial"/>
              </a:rPr>
              <a:t> </a:t>
            </a:r>
            <a:r>
              <a:rPr sz="2200" spc="-25" dirty="0">
                <a:latin typeface="Arial"/>
                <a:cs typeface="Arial"/>
              </a:rPr>
              <a:t>and </a:t>
            </a:r>
            <a:r>
              <a:rPr sz="2200" dirty="0">
                <a:latin typeface="Arial"/>
                <a:cs typeface="Arial"/>
              </a:rPr>
              <a:t>by</a:t>
            </a:r>
            <a:r>
              <a:rPr sz="2200" spc="-35" dirty="0">
                <a:latin typeface="Arial"/>
                <a:cs typeface="Arial"/>
              </a:rPr>
              <a:t> </a:t>
            </a:r>
            <a:r>
              <a:rPr sz="2200" dirty="0">
                <a:latin typeface="Arial"/>
                <a:cs typeface="Arial"/>
              </a:rPr>
              <a:t>using</a:t>
            </a:r>
            <a:r>
              <a:rPr sz="2200" spc="-30" dirty="0">
                <a:latin typeface="Arial"/>
                <a:cs typeface="Arial"/>
              </a:rPr>
              <a:t> </a:t>
            </a:r>
            <a:r>
              <a:rPr sz="2200" dirty="0">
                <a:latin typeface="Arial"/>
                <a:cs typeface="Arial"/>
              </a:rPr>
              <a:t>the</a:t>
            </a:r>
            <a:r>
              <a:rPr sz="2200" spc="-35" dirty="0">
                <a:latin typeface="Arial"/>
                <a:cs typeface="Arial"/>
              </a:rPr>
              <a:t> </a:t>
            </a:r>
            <a:r>
              <a:rPr sz="2200" dirty="0">
                <a:latin typeface="Arial"/>
                <a:cs typeface="Arial"/>
              </a:rPr>
              <a:t>systems,</a:t>
            </a:r>
            <a:r>
              <a:rPr sz="2200" spc="-60" dirty="0">
                <a:latin typeface="Arial"/>
                <a:cs typeface="Arial"/>
              </a:rPr>
              <a:t> </a:t>
            </a:r>
            <a:r>
              <a:rPr sz="2200" dirty="0">
                <a:latin typeface="Arial"/>
                <a:cs typeface="Arial"/>
              </a:rPr>
              <a:t>procedures</a:t>
            </a:r>
            <a:r>
              <a:rPr sz="2200" spc="-65" dirty="0">
                <a:latin typeface="Arial"/>
                <a:cs typeface="Arial"/>
              </a:rPr>
              <a:t> </a:t>
            </a:r>
            <a:r>
              <a:rPr sz="2200" dirty="0">
                <a:latin typeface="Arial"/>
                <a:cs typeface="Arial"/>
              </a:rPr>
              <a:t>and</a:t>
            </a:r>
            <a:r>
              <a:rPr sz="2200" spc="-30" dirty="0">
                <a:latin typeface="Arial"/>
                <a:cs typeface="Arial"/>
              </a:rPr>
              <a:t> </a:t>
            </a:r>
            <a:r>
              <a:rPr sz="2200" dirty="0">
                <a:latin typeface="Arial"/>
                <a:cs typeface="Arial"/>
              </a:rPr>
              <a:t>documented</a:t>
            </a:r>
            <a:r>
              <a:rPr sz="2200" spc="-65" dirty="0">
                <a:latin typeface="Arial"/>
                <a:cs typeface="Arial"/>
              </a:rPr>
              <a:t> </a:t>
            </a:r>
            <a:r>
              <a:rPr sz="2200" dirty="0">
                <a:latin typeface="Arial"/>
                <a:cs typeface="Arial"/>
              </a:rPr>
              <a:t>evidence</a:t>
            </a:r>
            <a:r>
              <a:rPr sz="2200" spc="-30" dirty="0">
                <a:latin typeface="Arial"/>
                <a:cs typeface="Arial"/>
              </a:rPr>
              <a:t> </a:t>
            </a:r>
            <a:r>
              <a:rPr sz="2200" spc="-25" dirty="0">
                <a:latin typeface="Arial"/>
                <a:cs typeface="Arial"/>
              </a:rPr>
              <a:t>in </a:t>
            </a:r>
            <a:r>
              <a:rPr sz="2200" dirty="0">
                <a:latin typeface="Arial"/>
                <a:cs typeface="Arial"/>
              </a:rPr>
              <a:t>place</a:t>
            </a:r>
            <a:r>
              <a:rPr sz="2200" spc="-40" dirty="0">
                <a:latin typeface="Arial"/>
                <a:cs typeface="Arial"/>
              </a:rPr>
              <a:t> </a:t>
            </a:r>
            <a:r>
              <a:rPr sz="2200" dirty="0">
                <a:latin typeface="Arial"/>
                <a:cs typeface="Arial"/>
              </a:rPr>
              <a:t>within</a:t>
            </a:r>
            <a:r>
              <a:rPr sz="2200" spc="-15" dirty="0">
                <a:latin typeface="Arial"/>
                <a:cs typeface="Arial"/>
              </a:rPr>
              <a:t> </a:t>
            </a:r>
            <a:r>
              <a:rPr sz="2200" dirty="0">
                <a:latin typeface="Arial"/>
                <a:cs typeface="Arial"/>
              </a:rPr>
              <a:t>the</a:t>
            </a:r>
            <a:r>
              <a:rPr sz="2200" spc="-30" dirty="0">
                <a:latin typeface="Arial"/>
                <a:cs typeface="Arial"/>
              </a:rPr>
              <a:t> </a:t>
            </a:r>
            <a:r>
              <a:rPr sz="2200" spc="-10" dirty="0">
                <a:latin typeface="Arial"/>
                <a:cs typeface="Arial"/>
              </a:rPr>
              <a:t>plant.</a:t>
            </a:r>
            <a:endParaRPr sz="2200" dirty="0">
              <a:latin typeface="Arial"/>
              <a:cs typeface="Arial"/>
            </a:endParaRPr>
          </a:p>
        </p:txBody>
      </p:sp>
      <p:sp>
        <p:nvSpPr>
          <p:cNvPr id="3" name="TextBox 2"/>
          <p:cNvSpPr txBox="1"/>
          <p:nvPr/>
        </p:nvSpPr>
        <p:spPr>
          <a:xfrm>
            <a:off x="2088516" y="2045430"/>
            <a:ext cx="7574915" cy="1446550"/>
          </a:xfrm>
          <a:prstGeom prst="rect">
            <a:avLst/>
          </a:prstGeom>
          <a:solidFill>
            <a:schemeClr val="tx2">
              <a:lumMod val="50000"/>
            </a:schemeClr>
          </a:solidFill>
          <a:ln>
            <a:solidFill>
              <a:schemeClr val="bg2"/>
            </a:solidFill>
          </a:ln>
        </p:spPr>
        <p:txBody>
          <a:bodyPr wrap="square" rtlCol="0" anchor="ctr" anchorCtr="1">
            <a:spAutoFit/>
          </a:bodyPr>
          <a:lstStyle/>
          <a:p>
            <a:pPr marL="12700" marR="27940">
              <a:spcBef>
                <a:spcPts val="105"/>
              </a:spcBef>
            </a:pPr>
            <a:r>
              <a:rPr lang="en-US" sz="2200" dirty="0">
                <a:latin typeface="Arial"/>
                <a:cs typeface="Arial"/>
              </a:rPr>
              <a:t>2.4</a:t>
            </a:r>
            <a:r>
              <a:rPr lang="en-US" sz="2200" spc="-75" dirty="0">
                <a:latin typeface="Arial"/>
                <a:cs typeface="Arial"/>
              </a:rPr>
              <a:t> </a:t>
            </a:r>
            <a:r>
              <a:rPr lang="en-US" sz="2200" dirty="0">
                <a:latin typeface="Arial"/>
                <a:cs typeface="Arial"/>
              </a:rPr>
              <a:t>The</a:t>
            </a:r>
            <a:r>
              <a:rPr lang="en-US" sz="2200" spc="-130" dirty="0">
                <a:latin typeface="Arial"/>
                <a:cs typeface="Arial"/>
              </a:rPr>
              <a:t> </a:t>
            </a:r>
            <a:r>
              <a:rPr lang="en-US" sz="2200" dirty="0">
                <a:latin typeface="Arial"/>
                <a:cs typeface="Arial"/>
              </a:rPr>
              <a:t>Applicant</a:t>
            </a:r>
            <a:r>
              <a:rPr lang="en-US" sz="2200" spc="-15" dirty="0">
                <a:latin typeface="Arial"/>
                <a:cs typeface="Arial"/>
              </a:rPr>
              <a:t> </a:t>
            </a:r>
            <a:r>
              <a:rPr lang="en-US" sz="2200" dirty="0">
                <a:latin typeface="Arial"/>
                <a:cs typeface="Arial"/>
              </a:rPr>
              <a:t>shall</a:t>
            </a:r>
            <a:r>
              <a:rPr lang="en-US" sz="2200" spc="-25" dirty="0">
                <a:latin typeface="Arial"/>
                <a:cs typeface="Arial"/>
              </a:rPr>
              <a:t> </a:t>
            </a:r>
            <a:r>
              <a:rPr lang="en-US" sz="2200" dirty="0">
                <a:latin typeface="Arial"/>
                <a:cs typeface="Arial"/>
              </a:rPr>
              <a:t>operate</a:t>
            </a:r>
            <a:r>
              <a:rPr lang="en-US" sz="2200" spc="-40" dirty="0">
                <a:latin typeface="Arial"/>
                <a:cs typeface="Arial"/>
              </a:rPr>
              <a:t> </a:t>
            </a:r>
            <a:r>
              <a:rPr lang="en-US" sz="2200" dirty="0">
                <a:latin typeface="Arial"/>
                <a:cs typeface="Arial"/>
              </a:rPr>
              <a:t>a</a:t>
            </a:r>
            <a:r>
              <a:rPr lang="en-US" sz="2200" spc="-25" dirty="0">
                <a:latin typeface="Arial"/>
                <a:cs typeface="Arial"/>
              </a:rPr>
              <a:t> </a:t>
            </a:r>
            <a:r>
              <a:rPr lang="en-US" sz="2200" dirty="0">
                <a:latin typeface="Arial"/>
                <a:cs typeface="Arial"/>
              </a:rPr>
              <a:t>system</a:t>
            </a:r>
            <a:r>
              <a:rPr lang="en-US" sz="2200" spc="-35" dirty="0">
                <a:latin typeface="Arial"/>
                <a:cs typeface="Arial"/>
              </a:rPr>
              <a:t> </a:t>
            </a:r>
            <a:r>
              <a:rPr lang="en-US" sz="2200" dirty="0">
                <a:latin typeface="Arial"/>
                <a:cs typeface="Arial"/>
              </a:rPr>
              <a:t>that</a:t>
            </a:r>
            <a:r>
              <a:rPr lang="en-US" sz="2200" spc="-35" dirty="0">
                <a:latin typeface="Arial"/>
                <a:cs typeface="Arial"/>
              </a:rPr>
              <a:t> </a:t>
            </a:r>
            <a:r>
              <a:rPr lang="en-US" sz="2200" dirty="0">
                <a:latin typeface="Arial"/>
                <a:cs typeface="Arial"/>
              </a:rPr>
              <a:t>allows</a:t>
            </a:r>
            <a:r>
              <a:rPr lang="en-US" sz="2200" spc="-20" dirty="0">
                <a:latin typeface="Arial"/>
                <a:cs typeface="Arial"/>
              </a:rPr>
              <a:t> </a:t>
            </a:r>
            <a:r>
              <a:rPr lang="en-US" sz="2200" dirty="0">
                <a:latin typeface="Arial"/>
                <a:cs typeface="Arial"/>
              </a:rPr>
              <a:t>any</a:t>
            </a:r>
            <a:r>
              <a:rPr lang="en-US" sz="2200" spc="-15" dirty="0">
                <a:latin typeface="Arial"/>
                <a:cs typeface="Arial"/>
              </a:rPr>
              <a:t> </a:t>
            </a:r>
            <a:r>
              <a:rPr lang="en-US" sz="2200" dirty="0">
                <a:latin typeface="Arial"/>
                <a:cs typeface="Arial"/>
              </a:rPr>
              <a:t>product</a:t>
            </a:r>
            <a:r>
              <a:rPr lang="en-US" sz="2200" spc="-50" dirty="0">
                <a:latin typeface="Arial"/>
                <a:cs typeface="Arial"/>
              </a:rPr>
              <a:t> </a:t>
            </a:r>
            <a:r>
              <a:rPr lang="en-US" sz="2200" spc="-25" dirty="0">
                <a:latin typeface="Arial"/>
                <a:cs typeface="Arial"/>
              </a:rPr>
              <a:t>or </a:t>
            </a:r>
            <a:r>
              <a:rPr lang="en-US" sz="2200" dirty="0">
                <a:latin typeface="Arial"/>
                <a:cs typeface="Arial"/>
              </a:rPr>
              <a:t>batch</a:t>
            </a:r>
            <a:r>
              <a:rPr lang="en-US" sz="2200" spc="-45" dirty="0">
                <a:latin typeface="Arial"/>
                <a:cs typeface="Arial"/>
              </a:rPr>
              <a:t> </a:t>
            </a:r>
            <a:r>
              <a:rPr lang="en-US" sz="2200" dirty="0">
                <a:latin typeface="Arial"/>
                <a:cs typeface="Arial"/>
              </a:rPr>
              <a:t>of</a:t>
            </a:r>
            <a:r>
              <a:rPr lang="en-US" sz="2200" spc="-35" dirty="0">
                <a:latin typeface="Arial"/>
                <a:cs typeface="Arial"/>
              </a:rPr>
              <a:t> </a:t>
            </a:r>
            <a:r>
              <a:rPr lang="en-US" sz="2200" dirty="0">
                <a:latin typeface="Arial"/>
                <a:cs typeface="Arial"/>
              </a:rPr>
              <a:t>products</a:t>
            </a:r>
            <a:r>
              <a:rPr lang="en-US" sz="2200" spc="-55" dirty="0">
                <a:latin typeface="Arial"/>
                <a:cs typeface="Arial"/>
              </a:rPr>
              <a:t> </a:t>
            </a:r>
            <a:r>
              <a:rPr lang="en-US" sz="2200" dirty="0">
                <a:latin typeface="Arial"/>
                <a:cs typeface="Arial"/>
              </a:rPr>
              <a:t>sold/marketed</a:t>
            </a:r>
            <a:r>
              <a:rPr lang="en-US" sz="2200" spc="-55" dirty="0">
                <a:latin typeface="Arial"/>
                <a:cs typeface="Arial"/>
              </a:rPr>
              <a:t> </a:t>
            </a:r>
            <a:r>
              <a:rPr lang="en-US" sz="2200" dirty="0">
                <a:latin typeface="Arial"/>
                <a:cs typeface="Arial"/>
              </a:rPr>
              <a:t>by</a:t>
            </a:r>
            <a:r>
              <a:rPr lang="en-US" sz="2200" spc="-45" dirty="0">
                <a:latin typeface="Arial"/>
                <a:cs typeface="Arial"/>
              </a:rPr>
              <a:t> </a:t>
            </a:r>
            <a:r>
              <a:rPr lang="en-US" sz="2200" dirty="0">
                <a:latin typeface="Arial"/>
                <a:cs typeface="Arial"/>
              </a:rPr>
              <a:t>the</a:t>
            </a:r>
            <a:r>
              <a:rPr lang="en-US" sz="2200" spc="-20" dirty="0">
                <a:latin typeface="Arial"/>
                <a:cs typeface="Arial"/>
              </a:rPr>
              <a:t> </a:t>
            </a:r>
            <a:r>
              <a:rPr lang="en-US" sz="2200" dirty="0">
                <a:latin typeface="Arial"/>
                <a:cs typeface="Arial"/>
              </a:rPr>
              <a:t>organization</a:t>
            </a:r>
            <a:r>
              <a:rPr lang="en-US" sz="2200" spc="-60" dirty="0">
                <a:latin typeface="Arial"/>
                <a:cs typeface="Arial"/>
              </a:rPr>
              <a:t> </a:t>
            </a:r>
            <a:r>
              <a:rPr lang="en-US" sz="2200" dirty="0">
                <a:latin typeface="Arial"/>
                <a:cs typeface="Arial"/>
              </a:rPr>
              <a:t>as</a:t>
            </a:r>
            <a:r>
              <a:rPr lang="en-US" sz="2200" spc="-30" dirty="0">
                <a:latin typeface="Arial"/>
                <a:cs typeface="Arial"/>
              </a:rPr>
              <a:t> </a:t>
            </a:r>
            <a:r>
              <a:rPr lang="en-US" sz="2200" spc="-10" dirty="0">
                <a:latin typeface="Arial"/>
                <a:cs typeface="Arial"/>
              </a:rPr>
              <a:t>originating </a:t>
            </a:r>
            <a:r>
              <a:rPr lang="en-US" sz="2200" dirty="0">
                <a:latin typeface="Arial"/>
                <a:cs typeface="Arial"/>
              </a:rPr>
              <a:t>from</a:t>
            </a:r>
            <a:r>
              <a:rPr lang="en-US" sz="2200" spc="-45" dirty="0">
                <a:latin typeface="Arial"/>
                <a:cs typeface="Arial"/>
              </a:rPr>
              <a:t> </a:t>
            </a:r>
            <a:r>
              <a:rPr lang="en-US" sz="2200" dirty="0">
                <a:latin typeface="Arial"/>
                <a:cs typeface="Arial"/>
              </a:rPr>
              <a:t>a</a:t>
            </a:r>
            <a:r>
              <a:rPr lang="en-US" sz="2200" spc="-10" dirty="0">
                <a:latin typeface="Arial"/>
                <a:cs typeface="Arial"/>
              </a:rPr>
              <a:t> </a:t>
            </a:r>
            <a:r>
              <a:rPr lang="en-US" sz="2200" dirty="0">
                <a:latin typeface="Arial"/>
                <a:cs typeface="Arial"/>
              </a:rPr>
              <a:t>certified</a:t>
            </a:r>
            <a:r>
              <a:rPr lang="en-US" sz="2200" spc="-40" dirty="0">
                <a:latin typeface="Arial"/>
                <a:cs typeface="Arial"/>
              </a:rPr>
              <a:t> </a:t>
            </a:r>
            <a:r>
              <a:rPr lang="en-US" sz="2200" dirty="0">
                <a:latin typeface="Arial"/>
                <a:cs typeface="Arial"/>
              </a:rPr>
              <a:t>fishery</a:t>
            </a:r>
            <a:r>
              <a:rPr lang="en-US" sz="2200" spc="-45" dirty="0">
                <a:latin typeface="Arial"/>
                <a:cs typeface="Arial"/>
              </a:rPr>
              <a:t> </a:t>
            </a:r>
            <a:r>
              <a:rPr lang="en-US" sz="2200" dirty="0">
                <a:latin typeface="Arial"/>
                <a:cs typeface="Arial"/>
              </a:rPr>
              <a:t>to</a:t>
            </a:r>
            <a:r>
              <a:rPr lang="en-US" sz="2200" spc="-20" dirty="0">
                <a:latin typeface="Arial"/>
                <a:cs typeface="Arial"/>
              </a:rPr>
              <a:t> </a:t>
            </a:r>
            <a:r>
              <a:rPr lang="en-US" sz="2200" dirty="0">
                <a:latin typeface="Arial"/>
                <a:cs typeface="Arial"/>
              </a:rPr>
              <a:t>be</a:t>
            </a:r>
            <a:r>
              <a:rPr lang="en-US" sz="2200" spc="-25" dirty="0">
                <a:latin typeface="Arial"/>
                <a:cs typeface="Arial"/>
              </a:rPr>
              <a:t> </a:t>
            </a:r>
            <a:r>
              <a:rPr lang="en-US" sz="2200" dirty="0">
                <a:latin typeface="Arial"/>
                <a:cs typeface="Arial"/>
              </a:rPr>
              <a:t>verified</a:t>
            </a:r>
            <a:r>
              <a:rPr lang="en-US" sz="2200" spc="-35" dirty="0">
                <a:latin typeface="Arial"/>
                <a:cs typeface="Arial"/>
              </a:rPr>
              <a:t> </a:t>
            </a:r>
            <a:r>
              <a:rPr lang="en-US" sz="2200" dirty="0">
                <a:latin typeface="Arial"/>
                <a:cs typeface="Arial"/>
              </a:rPr>
              <a:t>through</a:t>
            </a:r>
            <a:r>
              <a:rPr lang="en-US" sz="2200" spc="-35" dirty="0">
                <a:latin typeface="Arial"/>
                <a:cs typeface="Arial"/>
              </a:rPr>
              <a:t> </a:t>
            </a:r>
            <a:r>
              <a:rPr lang="en-US" sz="2200" spc="-10" dirty="0">
                <a:latin typeface="Arial"/>
                <a:cs typeface="Arial"/>
              </a:rPr>
              <a:t>documentation.</a:t>
            </a:r>
            <a:endParaRPr lang="en-US" sz="2200" dirty="0">
              <a:latin typeface="Arial"/>
              <a:cs typeface="Arial"/>
            </a:endParaRPr>
          </a:p>
        </p:txBody>
      </p:sp>
    </p:spTree>
    <p:extLst>
      <p:ext uri="{BB962C8B-B14F-4D97-AF65-F5344CB8AC3E}">
        <p14:creationId xmlns:p14="http://schemas.microsoft.com/office/powerpoint/2010/main" val="4257104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32362" y="2413984"/>
            <a:ext cx="7825740" cy="3060453"/>
          </a:xfrm>
          <a:prstGeom prst="rect">
            <a:avLst/>
          </a:prstGeom>
          <a:solidFill>
            <a:schemeClr val="accent1">
              <a:lumMod val="75000"/>
            </a:schemeClr>
          </a:solidFill>
        </p:spPr>
        <p:txBody>
          <a:bodyPr vert="horz" wrap="square" lIns="0" tIns="13335" rIns="0" bIns="0" rtlCol="0">
            <a:spAutoFit/>
          </a:bodyPr>
          <a:lstStyle/>
          <a:p>
            <a:pPr marL="355600" marR="86360" indent="-342900">
              <a:spcBef>
                <a:spcPts val="105"/>
              </a:spcBef>
            </a:pPr>
            <a:r>
              <a:rPr sz="2200" dirty="0">
                <a:latin typeface="Arial"/>
                <a:cs typeface="Arial"/>
              </a:rPr>
              <a:t>2.5</a:t>
            </a:r>
            <a:r>
              <a:rPr sz="2200" spc="-40" dirty="0">
                <a:latin typeface="Arial"/>
                <a:cs typeface="Arial"/>
              </a:rPr>
              <a:t> </a:t>
            </a:r>
            <a:r>
              <a:rPr sz="2200" dirty="0">
                <a:latin typeface="Arial"/>
                <a:cs typeface="Arial"/>
              </a:rPr>
              <a:t>Procedures</a:t>
            </a:r>
            <a:r>
              <a:rPr sz="2200" spc="-50" dirty="0">
                <a:latin typeface="Arial"/>
                <a:cs typeface="Arial"/>
              </a:rPr>
              <a:t> </a:t>
            </a:r>
            <a:r>
              <a:rPr sz="2200" dirty="0">
                <a:latin typeface="Arial"/>
                <a:cs typeface="Arial"/>
              </a:rPr>
              <a:t>shall</a:t>
            </a:r>
            <a:r>
              <a:rPr sz="2200" spc="-10" dirty="0">
                <a:latin typeface="Arial"/>
                <a:cs typeface="Arial"/>
              </a:rPr>
              <a:t> </a:t>
            </a:r>
            <a:r>
              <a:rPr sz="2200" dirty="0">
                <a:latin typeface="Arial"/>
                <a:cs typeface="Arial"/>
              </a:rPr>
              <a:t>be</a:t>
            </a:r>
            <a:r>
              <a:rPr sz="2200" spc="-25" dirty="0">
                <a:latin typeface="Arial"/>
                <a:cs typeface="Arial"/>
              </a:rPr>
              <a:t> </a:t>
            </a:r>
            <a:r>
              <a:rPr sz="2200" dirty="0">
                <a:latin typeface="Arial"/>
                <a:cs typeface="Arial"/>
              </a:rPr>
              <a:t>established</a:t>
            </a:r>
            <a:r>
              <a:rPr sz="2200" spc="-45" dirty="0">
                <a:latin typeface="Arial"/>
                <a:cs typeface="Arial"/>
              </a:rPr>
              <a:t> </a:t>
            </a:r>
            <a:r>
              <a:rPr sz="2200" dirty="0">
                <a:latin typeface="Arial"/>
                <a:cs typeface="Arial"/>
              </a:rPr>
              <a:t>by</a:t>
            </a:r>
            <a:r>
              <a:rPr sz="2200" spc="-15" dirty="0">
                <a:latin typeface="Arial"/>
                <a:cs typeface="Arial"/>
              </a:rPr>
              <a:t> </a:t>
            </a:r>
            <a:r>
              <a:rPr sz="2200" dirty="0">
                <a:latin typeface="Arial"/>
                <a:cs typeface="Arial"/>
              </a:rPr>
              <a:t>the</a:t>
            </a:r>
            <a:r>
              <a:rPr sz="2200" spc="-125" dirty="0">
                <a:latin typeface="Arial"/>
                <a:cs typeface="Arial"/>
              </a:rPr>
              <a:t> </a:t>
            </a:r>
            <a:r>
              <a:rPr sz="2200" dirty="0">
                <a:latin typeface="Arial"/>
                <a:cs typeface="Arial"/>
              </a:rPr>
              <a:t>Applicant</a:t>
            </a:r>
            <a:r>
              <a:rPr sz="2200" spc="-25" dirty="0">
                <a:latin typeface="Arial"/>
                <a:cs typeface="Arial"/>
              </a:rPr>
              <a:t> </a:t>
            </a:r>
            <a:r>
              <a:rPr sz="2200" dirty="0">
                <a:latin typeface="Arial"/>
                <a:cs typeface="Arial"/>
              </a:rPr>
              <a:t>to</a:t>
            </a:r>
            <a:r>
              <a:rPr sz="2200" spc="-15" dirty="0">
                <a:latin typeface="Arial"/>
                <a:cs typeface="Arial"/>
              </a:rPr>
              <a:t> </a:t>
            </a:r>
            <a:r>
              <a:rPr sz="2200" dirty="0">
                <a:latin typeface="Arial"/>
                <a:cs typeface="Arial"/>
              </a:rPr>
              <a:t>deal</a:t>
            </a:r>
            <a:r>
              <a:rPr sz="2200" spc="-20" dirty="0">
                <a:latin typeface="Arial"/>
                <a:cs typeface="Arial"/>
              </a:rPr>
              <a:t> </a:t>
            </a:r>
            <a:r>
              <a:rPr sz="2200" dirty="0">
                <a:latin typeface="Arial"/>
                <a:cs typeface="Arial"/>
              </a:rPr>
              <a:t>with</a:t>
            </a:r>
            <a:r>
              <a:rPr sz="2200" spc="-5" dirty="0">
                <a:latin typeface="Arial"/>
                <a:cs typeface="Arial"/>
              </a:rPr>
              <a:t> </a:t>
            </a:r>
            <a:r>
              <a:rPr sz="2200" spc="-25" dirty="0">
                <a:latin typeface="Arial"/>
                <a:cs typeface="Arial"/>
              </a:rPr>
              <a:t>any </a:t>
            </a:r>
            <a:r>
              <a:rPr sz="2200" dirty="0">
                <a:latin typeface="Arial"/>
                <a:cs typeface="Arial"/>
              </a:rPr>
              <a:t>non-conformities</a:t>
            </a:r>
            <a:r>
              <a:rPr sz="2200" spc="-65" dirty="0">
                <a:latin typeface="Arial"/>
                <a:cs typeface="Arial"/>
              </a:rPr>
              <a:t> </a:t>
            </a:r>
            <a:r>
              <a:rPr sz="2200" dirty="0">
                <a:latin typeface="Arial"/>
                <a:cs typeface="Arial"/>
              </a:rPr>
              <a:t>in</a:t>
            </a:r>
            <a:r>
              <a:rPr sz="2200" spc="-30" dirty="0">
                <a:latin typeface="Arial"/>
                <a:cs typeface="Arial"/>
              </a:rPr>
              <a:t> </a:t>
            </a:r>
            <a:r>
              <a:rPr sz="2200" dirty="0">
                <a:latin typeface="Arial"/>
                <a:cs typeface="Arial"/>
              </a:rPr>
              <a:t>the</a:t>
            </a:r>
            <a:r>
              <a:rPr sz="2200" spc="-40" dirty="0">
                <a:latin typeface="Arial"/>
                <a:cs typeface="Arial"/>
              </a:rPr>
              <a:t> </a:t>
            </a:r>
            <a:r>
              <a:rPr sz="2200" dirty="0">
                <a:latin typeface="Arial"/>
                <a:cs typeface="Arial"/>
              </a:rPr>
              <a:t>traceability</a:t>
            </a:r>
            <a:r>
              <a:rPr sz="2200" spc="-50" dirty="0">
                <a:latin typeface="Arial"/>
                <a:cs typeface="Arial"/>
              </a:rPr>
              <a:t> </a:t>
            </a:r>
            <a:r>
              <a:rPr sz="2200" spc="-10" dirty="0">
                <a:latin typeface="Arial"/>
                <a:cs typeface="Arial"/>
              </a:rPr>
              <a:t>system.</a:t>
            </a:r>
            <a:endParaRPr sz="2200" dirty="0">
              <a:latin typeface="Arial"/>
              <a:cs typeface="Arial"/>
            </a:endParaRPr>
          </a:p>
          <a:p>
            <a:pPr>
              <a:spcBef>
                <a:spcPts val="20"/>
              </a:spcBef>
            </a:pPr>
            <a:endParaRPr sz="2200" dirty="0">
              <a:latin typeface="Arial"/>
              <a:cs typeface="Arial"/>
            </a:endParaRPr>
          </a:p>
          <a:p>
            <a:pPr marL="698500" marR="5080" indent="-342900">
              <a:spcBef>
                <a:spcPts val="5"/>
              </a:spcBef>
              <a:buFont typeface="Wingdings" panose="05000000000000000000" pitchFamily="2" charset="2"/>
              <a:buChar char="§"/>
            </a:pPr>
            <a:r>
              <a:rPr sz="2200" dirty="0">
                <a:latin typeface="Arial"/>
                <a:cs typeface="Arial"/>
              </a:rPr>
              <a:t>The</a:t>
            </a:r>
            <a:r>
              <a:rPr sz="2200" spc="-40" dirty="0">
                <a:latin typeface="Arial"/>
                <a:cs typeface="Arial"/>
              </a:rPr>
              <a:t> </a:t>
            </a:r>
            <a:r>
              <a:rPr sz="2200" dirty="0">
                <a:latin typeface="Arial"/>
                <a:cs typeface="Arial"/>
              </a:rPr>
              <a:t>auditor</a:t>
            </a:r>
            <a:r>
              <a:rPr sz="2200" spc="-35" dirty="0">
                <a:latin typeface="Arial"/>
                <a:cs typeface="Arial"/>
              </a:rPr>
              <a:t> </a:t>
            </a:r>
            <a:r>
              <a:rPr sz="2200" dirty="0">
                <a:latin typeface="Arial"/>
                <a:cs typeface="Arial"/>
              </a:rPr>
              <a:t>must</a:t>
            </a:r>
            <a:r>
              <a:rPr sz="2200" spc="-50" dirty="0">
                <a:latin typeface="Arial"/>
                <a:cs typeface="Arial"/>
              </a:rPr>
              <a:t> </a:t>
            </a:r>
            <a:r>
              <a:rPr sz="2200" dirty="0">
                <a:latin typeface="Arial"/>
                <a:cs typeface="Arial"/>
              </a:rPr>
              <a:t>verify</a:t>
            </a:r>
            <a:r>
              <a:rPr sz="2200" spc="-25" dirty="0">
                <a:latin typeface="Arial"/>
                <a:cs typeface="Arial"/>
              </a:rPr>
              <a:t> </a:t>
            </a:r>
            <a:r>
              <a:rPr sz="2200" dirty="0">
                <a:latin typeface="Arial"/>
                <a:cs typeface="Arial"/>
              </a:rPr>
              <a:t>that</a:t>
            </a:r>
            <a:r>
              <a:rPr sz="2200" spc="-50" dirty="0">
                <a:latin typeface="Arial"/>
                <a:cs typeface="Arial"/>
              </a:rPr>
              <a:t> </a:t>
            </a:r>
            <a:r>
              <a:rPr sz="2200" dirty="0">
                <a:latin typeface="Arial"/>
                <a:cs typeface="Arial"/>
              </a:rPr>
              <a:t>the</a:t>
            </a:r>
            <a:r>
              <a:rPr sz="2200" spc="-30" dirty="0">
                <a:latin typeface="Arial"/>
                <a:cs typeface="Arial"/>
              </a:rPr>
              <a:t> </a:t>
            </a:r>
            <a:r>
              <a:rPr sz="2200" dirty="0">
                <a:latin typeface="Arial"/>
                <a:cs typeface="Arial"/>
              </a:rPr>
              <a:t>applicant</a:t>
            </a:r>
            <a:r>
              <a:rPr sz="2200" spc="-50" dirty="0">
                <a:latin typeface="Arial"/>
                <a:cs typeface="Arial"/>
              </a:rPr>
              <a:t> </a:t>
            </a:r>
            <a:r>
              <a:rPr sz="2200" dirty="0">
                <a:latin typeface="Arial"/>
                <a:cs typeface="Arial"/>
              </a:rPr>
              <a:t>will</a:t>
            </a:r>
            <a:r>
              <a:rPr sz="2200" spc="-15" dirty="0">
                <a:latin typeface="Arial"/>
                <a:cs typeface="Arial"/>
              </a:rPr>
              <a:t> </a:t>
            </a:r>
            <a:r>
              <a:rPr sz="2200" dirty="0">
                <a:latin typeface="Arial"/>
                <a:cs typeface="Arial"/>
              </a:rPr>
              <a:t>has</a:t>
            </a:r>
            <a:r>
              <a:rPr sz="2200" spc="-25" dirty="0">
                <a:latin typeface="Arial"/>
                <a:cs typeface="Arial"/>
              </a:rPr>
              <a:t> </a:t>
            </a:r>
            <a:r>
              <a:rPr sz="2200" dirty="0">
                <a:latin typeface="Arial"/>
                <a:cs typeface="Arial"/>
              </a:rPr>
              <a:t>a</a:t>
            </a:r>
            <a:r>
              <a:rPr sz="2200" spc="-35" dirty="0">
                <a:latin typeface="Arial"/>
                <a:cs typeface="Arial"/>
              </a:rPr>
              <a:t> </a:t>
            </a:r>
            <a:r>
              <a:rPr sz="2200" dirty="0">
                <a:latin typeface="Arial"/>
                <a:cs typeface="Arial"/>
              </a:rPr>
              <a:t>procedure</a:t>
            </a:r>
            <a:r>
              <a:rPr sz="2200" spc="-65" dirty="0">
                <a:latin typeface="Arial"/>
                <a:cs typeface="Arial"/>
              </a:rPr>
              <a:t> </a:t>
            </a:r>
            <a:r>
              <a:rPr sz="2200" spc="-25" dirty="0">
                <a:latin typeface="Arial"/>
                <a:cs typeface="Arial"/>
              </a:rPr>
              <a:t>in </a:t>
            </a:r>
            <a:r>
              <a:rPr sz="2200" dirty="0">
                <a:latin typeface="Arial"/>
                <a:cs typeface="Arial"/>
              </a:rPr>
              <a:t>their</a:t>
            </a:r>
            <a:r>
              <a:rPr sz="2200" spc="-25" dirty="0">
                <a:latin typeface="Arial"/>
                <a:cs typeface="Arial"/>
              </a:rPr>
              <a:t> </a:t>
            </a:r>
            <a:r>
              <a:rPr sz="2200" dirty="0">
                <a:latin typeface="Arial"/>
                <a:cs typeface="Arial"/>
              </a:rPr>
              <a:t>management</a:t>
            </a:r>
            <a:r>
              <a:rPr sz="2200" spc="-55" dirty="0">
                <a:latin typeface="Arial"/>
                <a:cs typeface="Arial"/>
              </a:rPr>
              <a:t> </a:t>
            </a:r>
            <a:r>
              <a:rPr sz="2200" dirty="0">
                <a:latin typeface="Arial"/>
                <a:cs typeface="Arial"/>
              </a:rPr>
              <a:t>system</a:t>
            </a:r>
            <a:r>
              <a:rPr sz="2200" spc="-45" dirty="0">
                <a:latin typeface="Arial"/>
                <a:cs typeface="Arial"/>
              </a:rPr>
              <a:t> </a:t>
            </a:r>
            <a:r>
              <a:rPr sz="2200" dirty="0">
                <a:latin typeface="Arial"/>
                <a:cs typeface="Arial"/>
              </a:rPr>
              <a:t>on</a:t>
            </a:r>
            <a:r>
              <a:rPr sz="2200" spc="-10" dirty="0">
                <a:latin typeface="Arial"/>
                <a:cs typeface="Arial"/>
              </a:rPr>
              <a:t> </a:t>
            </a:r>
            <a:r>
              <a:rPr sz="2200" dirty="0">
                <a:latin typeface="Arial"/>
                <a:cs typeface="Arial"/>
              </a:rPr>
              <a:t>the</a:t>
            </a:r>
            <a:r>
              <a:rPr sz="2200" spc="-25" dirty="0">
                <a:latin typeface="Arial"/>
                <a:cs typeface="Arial"/>
              </a:rPr>
              <a:t> </a:t>
            </a:r>
            <a:r>
              <a:rPr sz="2200" dirty="0">
                <a:latin typeface="Arial"/>
                <a:cs typeface="Arial"/>
              </a:rPr>
              <a:t>product</a:t>
            </a:r>
            <a:r>
              <a:rPr sz="2200" spc="-50" dirty="0">
                <a:latin typeface="Arial"/>
                <a:cs typeface="Arial"/>
              </a:rPr>
              <a:t> </a:t>
            </a:r>
            <a:r>
              <a:rPr sz="2200" dirty="0">
                <a:latin typeface="Arial"/>
                <a:cs typeface="Arial"/>
              </a:rPr>
              <a:t>recall</a:t>
            </a:r>
            <a:r>
              <a:rPr sz="2200" spc="-30" dirty="0">
                <a:latin typeface="Arial"/>
                <a:cs typeface="Arial"/>
              </a:rPr>
              <a:t> </a:t>
            </a:r>
            <a:r>
              <a:rPr sz="2200" dirty="0">
                <a:latin typeface="Arial"/>
                <a:cs typeface="Arial"/>
              </a:rPr>
              <a:t>requirements</a:t>
            </a:r>
            <a:r>
              <a:rPr sz="2200" spc="-60" dirty="0">
                <a:latin typeface="Arial"/>
                <a:cs typeface="Arial"/>
              </a:rPr>
              <a:t> </a:t>
            </a:r>
            <a:r>
              <a:rPr sz="2200" spc="-25" dirty="0">
                <a:latin typeface="Arial"/>
                <a:cs typeface="Arial"/>
              </a:rPr>
              <a:t>for </a:t>
            </a:r>
            <a:r>
              <a:rPr sz="2200" dirty="0">
                <a:latin typeface="Arial"/>
                <a:cs typeface="Arial"/>
              </a:rPr>
              <a:t>RFM</a:t>
            </a:r>
            <a:r>
              <a:rPr sz="2200" spc="-25" dirty="0">
                <a:latin typeface="Arial"/>
                <a:cs typeface="Arial"/>
              </a:rPr>
              <a:t> </a:t>
            </a:r>
            <a:r>
              <a:rPr sz="2200" dirty="0">
                <a:latin typeface="Arial"/>
                <a:cs typeface="Arial"/>
              </a:rPr>
              <a:t>certified</a:t>
            </a:r>
            <a:r>
              <a:rPr sz="2200" spc="-40" dirty="0">
                <a:latin typeface="Arial"/>
                <a:cs typeface="Arial"/>
              </a:rPr>
              <a:t> </a:t>
            </a:r>
            <a:r>
              <a:rPr sz="2200" dirty="0">
                <a:latin typeface="Arial"/>
                <a:cs typeface="Arial"/>
              </a:rPr>
              <a:t>seafood.</a:t>
            </a:r>
            <a:r>
              <a:rPr sz="2200" spc="-40" dirty="0">
                <a:latin typeface="Arial"/>
                <a:cs typeface="Arial"/>
              </a:rPr>
              <a:t> </a:t>
            </a:r>
            <a:r>
              <a:rPr sz="2200" dirty="0">
                <a:latin typeface="Arial"/>
                <a:cs typeface="Arial"/>
              </a:rPr>
              <a:t>In</a:t>
            </a:r>
            <a:r>
              <a:rPr sz="2200" spc="-30" dirty="0">
                <a:latin typeface="Arial"/>
                <a:cs typeface="Arial"/>
              </a:rPr>
              <a:t> </a:t>
            </a:r>
            <a:r>
              <a:rPr sz="2200" dirty="0">
                <a:latin typeface="Arial"/>
                <a:cs typeface="Arial"/>
              </a:rPr>
              <a:t>this</a:t>
            </a:r>
            <a:r>
              <a:rPr sz="2200" spc="-20" dirty="0">
                <a:latin typeface="Arial"/>
                <a:cs typeface="Arial"/>
              </a:rPr>
              <a:t> </a:t>
            </a:r>
            <a:r>
              <a:rPr sz="2200" dirty="0">
                <a:latin typeface="Arial"/>
                <a:cs typeface="Arial"/>
              </a:rPr>
              <a:t>procedure</a:t>
            </a:r>
            <a:r>
              <a:rPr sz="2200" spc="-65" dirty="0">
                <a:latin typeface="Arial"/>
                <a:cs typeface="Arial"/>
              </a:rPr>
              <a:t> </a:t>
            </a:r>
            <a:r>
              <a:rPr sz="2200" dirty="0">
                <a:latin typeface="Arial"/>
                <a:cs typeface="Arial"/>
              </a:rPr>
              <a:t>there</a:t>
            </a:r>
            <a:r>
              <a:rPr sz="2200" spc="-30" dirty="0">
                <a:latin typeface="Arial"/>
                <a:cs typeface="Arial"/>
              </a:rPr>
              <a:t> </a:t>
            </a:r>
            <a:r>
              <a:rPr sz="2200" dirty="0">
                <a:latin typeface="Arial"/>
                <a:cs typeface="Arial"/>
              </a:rPr>
              <a:t>will</a:t>
            </a:r>
            <a:r>
              <a:rPr sz="2200" spc="-5" dirty="0">
                <a:latin typeface="Arial"/>
                <a:cs typeface="Arial"/>
              </a:rPr>
              <a:t> </a:t>
            </a:r>
            <a:r>
              <a:rPr sz="2200" dirty="0">
                <a:latin typeface="Arial"/>
                <a:cs typeface="Arial"/>
              </a:rPr>
              <a:t>be</a:t>
            </a:r>
            <a:r>
              <a:rPr sz="2200" spc="-5" dirty="0">
                <a:latin typeface="Arial"/>
                <a:cs typeface="Arial"/>
              </a:rPr>
              <a:t> </a:t>
            </a:r>
            <a:r>
              <a:rPr sz="2200" dirty="0">
                <a:latin typeface="Arial"/>
                <a:cs typeface="Arial"/>
              </a:rPr>
              <a:t>a</a:t>
            </a:r>
            <a:r>
              <a:rPr sz="2200" spc="-30" dirty="0">
                <a:latin typeface="Arial"/>
                <a:cs typeface="Arial"/>
              </a:rPr>
              <a:t> </a:t>
            </a:r>
            <a:r>
              <a:rPr sz="2200" dirty="0">
                <a:latin typeface="Arial"/>
                <a:cs typeface="Arial"/>
              </a:rPr>
              <a:t>list</a:t>
            </a:r>
            <a:r>
              <a:rPr sz="2200" spc="-5" dirty="0">
                <a:latin typeface="Arial"/>
                <a:cs typeface="Arial"/>
              </a:rPr>
              <a:t> </a:t>
            </a:r>
            <a:r>
              <a:rPr sz="2200" spc="-25" dirty="0">
                <a:latin typeface="Arial"/>
                <a:cs typeface="Arial"/>
              </a:rPr>
              <a:t>of </a:t>
            </a:r>
            <a:r>
              <a:rPr sz="2200" dirty="0">
                <a:latin typeface="Arial"/>
                <a:cs typeface="Arial"/>
              </a:rPr>
              <a:t>contacts</a:t>
            </a:r>
            <a:r>
              <a:rPr sz="2200" spc="-50" dirty="0">
                <a:latin typeface="Arial"/>
                <a:cs typeface="Arial"/>
              </a:rPr>
              <a:t> </a:t>
            </a:r>
            <a:r>
              <a:rPr sz="2200" dirty="0">
                <a:latin typeface="Arial"/>
                <a:cs typeface="Arial"/>
              </a:rPr>
              <a:t>that</a:t>
            </a:r>
            <a:r>
              <a:rPr sz="2200" spc="-35" dirty="0">
                <a:latin typeface="Arial"/>
                <a:cs typeface="Arial"/>
              </a:rPr>
              <a:t> </a:t>
            </a:r>
            <a:r>
              <a:rPr sz="2200" dirty="0">
                <a:latin typeface="Arial"/>
                <a:cs typeface="Arial"/>
              </a:rPr>
              <a:t>should</a:t>
            </a:r>
            <a:r>
              <a:rPr sz="2200" spc="-35" dirty="0">
                <a:latin typeface="Arial"/>
                <a:cs typeface="Arial"/>
              </a:rPr>
              <a:t> </a:t>
            </a:r>
            <a:r>
              <a:rPr sz="2200" dirty="0">
                <a:latin typeface="Arial"/>
                <a:cs typeface="Arial"/>
              </a:rPr>
              <a:t>be</a:t>
            </a:r>
            <a:r>
              <a:rPr sz="2200" spc="-25" dirty="0">
                <a:latin typeface="Arial"/>
                <a:cs typeface="Arial"/>
              </a:rPr>
              <a:t> </a:t>
            </a:r>
            <a:r>
              <a:rPr sz="2200" dirty="0">
                <a:latin typeface="Arial"/>
                <a:cs typeface="Arial"/>
              </a:rPr>
              <a:t>inform</a:t>
            </a:r>
            <a:r>
              <a:rPr sz="2200" spc="-30" dirty="0">
                <a:latin typeface="Arial"/>
                <a:cs typeface="Arial"/>
              </a:rPr>
              <a:t> </a:t>
            </a:r>
            <a:r>
              <a:rPr sz="2200" dirty="0">
                <a:latin typeface="Arial"/>
                <a:cs typeface="Arial"/>
              </a:rPr>
              <a:t>and</a:t>
            </a:r>
            <a:r>
              <a:rPr sz="2200" spc="-20" dirty="0">
                <a:latin typeface="Arial"/>
                <a:cs typeface="Arial"/>
              </a:rPr>
              <a:t> </a:t>
            </a:r>
            <a:r>
              <a:rPr sz="2200" dirty="0">
                <a:latin typeface="Arial"/>
                <a:cs typeface="Arial"/>
              </a:rPr>
              <a:t>one</a:t>
            </a:r>
            <a:r>
              <a:rPr sz="2200" spc="-25" dirty="0">
                <a:latin typeface="Arial"/>
                <a:cs typeface="Arial"/>
              </a:rPr>
              <a:t> </a:t>
            </a:r>
            <a:r>
              <a:rPr sz="2200" dirty="0">
                <a:latin typeface="Arial"/>
                <a:cs typeface="Arial"/>
              </a:rPr>
              <a:t>of</a:t>
            </a:r>
            <a:r>
              <a:rPr sz="2200" spc="-30" dirty="0">
                <a:latin typeface="Arial"/>
                <a:cs typeface="Arial"/>
              </a:rPr>
              <a:t> </a:t>
            </a:r>
            <a:r>
              <a:rPr sz="2200" dirty="0">
                <a:latin typeface="Arial"/>
                <a:cs typeface="Arial"/>
              </a:rPr>
              <a:t>these</a:t>
            </a:r>
            <a:r>
              <a:rPr sz="2200" spc="-35" dirty="0">
                <a:latin typeface="Arial"/>
                <a:cs typeface="Arial"/>
              </a:rPr>
              <a:t> </a:t>
            </a:r>
            <a:r>
              <a:rPr sz="2200" dirty="0">
                <a:latin typeface="Arial"/>
                <a:cs typeface="Arial"/>
              </a:rPr>
              <a:t>will</a:t>
            </a:r>
            <a:r>
              <a:rPr sz="2200" spc="-5" dirty="0">
                <a:latin typeface="Arial"/>
                <a:cs typeface="Arial"/>
              </a:rPr>
              <a:t> </a:t>
            </a:r>
            <a:r>
              <a:rPr sz="2200" dirty="0">
                <a:latin typeface="Arial"/>
                <a:cs typeface="Arial"/>
              </a:rPr>
              <a:t>need</a:t>
            </a:r>
            <a:r>
              <a:rPr sz="2200" spc="-25" dirty="0">
                <a:latin typeface="Arial"/>
                <a:cs typeface="Arial"/>
              </a:rPr>
              <a:t> </a:t>
            </a:r>
            <a:r>
              <a:rPr sz="2200" dirty="0">
                <a:latin typeface="Arial"/>
                <a:cs typeface="Arial"/>
              </a:rPr>
              <a:t>to</a:t>
            </a:r>
            <a:r>
              <a:rPr sz="2200" spc="-30" dirty="0">
                <a:latin typeface="Arial"/>
                <a:cs typeface="Arial"/>
              </a:rPr>
              <a:t> </a:t>
            </a:r>
            <a:r>
              <a:rPr sz="2200" dirty="0">
                <a:latin typeface="Arial"/>
                <a:cs typeface="Arial"/>
              </a:rPr>
              <a:t>be</a:t>
            </a:r>
            <a:r>
              <a:rPr sz="2200" spc="-5" dirty="0">
                <a:latin typeface="Arial"/>
                <a:cs typeface="Arial"/>
              </a:rPr>
              <a:t> </a:t>
            </a:r>
            <a:r>
              <a:rPr sz="2200" spc="-25" dirty="0">
                <a:latin typeface="Arial"/>
                <a:cs typeface="Arial"/>
              </a:rPr>
              <a:t>the </a:t>
            </a:r>
            <a:r>
              <a:rPr sz="2200" dirty="0">
                <a:latin typeface="Arial"/>
                <a:cs typeface="Arial"/>
              </a:rPr>
              <a:t>certification</a:t>
            </a:r>
            <a:r>
              <a:rPr sz="2200" spc="-50" dirty="0">
                <a:latin typeface="Arial"/>
                <a:cs typeface="Arial"/>
              </a:rPr>
              <a:t> </a:t>
            </a:r>
            <a:r>
              <a:rPr sz="2200" dirty="0">
                <a:latin typeface="Arial"/>
                <a:cs typeface="Arial"/>
              </a:rPr>
              <a:t>body</a:t>
            </a:r>
            <a:r>
              <a:rPr sz="2200" spc="-25" dirty="0">
                <a:latin typeface="Arial"/>
                <a:cs typeface="Arial"/>
              </a:rPr>
              <a:t> </a:t>
            </a:r>
            <a:r>
              <a:rPr sz="2200" dirty="0">
                <a:latin typeface="Arial"/>
                <a:cs typeface="Arial"/>
              </a:rPr>
              <a:t>that</a:t>
            </a:r>
            <a:r>
              <a:rPr sz="2200" spc="-30" dirty="0">
                <a:latin typeface="Arial"/>
                <a:cs typeface="Arial"/>
              </a:rPr>
              <a:t> </a:t>
            </a:r>
            <a:r>
              <a:rPr sz="2200" dirty="0">
                <a:latin typeface="Arial"/>
                <a:cs typeface="Arial"/>
              </a:rPr>
              <a:t>award</a:t>
            </a:r>
            <a:r>
              <a:rPr sz="2200" spc="-35" dirty="0">
                <a:latin typeface="Arial"/>
                <a:cs typeface="Arial"/>
              </a:rPr>
              <a:t> </a:t>
            </a:r>
            <a:r>
              <a:rPr sz="2200" dirty="0">
                <a:latin typeface="Arial"/>
                <a:cs typeface="Arial"/>
              </a:rPr>
              <a:t>them</a:t>
            </a:r>
            <a:r>
              <a:rPr sz="2200" spc="-35" dirty="0">
                <a:latin typeface="Arial"/>
                <a:cs typeface="Arial"/>
              </a:rPr>
              <a:t> </a:t>
            </a:r>
            <a:r>
              <a:rPr sz="2200" dirty="0">
                <a:latin typeface="Arial"/>
                <a:cs typeface="Arial"/>
              </a:rPr>
              <a:t>their</a:t>
            </a:r>
            <a:r>
              <a:rPr sz="2200" spc="-20" dirty="0">
                <a:latin typeface="Arial"/>
                <a:cs typeface="Arial"/>
              </a:rPr>
              <a:t> </a:t>
            </a:r>
            <a:r>
              <a:rPr sz="2200" dirty="0">
                <a:latin typeface="Arial"/>
                <a:cs typeface="Arial"/>
              </a:rPr>
              <a:t>CoC</a:t>
            </a:r>
            <a:r>
              <a:rPr sz="2200" spc="-20" dirty="0">
                <a:latin typeface="Arial"/>
                <a:cs typeface="Arial"/>
              </a:rPr>
              <a:t> </a:t>
            </a:r>
            <a:r>
              <a:rPr sz="2200" spc="-10" dirty="0">
                <a:latin typeface="Arial"/>
                <a:cs typeface="Arial"/>
              </a:rPr>
              <a:t>certificate.</a:t>
            </a:r>
            <a:endParaRPr sz="2200" dirty="0">
              <a:latin typeface="Arial"/>
              <a:cs typeface="Arial"/>
            </a:endParaRPr>
          </a:p>
        </p:txBody>
      </p:sp>
      <p:sp>
        <p:nvSpPr>
          <p:cNvPr id="3" name="TextBox 2"/>
          <p:cNvSpPr txBox="1"/>
          <p:nvPr/>
        </p:nvSpPr>
        <p:spPr>
          <a:xfrm>
            <a:off x="1932362" y="2413984"/>
            <a:ext cx="7825740" cy="769441"/>
          </a:xfrm>
          <a:prstGeom prst="rect">
            <a:avLst/>
          </a:prstGeom>
          <a:solidFill>
            <a:schemeClr val="tx2">
              <a:lumMod val="50000"/>
            </a:schemeClr>
          </a:solidFill>
          <a:ln>
            <a:solidFill>
              <a:schemeClr val="bg2"/>
            </a:solidFill>
          </a:ln>
        </p:spPr>
        <p:txBody>
          <a:bodyPr wrap="square" rtlCol="0" anchor="ctr" anchorCtr="1">
            <a:spAutoFit/>
          </a:bodyPr>
          <a:lstStyle/>
          <a:p>
            <a:pPr marL="355600" marR="86360" indent="-342900">
              <a:spcBef>
                <a:spcPts val="105"/>
              </a:spcBef>
            </a:pPr>
            <a:r>
              <a:rPr lang="en-US" sz="2200" dirty="0">
                <a:latin typeface="Arial"/>
                <a:cs typeface="Arial"/>
              </a:rPr>
              <a:t>2.5</a:t>
            </a:r>
            <a:r>
              <a:rPr lang="en-US" sz="2200" spc="-40" dirty="0">
                <a:latin typeface="Arial"/>
                <a:cs typeface="Arial"/>
              </a:rPr>
              <a:t> </a:t>
            </a:r>
            <a:r>
              <a:rPr lang="en-US" sz="2200" dirty="0">
                <a:latin typeface="Arial"/>
                <a:cs typeface="Arial"/>
              </a:rPr>
              <a:t>Procedures</a:t>
            </a:r>
            <a:r>
              <a:rPr lang="en-US" sz="2200" spc="-50" dirty="0">
                <a:latin typeface="Arial"/>
                <a:cs typeface="Arial"/>
              </a:rPr>
              <a:t> </a:t>
            </a:r>
            <a:r>
              <a:rPr lang="en-US" sz="2200" dirty="0">
                <a:latin typeface="Arial"/>
                <a:cs typeface="Arial"/>
              </a:rPr>
              <a:t>shall</a:t>
            </a:r>
            <a:r>
              <a:rPr lang="en-US" sz="2200" spc="-10" dirty="0">
                <a:latin typeface="Arial"/>
                <a:cs typeface="Arial"/>
              </a:rPr>
              <a:t> </a:t>
            </a:r>
            <a:r>
              <a:rPr lang="en-US" sz="2200" dirty="0">
                <a:latin typeface="Arial"/>
                <a:cs typeface="Arial"/>
              </a:rPr>
              <a:t>be</a:t>
            </a:r>
            <a:r>
              <a:rPr lang="en-US" sz="2200" spc="-25" dirty="0">
                <a:latin typeface="Arial"/>
                <a:cs typeface="Arial"/>
              </a:rPr>
              <a:t> </a:t>
            </a:r>
            <a:r>
              <a:rPr lang="en-US" sz="2200" dirty="0">
                <a:latin typeface="Arial"/>
                <a:cs typeface="Arial"/>
              </a:rPr>
              <a:t>established</a:t>
            </a:r>
            <a:r>
              <a:rPr lang="en-US" sz="2200" spc="-45" dirty="0">
                <a:latin typeface="Arial"/>
                <a:cs typeface="Arial"/>
              </a:rPr>
              <a:t> </a:t>
            </a:r>
            <a:r>
              <a:rPr lang="en-US" sz="2200" dirty="0">
                <a:latin typeface="Arial"/>
                <a:cs typeface="Arial"/>
              </a:rPr>
              <a:t>by</a:t>
            </a:r>
            <a:r>
              <a:rPr lang="en-US" sz="2200" spc="-15" dirty="0">
                <a:latin typeface="Arial"/>
                <a:cs typeface="Arial"/>
              </a:rPr>
              <a:t> </a:t>
            </a:r>
            <a:r>
              <a:rPr lang="en-US" sz="2200" dirty="0">
                <a:latin typeface="Arial"/>
                <a:cs typeface="Arial"/>
              </a:rPr>
              <a:t>the</a:t>
            </a:r>
            <a:r>
              <a:rPr lang="en-US" sz="2200" spc="-125" dirty="0">
                <a:latin typeface="Arial"/>
                <a:cs typeface="Arial"/>
              </a:rPr>
              <a:t> </a:t>
            </a:r>
            <a:r>
              <a:rPr lang="en-US" sz="2200" dirty="0">
                <a:latin typeface="Arial"/>
                <a:cs typeface="Arial"/>
              </a:rPr>
              <a:t>Applicant</a:t>
            </a:r>
            <a:r>
              <a:rPr lang="en-US" sz="2200" spc="-25" dirty="0">
                <a:latin typeface="Arial"/>
                <a:cs typeface="Arial"/>
              </a:rPr>
              <a:t> </a:t>
            </a:r>
            <a:r>
              <a:rPr lang="en-US" sz="2200" dirty="0">
                <a:latin typeface="Arial"/>
                <a:cs typeface="Arial"/>
              </a:rPr>
              <a:t>to</a:t>
            </a:r>
            <a:r>
              <a:rPr lang="en-US" sz="2200" spc="-15" dirty="0">
                <a:latin typeface="Arial"/>
                <a:cs typeface="Arial"/>
              </a:rPr>
              <a:t> </a:t>
            </a:r>
            <a:r>
              <a:rPr lang="en-US" sz="2200" dirty="0">
                <a:latin typeface="Arial"/>
                <a:cs typeface="Arial"/>
              </a:rPr>
              <a:t>deal</a:t>
            </a:r>
            <a:r>
              <a:rPr lang="en-US" sz="2200" spc="-20" dirty="0">
                <a:latin typeface="Arial"/>
                <a:cs typeface="Arial"/>
              </a:rPr>
              <a:t> </a:t>
            </a:r>
            <a:r>
              <a:rPr lang="en-US" sz="2200" dirty="0">
                <a:latin typeface="Arial"/>
                <a:cs typeface="Arial"/>
              </a:rPr>
              <a:t>with</a:t>
            </a:r>
            <a:r>
              <a:rPr lang="en-US" sz="2200" spc="-5" dirty="0">
                <a:latin typeface="Arial"/>
                <a:cs typeface="Arial"/>
              </a:rPr>
              <a:t> </a:t>
            </a:r>
            <a:r>
              <a:rPr lang="en-US" sz="2200" spc="-25" dirty="0">
                <a:latin typeface="Arial"/>
                <a:cs typeface="Arial"/>
              </a:rPr>
              <a:t>any </a:t>
            </a:r>
            <a:r>
              <a:rPr lang="en-US" sz="2200" dirty="0">
                <a:latin typeface="Arial"/>
                <a:cs typeface="Arial"/>
              </a:rPr>
              <a:t>non-conformities</a:t>
            </a:r>
            <a:r>
              <a:rPr lang="en-US" sz="2200" spc="-65" dirty="0">
                <a:latin typeface="Arial"/>
                <a:cs typeface="Arial"/>
              </a:rPr>
              <a:t> </a:t>
            </a:r>
            <a:r>
              <a:rPr lang="en-US" sz="2200" dirty="0">
                <a:latin typeface="Arial"/>
                <a:cs typeface="Arial"/>
              </a:rPr>
              <a:t>in</a:t>
            </a:r>
            <a:r>
              <a:rPr lang="en-US" sz="2200" spc="-30" dirty="0">
                <a:latin typeface="Arial"/>
                <a:cs typeface="Arial"/>
              </a:rPr>
              <a:t> </a:t>
            </a:r>
            <a:r>
              <a:rPr lang="en-US" sz="2200" dirty="0">
                <a:latin typeface="Arial"/>
                <a:cs typeface="Arial"/>
              </a:rPr>
              <a:t>the</a:t>
            </a:r>
            <a:r>
              <a:rPr lang="en-US" sz="2200" spc="-40" dirty="0">
                <a:latin typeface="Arial"/>
                <a:cs typeface="Arial"/>
              </a:rPr>
              <a:t> </a:t>
            </a:r>
            <a:r>
              <a:rPr lang="en-US" sz="2200" dirty="0">
                <a:latin typeface="Arial"/>
                <a:cs typeface="Arial"/>
              </a:rPr>
              <a:t>traceability</a:t>
            </a:r>
            <a:r>
              <a:rPr lang="en-US" sz="2200" spc="-50" dirty="0">
                <a:latin typeface="Arial"/>
                <a:cs typeface="Arial"/>
              </a:rPr>
              <a:t> </a:t>
            </a:r>
            <a:r>
              <a:rPr lang="en-US" sz="2200" spc="-10" dirty="0">
                <a:latin typeface="Arial"/>
                <a:cs typeface="Arial"/>
              </a:rPr>
              <a:t>system.</a:t>
            </a:r>
            <a:endParaRPr lang="en-US" sz="2200" dirty="0">
              <a:latin typeface="Arial"/>
              <a:cs typeface="Arial"/>
            </a:endParaRPr>
          </a:p>
        </p:txBody>
      </p:sp>
    </p:spTree>
    <p:extLst>
      <p:ext uri="{BB962C8B-B14F-4D97-AF65-F5344CB8AC3E}">
        <p14:creationId xmlns:p14="http://schemas.microsoft.com/office/powerpoint/2010/main" val="63528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78719" y="686688"/>
            <a:ext cx="9491345" cy="5899692"/>
          </a:xfrm>
          <a:prstGeom prst="rect">
            <a:avLst/>
          </a:prstGeom>
          <a:solidFill>
            <a:schemeClr val="accent1">
              <a:lumMod val="75000"/>
            </a:schemeClr>
          </a:solidFill>
        </p:spPr>
        <p:txBody>
          <a:bodyPr vert="horz" wrap="square" lIns="0" tIns="13335" rIns="0" bIns="0" rtlCol="0">
            <a:spAutoFit/>
          </a:bodyPr>
          <a:lstStyle/>
          <a:p>
            <a:pPr marL="355600" marR="5080" indent="-342900">
              <a:spcBef>
                <a:spcPts val="105"/>
              </a:spcBef>
            </a:pPr>
            <a:r>
              <a:rPr sz="2200" dirty="0">
                <a:latin typeface="Arial"/>
                <a:cs typeface="Arial"/>
              </a:rPr>
              <a:t>2.6</a:t>
            </a:r>
            <a:r>
              <a:rPr sz="2200" spc="-65" dirty="0">
                <a:latin typeface="Arial"/>
                <a:cs typeface="Arial"/>
              </a:rPr>
              <a:t> </a:t>
            </a:r>
            <a:r>
              <a:rPr sz="2200" dirty="0">
                <a:latin typeface="Arial"/>
                <a:cs typeface="Arial"/>
              </a:rPr>
              <a:t>The</a:t>
            </a:r>
            <a:r>
              <a:rPr sz="2200" spc="-130" dirty="0">
                <a:latin typeface="Arial"/>
                <a:cs typeface="Arial"/>
              </a:rPr>
              <a:t> </a:t>
            </a:r>
            <a:r>
              <a:rPr sz="2200" dirty="0">
                <a:latin typeface="Arial"/>
                <a:cs typeface="Arial"/>
              </a:rPr>
              <a:t>Applicant</a:t>
            </a:r>
            <a:r>
              <a:rPr sz="2200" spc="-15" dirty="0">
                <a:latin typeface="Arial"/>
                <a:cs typeface="Arial"/>
              </a:rPr>
              <a:t> </a:t>
            </a:r>
            <a:r>
              <a:rPr sz="2200" dirty="0">
                <a:latin typeface="Arial"/>
                <a:cs typeface="Arial"/>
              </a:rPr>
              <a:t>shall</a:t>
            </a:r>
            <a:r>
              <a:rPr sz="2200" spc="-30" dirty="0">
                <a:latin typeface="Arial"/>
                <a:cs typeface="Arial"/>
              </a:rPr>
              <a:t> </a:t>
            </a:r>
            <a:r>
              <a:rPr sz="2200" dirty="0">
                <a:latin typeface="Arial"/>
                <a:cs typeface="Arial"/>
              </a:rPr>
              <a:t>operate</a:t>
            </a:r>
            <a:r>
              <a:rPr sz="2200" spc="-35" dirty="0">
                <a:latin typeface="Arial"/>
                <a:cs typeface="Arial"/>
              </a:rPr>
              <a:t> </a:t>
            </a:r>
            <a:r>
              <a:rPr sz="2200" dirty="0">
                <a:latin typeface="Arial"/>
                <a:cs typeface="Arial"/>
              </a:rPr>
              <a:t>a</a:t>
            </a:r>
            <a:r>
              <a:rPr sz="2200" spc="-30" dirty="0">
                <a:latin typeface="Arial"/>
                <a:cs typeface="Arial"/>
              </a:rPr>
              <a:t> </a:t>
            </a:r>
            <a:r>
              <a:rPr sz="2200" dirty="0">
                <a:latin typeface="Arial"/>
                <a:cs typeface="Arial"/>
              </a:rPr>
              <a:t>product</a:t>
            </a:r>
            <a:r>
              <a:rPr sz="2200" spc="-50" dirty="0">
                <a:latin typeface="Arial"/>
                <a:cs typeface="Arial"/>
              </a:rPr>
              <a:t> </a:t>
            </a:r>
            <a:r>
              <a:rPr sz="2200" dirty="0">
                <a:latin typeface="Arial"/>
                <a:cs typeface="Arial"/>
              </a:rPr>
              <a:t>recall</a:t>
            </a:r>
            <a:r>
              <a:rPr sz="2200" spc="-25" dirty="0">
                <a:latin typeface="Arial"/>
                <a:cs typeface="Arial"/>
              </a:rPr>
              <a:t> </a:t>
            </a:r>
            <a:r>
              <a:rPr sz="2200" dirty="0">
                <a:latin typeface="Arial"/>
                <a:cs typeface="Arial"/>
              </a:rPr>
              <a:t>system</a:t>
            </a:r>
            <a:r>
              <a:rPr sz="2200" spc="-40" dirty="0">
                <a:latin typeface="Arial"/>
                <a:cs typeface="Arial"/>
              </a:rPr>
              <a:t> </a:t>
            </a:r>
            <a:r>
              <a:rPr sz="2200" dirty="0">
                <a:latin typeface="Arial"/>
                <a:cs typeface="Arial"/>
              </a:rPr>
              <a:t>that</a:t>
            </a:r>
            <a:r>
              <a:rPr sz="2200" spc="-30" dirty="0">
                <a:latin typeface="Arial"/>
                <a:cs typeface="Arial"/>
              </a:rPr>
              <a:t> </a:t>
            </a:r>
            <a:r>
              <a:rPr sz="2200" dirty="0">
                <a:latin typeface="Arial"/>
                <a:cs typeface="Arial"/>
              </a:rPr>
              <a:t>will</a:t>
            </a:r>
            <a:r>
              <a:rPr sz="2200" spc="-5" dirty="0">
                <a:latin typeface="Arial"/>
                <a:cs typeface="Arial"/>
              </a:rPr>
              <a:t> </a:t>
            </a:r>
            <a:r>
              <a:rPr sz="2200" dirty="0">
                <a:latin typeface="Arial"/>
                <a:cs typeface="Arial"/>
              </a:rPr>
              <a:t>be</a:t>
            </a:r>
            <a:r>
              <a:rPr sz="2200" spc="-20" dirty="0">
                <a:latin typeface="Arial"/>
                <a:cs typeface="Arial"/>
              </a:rPr>
              <a:t> </a:t>
            </a:r>
            <a:r>
              <a:rPr sz="2200" dirty="0">
                <a:latin typeface="Arial"/>
                <a:cs typeface="Arial"/>
              </a:rPr>
              <a:t>activated</a:t>
            </a:r>
            <a:r>
              <a:rPr sz="2200" spc="-25" dirty="0">
                <a:latin typeface="Arial"/>
                <a:cs typeface="Arial"/>
              </a:rPr>
              <a:t> if </a:t>
            </a:r>
            <a:r>
              <a:rPr sz="2200" dirty="0">
                <a:latin typeface="Arial"/>
                <a:cs typeface="Arial"/>
              </a:rPr>
              <a:t>certified</a:t>
            </a:r>
            <a:r>
              <a:rPr sz="2200" spc="-55" dirty="0">
                <a:latin typeface="Arial"/>
                <a:cs typeface="Arial"/>
              </a:rPr>
              <a:t> </a:t>
            </a:r>
            <a:r>
              <a:rPr sz="2200" dirty="0">
                <a:latin typeface="Arial"/>
                <a:cs typeface="Arial"/>
              </a:rPr>
              <a:t>seafood</a:t>
            </a:r>
            <a:r>
              <a:rPr sz="2200" spc="-40" dirty="0">
                <a:latin typeface="Arial"/>
                <a:cs typeface="Arial"/>
              </a:rPr>
              <a:t> </a:t>
            </a:r>
            <a:r>
              <a:rPr sz="2200" dirty="0">
                <a:latin typeface="Arial"/>
                <a:cs typeface="Arial"/>
              </a:rPr>
              <a:t>is</a:t>
            </a:r>
            <a:r>
              <a:rPr sz="2200" spc="-25" dirty="0">
                <a:latin typeface="Arial"/>
                <a:cs typeface="Arial"/>
              </a:rPr>
              <a:t> </a:t>
            </a:r>
            <a:r>
              <a:rPr sz="2200" dirty="0">
                <a:latin typeface="Arial"/>
                <a:cs typeface="Arial"/>
              </a:rPr>
              <a:t>mixed</a:t>
            </a:r>
            <a:r>
              <a:rPr sz="2200" spc="-10" dirty="0">
                <a:latin typeface="Arial"/>
                <a:cs typeface="Arial"/>
              </a:rPr>
              <a:t> </a:t>
            </a:r>
            <a:r>
              <a:rPr sz="2200" dirty="0">
                <a:latin typeface="Arial"/>
                <a:cs typeface="Arial"/>
              </a:rPr>
              <a:t>with</a:t>
            </a:r>
            <a:r>
              <a:rPr sz="2200" spc="-15" dirty="0">
                <a:latin typeface="Arial"/>
                <a:cs typeface="Arial"/>
              </a:rPr>
              <a:t> </a:t>
            </a:r>
            <a:r>
              <a:rPr sz="2200" dirty="0">
                <a:latin typeface="Arial"/>
                <a:cs typeface="Arial"/>
              </a:rPr>
              <a:t>non-</a:t>
            </a:r>
            <a:r>
              <a:rPr sz="2200" spc="-35" dirty="0">
                <a:latin typeface="Arial"/>
                <a:cs typeface="Arial"/>
              </a:rPr>
              <a:t> </a:t>
            </a:r>
            <a:r>
              <a:rPr sz="2200" dirty="0">
                <a:latin typeface="Arial"/>
                <a:cs typeface="Arial"/>
              </a:rPr>
              <a:t>certified</a:t>
            </a:r>
            <a:r>
              <a:rPr sz="2200" spc="-40" dirty="0">
                <a:latin typeface="Arial"/>
                <a:cs typeface="Arial"/>
              </a:rPr>
              <a:t> </a:t>
            </a:r>
            <a:r>
              <a:rPr sz="2200" dirty="0">
                <a:latin typeface="Arial"/>
                <a:cs typeface="Arial"/>
              </a:rPr>
              <a:t>seafood.</a:t>
            </a:r>
            <a:r>
              <a:rPr sz="2200" spc="-90" dirty="0">
                <a:latin typeface="Arial"/>
                <a:cs typeface="Arial"/>
              </a:rPr>
              <a:t> </a:t>
            </a:r>
            <a:r>
              <a:rPr sz="2200" dirty="0">
                <a:latin typeface="Arial"/>
                <a:cs typeface="Arial"/>
              </a:rPr>
              <a:t>The</a:t>
            </a:r>
            <a:r>
              <a:rPr sz="2200" spc="-10" dirty="0">
                <a:latin typeface="Arial"/>
                <a:cs typeface="Arial"/>
              </a:rPr>
              <a:t> relevant </a:t>
            </a:r>
            <a:r>
              <a:rPr sz="2200" dirty="0">
                <a:latin typeface="Arial"/>
                <a:cs typeface="Arial"/>
              </a:rPr>
              <a:t>certification</a:t>
            </a:r>
            <a:r>
              <a:rPr sz="2200" spc="-45" dirty="0">
                <a:latin typeface="Arial"/>
                <a:cs typeface="Arial"/>
              </a:rPr>
              <a:t> </a:t>
            </a:r>
            <a:r>
              <a:rPr sz="2200" dirty="0">
                <a:latin typeface="Arial"/>
                <a:cs typeface="Arial"/>
              </a:rPr>
              <a:t>body</a:t>
            </a:r>
            <a:r>
              <a:rPr sz="2200" spc="-35" dirty="0">
                <a:latin typeface="Arial"/>
                <a:cs typeface="Arial"/>
              </a:rPr>
              <a:t> </a:t>
            </a:r>
            <a:r>
              <a:rPr sz="2200" dirty="0">
                <a:latin typeface="Arial"/>
                <a:cs typeface="Arial"/>
              </a:rPr>
              <a:t>shall</a:t>
            </a:r>
            <a:r>
              <a:rPr sz="2200" spc="-35" dirty="0">
                <a:latin typeface="Arial"/>
                <a:cs typeface="Arial"/>
              </a:rPr>
              <a:t> </a:t>
            </a:r>
            <a:r>
              <a:rPr sz="2200" dirty="0">
                <a:latin typeface="Arial"/>
                <a:cs typeface="Arial"/>
              </a:rPr>
              <a:t>be</a:t>
            </a:r>
            <a:r>
              <a:rPr sz="2200" spc="-15" dirty="0">
                <a:latin typeface="Arial"/>
                <a:cs typeface="Arial"/>
              </a:rPr>
              <a:t> </a:t>
            </a:r>
            <a:r>
              <a:rPr sz="2200" dirty="0">
                <a:latin typeface="Arial"/>
                <a:cs typeface="Arial"/>
              </a:rPr>
              <a:t>notified</a:t>
            </a:r>
            <a:r>
              <a:rPr sz="2200" spc="-25" dirty="0">
                <a:latin typeface="Arial"/>
                <a:cs typeface="Arial"/>
              </a:rPr>
              <a:t> </a:t>
            </a:r>
            <a:r>
              <a:rPr sz="2200" dirty="0">
                <a:latin typeface="Arial"/>
                <a:cs typeface="Arial"/>
              </a:rPr>
              <a:t>within</a:t>
            </a:r>
            <a:r>
              <a:rPr sz="2200" spc="-15" dirty="0">
                <a:latin typeface="Arial"/>
                <a:cs typeface="Arial"/>
              </a:rPr>
              <a:t> </a:t>
            </a:r>
            <a:r>
              <a:rPr sz="2200" dirty="0">
                <a:latin typeface="Arial"/>
                <a:cs typeface="Arial"/>
              </a:rPr>
              <a:t>3</a:t>
            </a:r>
            <a:r>
              <a:rPr sz="2200" spc="-35" dirty="0">
                <a:latin typeface="Arial"/>
                <a:cs typeface="Arial"/>
              </a:rPr>
              <a:t> </a:t>
            </a:r>
            <a:r>
              <a:rPr sz="2200" dirty="0">
                <a:latin typeface="Arial"/>
                <a:cs typeface="Arial"/>
              </a:rPr>
              <a:t>working</a:t>
            </a:r>
            <a:r>
              <a:rPr sz="2200" spc="-45" dirty="0">
                <a:latin typeface="Arial"/>
                <a:cs typeface="Arial"/>
              </a:rPr>
              <a:t> </a:t>
            </a:r>
            <a:r>
              <a:rPr sz="2200" dirty="0">
                <a:latin typeface="Arial"/>
                <a:cs typeface="Arial"/>
              </a:rPr>
              <a:t>days</a:t>
            </a:r>
            <a:r>
              <a:rPr sz="2200" spc="-25" dirty="0">
                <a:latin typeface="Arial"/>
                <a:cs typeface="Arial"/>
              </a:rPr>
              <a:t> </a:t>
            </a:r>
            <a:r>
              <a:rPr sz="2200" dirty="0">
                <a:latin typeface="Arial"/>
                <a:cs typeface="Arial"/>
              </a:rPr>
              <a:t>in</a:t>
            </a:r>
            <a:r>
              <a:rPr sz="2200" spc="-15" dirty="0">
                <a:latin typeface="Arial"/>
                <a:cs typeface="Arial"/>
              </a:rPr>
              <a:t> </a:t>
            </a:r>
            <a:r>
              <a:rPr sz="2200" dirty="0">
                <a:latin typeface="Arial"/>
                <a:cs typeface="Arial"/>
              </a:rPr>
              <a:t>the</a:t>
            </a:r>
            <a:r>
              <a:rPr sz="2200" spc="-30" dirty="0">
                <a:latin typeface="Arial"/>
                <a:cs typeface="Arial"/>
              </a:rPr>
              <a:t> </a:t>
            </a:r>
            <a:r>
              <a:rPr sz="2200" dirty="0">
                <a:latin typeface="Arial"/>
                <a:cs typeface="Arial"/>
              </a:rPr>
              <a:t>event</a:t>
            </a:r>
            <a:r>
              <a:rPr sz="2200" spc="-40" dirty="0">
                <a:latin typeface="Arial"/>
                <a:cs typeface="Arial"/>
              </a:rPr>
              <a:t> </a:t>
            </a:r>
            <a:r>
              <a:rPr sz="2200" dirty="0">
                <a:latin typeface="Arial"/>
                <a:cs typeface="Arial"/>
              </a:rPr>
              <a:t>of</a:t>
            </a:r>
            <a:r>
              <a:rPr sz="2200" spc="-20" dirty="0">
                <a:latin typeface="Arial"/>
                <a:cs typeface="Arial"/>
              </a:rPr>
              <a:t> </a:t>
            </a:r>
            <a:r>
              <a:rPr sz="2200" spc="-50" dirty="0">
                <a:latin typeface="Arial"/>
                <a:cs typeface="Arial"/>
              </a:rPr>
              <a:t>a </a:t>
            </a:r>
            <a:r>
              <a:rPr sz="2200" dirty="0">
                <a:latin typeface="Arial"/>
                <a:cs typeface="Arial"/>
              </a:rPr>
              <a:t>certified</a:t>
            </a:r>
            <a:r>
              <a:rPr sz="2200" spc="-40" dirty="0">
                <a:latin typeface="Arial"/>
                <a:cs typeface="Arial"/>
              </a:rPr>
              <a:t> </a:t>
            </a:r>
            <a:r>
              <a:rPr sz="2200" dirty="0">
                <a:latin typeface="Arial"/>
                <a:cs typeface="Arial"/>
              </a:rPr>
              <a:t>product</a:t>
            </a:r>
            <a:r>
              <a:rPr sz="2200" spc="-55" dirty="0">
                <a:latin typeface="Arial"/>
                <a:cs typeface="Arial"/>
              </a:rPr>
              <a:t> </a:t>
            </a:r>
            <a:r>
              <a:rPr sz="2200" dirty="0">
                <a:latin typeface="Arial"/>
                <a:cs typeface="Arial"/>
              </a:rPr>
              <a:t>being</a:t>
            </a:r>
            <a:r>
              <a:rPr sz="2200" spc="-25" dirty="0">
                <a:latin typeface="Arial"/>
                <a:cs typeface="Arial"/>
              </a:rPr>
              <a:t> </a:t>
            </a:r>
            <a:r>
              <a:rPr sz="2200" dirty="0">
                <a:latin typeface="Arial"/>
                <a:cs typeface="Arial"/>
              </a:rPr>
              <a:t>recalled.</a:t>
            </a:r>
            <a:r>
              <a:rPr sz="2200" spc="-80" dirty="0">
                <a:latin typeface="Arial"/>
                <a:cs typeface="Arial"/>
              </a:rPr>
              <a:t> </a:t>
            </a:r>
            <a:r>
              <a:rPr sz="2200" dirty="0">
                <a:latin typeface="Arial"/>
                <a:cs typeface="Arial"/>
              </a:rPr>
              <a:t>The</a:t>
            </a:r>
            <a:r>
              <a:rPr sz="2200" spc="-5" dirty="0">
                <a:latin typeface="Arial"/>
                <a:cs typeface="Arial"/>
              </a:rPr>
              <a:t> </a:t>
            </a:r>
            <a:r>
              <a:rPr sz="2200" dirty="0">
                <a:latin typeface="Arial"/>
                <a:cs typeface="Arial"/>
              </a:rPr>
              <a:t>product</a:t>
            </a:r>
            <a:r>
              <a:rPr sz="2200" spc="-55" dirty="0">
                <a:latin typeface="Arial"/>
                <a:cs typeface="Arial"/>
              </a:rPr>
              <a:t> </a:t>
            </a:r>
            <a:r>
              <a:rPr sz="2200" dirty="0">
                <a:latin typeface="Arial"/>
                <a:cs typeface="Arial"/>
              </a:rPr>
              <a:t>recall</a:t>
            </a:r>
            <a:r>
              <a:rPr sz="2200" spc="-30" dirty="0">
                <a:latin typeface="Arial"/>
                <a:cs typeface="Arial"/>
              </a:rPr>
              <a:t> </a:t>
            </a:r>
            <a:r>
              <a:rPr sz="2200" dirty="0">
                <a:latin typeface="Arial"/>
                <a:cs typeface="Arial"/>
              </a:rPr>
              <a:t>system</a:t>
            </a:r>
            <a:r>
              <a:rPr sz="2200" spc="-40" dirty="0">
                <a:latin typeface="Arial"/>
                <a:cs typeface="Arial"/>
              </a:rPr>
              <a:t> </a:t>
            </a:r>
            <a:r>
              <a:rPr sz="2200" dirty="0">
                <a:latin typeface="Arial"/>
                <a:cs typeface="Arial"/>
              </a:rPr>
              <a:t>shall</a:t>
            </a:r>
            <a:r>
              <a:rPr sz="2200" spc="-30" dirty="0">
                <a:latin typeface="Arial"/>
                <a:cs typeface="Arial"/>
              </a:rPr>
              <a:t> </a:t>
            </a:r>
            <a:r>
              <a:rPr sz="2200" dirty="0">
                <a:latin typeface="Arial"/>
                <a:cs typeface="Arial"/>
              </a:rPr>
              <a:t>be</a:t>
            </a:r>
            <a:r>
              <a:rPr sz="2200" spc="-20" dirty="0">
                <a:latin typeface="Arial"/>
                <a:cs typeface="Arial"/>
              </a:rPr>
              <a:t> </a:t>
            </a:r>
            <a:r>
              <a:rPr sz="2200" spc="-10" dirty="0">
                <a:latin typeface="Arial"/>
                <a:cs typeface="Arial"/>
              </a:rPr>
              <a:t>tested </a:t>
            </a:r>
            <a:r>
              <a:rPr sz="2200" dirty="0">
                <a:latin typeface="Arial"/>
                <a:cs typeface="Arial"/>
              </a:rPr>
              <a:t>annually</a:t>
            </a:r>
            <a:r>
              <a:rPr sz="2200" spc="-45" dirty="0">
                <a:latin typeface="Arial"/>
                <a:cs typeface="Arial"/>
              </a:rPr>
              <a:t> </a:t>
            </a:r>
            <a:r>
              <a:rPr sz="2200" dirty="0">
                <a:latin typeface="Arial"/>
                <a:cs typeface="Arial"/>
              </a:rPr>
              <a:t>with</a:t>
            </a:r>
            <a:r>
              <a:rPr sz="2200" spc="-40" dirty="0">
                <a:latin typeface="Arial"/>
                <a:cs typeface="Arial"/>
              </a:rPr>
              <a:t> </a:t>
            </a:r>
            <a:r>
              <a:rPr sz="2200" dirty="0">
                <a:latin typeface="Arial"/>
                <a:cs typeface="Arial"/>
              </a:rPr>
              <a:t>documented</a:t>
            </a:r>
            <a:r>
              <a:rPr sz="2200" spc="-60" dirty="0">
                <a:latin typeface="Arial"/>
                <a:cs typeface="Arial"/>
              </a:rPr>
              <a:t> </a:t>
            </a:r>
            <a:r>
              <a:rPr sz="2200" dirty="0">
                <a:latin typeface="Arial"/>
                <a:cs typeface="Arial"/>
              </a:rPr>
              <a:t>results</a:t>
            </a:r>
            <a:r>
              <a:rPr sz="2200" spc="-55" dirty="0">
                <a:latin typeface="Arial"/>
                <a:cs typeface="Arial"/>
              </a:rPr>
              <a:t> </a:t>
            </a:r>
            <a:r>
              <a:rPr sz="2200" dirty="0">
                <a:latin typeface="Arial"/>
                <a:cs typeface="Arial"/>
              </a:rPr>
              <a:t>for</a:t>
            </a:r>
            <a:r>
              <a:rPr sz="2200" spc="-40" dirty="0">
                <a:latin typeface="Arial"/>
                <a:cs typeface="Arial"/>
              </a:rPr>
              <a:t> </a:t>
            </a:r>
            <a:r>
              <a:rPr sz="2200" spc="-10" dirty="0">
                <a:latin typeface="Arial"/>
                <a:cs typeface="Arial"/>
              </a:rPr>
              <a:t>inspection.</a:t>
            </a:r>
            <a:endParaRPr sz="2200" dirty="0">
              <a:latin typeface="Arial"/>
              <a:cs typeface="Arial"/>
            </a:endParaRPr>
          </a:p>
          <a:p>
            <a:pPr>
              <a:spcBef>
                <a:spcPts val="25"/>
              </a:spcBef>
            </a:pPr>
            <a:endParaRPr sz="2200" dirty="0">
              <a:latin typeface="Arial"/>
              <a:cs typeface="Arial"/>
            </a:endParaRPr>
          </a:p>
          <a:p>
            <a:pPr marL="342900" marR="189865" indent="-342900" algn="just">
              <a:buFont typeface="Wingdings" panose="05000000000000000000" pitchFamily="2" charset="2"/>
              <a:buChar char="§"/>
            </a:pPr>
            <a:r>
              <a:rPr sz="2200" dirty="0">
                <a:latin typeface="Arial"/>
                <a:cs typeface="Arial"/>
              </a:rPr>
              <a:t>Auditor</a:t>
            </a:r>
            <a:r>
              <a:rPr sz="2200" spc="-25" dirty="0">
                <a:latin typeface="Arial"/>
                <a:cs typeface="Arial"/>
              </a:rPr>
              <a:t> </a:t>
            </a:r>
            <a:r>
              <a:rPr sz="2200" dirty="0">
                <a:latin typeface="Arial"/>
                <a:cs typeface="Arial"/>
              </a:rPr>
              <a:t>review</a:t>
            </a:r>
            <a:r>
              <a:rPr sz="2200" spc="-20" dirty="0">
                <a:latin typeface="Arial"/>
                <a:cs typeface="Arial"/>
              </a:rPr>
              <a:t> </a:t>
            </a:r>
            <a:r>
              <a:rPr sz="2200" dirty="0">
                <a:latin typeface="Arial"/>
                <a:cs typeface="Arial"/>
              </a:rPr>
              <a:t>to</a:t>
            </a:r>
            <a:r>
              <a:rPr sz="2200" spc="-25" dirty="0">
                <a:latin typeface="Arial"/>
                <a:cs typeface="Arial"/>
              </a:rPr>
              <a:t> </a:t>
            </a:r>
            <a:r>
              <a:rPr sz="2200" dirty="0">
                <a:latin typeface="Arial"/>
                <a:cs typeface="Arial"/>
              </a:rPr>
              <a:t>see</a:t>
            </a:r>
            <a:r>
              <a:rPr sz="2200" spc="-30" dirty="0">
                <a:latin typeface="Arial"/>
                <a:cs typeface="Arial"/>
              </a:rPr>
              <a:t> </a:t>
            </a:r>
            <a:r>
              <a:rPr sz="2200" dirty="0">
                <a:latin typeface="Arial"/>
                <a:cs typeface="Arial"/>
              </a:rPr>
              <a:t>if</a:t>
            </a:r>
            <a:r>
              <a:rPr sz="2200" spc="-20" dirty="0">
                <a:latin typeface="Arial"/>
                <a:cs typeface="Arial"/>
              </a:rPr>
              <a:t> </a:t>
            </a:r>
            <a:r>
              <a:rPr sz="2200" dirty="0">
                <a:latin typeface="Arial"/>
                <a:cs typeface="Arial"/>
              </a:rPr>
              <a:t>any</a:t>
            </a:r>
            <a:r>
              <a:rPr sz="2200" spc="-15" dirty="0">
                <a:latin typeface="Arial"/>
                <a:cs typeface="Arial"/>
              </a:rPr>
              <a:t> </a:t>
            </a:r>
            <a:r>
              <a:rPr sz="2200" dirty="0">
                <a:latin typeface="Arial"/>
                <a:cs typeface="Arial"/>
              </a:rPr>
              <a:t>certified</a:t>
            </a:r>
            <a:r>
              <a:rPr sz="2200" spc="-40" dirty="0">
                <a:latin typeface="Arial"/>
                <a:cs typeface="Arial"/>
              </a:rPr>
              <a:t> </a:t>
            </a:r>
            <a:r>
              <a:rPr sz="2200" dirty="0">
                <a:latin typeface="Arial"/>
                <a:cs typeface="Arial"/>
              </a:rPr>
              <a:t>product</a:t>
            </a:r>
            <a:r>
              <a:rPr sz="2200" spc="-50" dirty="0">
                <a:latin typeface="Arial"/>
                <a:cs typeface="Arial"/>
              </a:rPr>
              <a:t> </a:t>
            </a:r>
            <a:r>
              <a:rPr sz="2200" dirty="0">
                <a:latin typeface="Arial"/>
                <a:cs typeface="Arial"/>
              </a:rPr>
              <a:t>had</a:t>
            </a:r>
            <a:r>
              <a:rPr sz="2200" spc="-20" dirty="0">
                <a:latin typeface="Arial"/>
                <a:cs typeface="Arial"/>
              </a:rPr>
              <a:t> </a:t>
            </a:r>
            <a:r>
              <a:rPr sz="2200" dirty="0">
                <a:latin typeface="Arial"/>
                <a:cs typeface="Arial"/>
              </a:rPr>
              <a:t>to</a:t>
            </a:r>
            <a:r>
              <a:rPr sz="2200" spc="-30" dirty="0">
                <a:latin typeface="Arial"/>
                <a:cs typeface="Arial"/>
              </a:rPr>
              <a:t> </a:t>
            </a:r>
            <a:r>
              <a:rPr sz="2200" dirty="0">
                <a:latin typeface="Arial"/>
                <a:cs typeface="Arial"/>
              </a:rPr>
              <a:t>be</a:t>
            </a:r>
            <a:r>
              <a:rPr sz="2200" spc="-5" dirty="0">
                <a:latin typeface="Arial"/>
                <a:cs typeface="Arial"/>
              </a:rPr>
              <a:t> </a:t>
            </a:r>
            <a:r>
              <a:rPr sz="2200" dirty="0">
                <a:latin typeface="Arial"/>
                <a:cs typeface="Arial"/>
              </a:rPr>
              <a:t>retrieved</a:t>
            </a:r>
            <a:r>
              <a:rPr sz="2200" spc="-45" dirty="0">
                <a:latin typeface="Arial"/>
                <a:cs typeface="Arial"/>
              </a:rPr>
              <a:t> </a:t>
            </a:r>
            <a:r>
              <a:rPr sz="2200" dirty="0">
                <a:latin typeface="Arial"/>
                <a:cs typeface="Arial"/>
              </a:rPr>
              <a:t>since</a:t>
            </a:r>
            <a:r>
              <a:rPr sz="2200" spc="-20" dirty="0">
                <a:latin typeface="Arial"/>
                <a:cs typeface="Arial"/>
              </a:rPr>
              <a:t> </a:t>
            </a:r>
            <a:r>
              <a:rPr sz="2200" spc="-25" dirty="0">
                <a:latin typeface="Arial"/>
                <a:cs typeface="Arial"/>
              </a:rPr>
              <a:t>the </a:t>
            </a:r>
            <a:r>
              <a:rPr sz="2200" dirty="0">
                <a:latin typeface="Arial"/>
                <a:cs typeface="Arial"/>
              </a:rPr>
              <a:t>last</a:t>
            </a:r>
            <a:r>
              <a:rPr sz="2200" spc="-40" dirty="0">
                <a:latin typeface="Arial"/>
                <a:cs typeface="Arial"/>
              </a:rPr>
              <a:t> </a:t>
            </a:r>
            <a:r>
              <a:rPr sz="2200" dirty="0">
                <a:latin typeface="Arial"/>
                <a:cs typeface="Arial"/>
              </a:rPr>
              <a:t>audit</a:t>
            </a:r>
            <a:r>
              <a:rPr sz="2200" spc="-30" dirty="0">
                <a:latin typeface="Arial"/>
                <a:cs typeface="Arial"/>
              </a:rPr>
              <a:t> </a:t>
            </a:r>
            <a:r>
              <a:rPr sz="2200" dirty="0">
                <a:latin typeface="Arial"/>
                <a:cs typeface="Arial"/>
              </a:rPr>
              <a:t>and</a:t>
            </a:r>
            <a:r>
              <a:rPr sz="2200" spc="-25" dirty="0">
                <a:latin typeface="Arial"/>
                <a:cs typeface="Arial"/>
              </a:rPr>
              <a:t> </a:t>
            </a:r>
            <a:r>
              <a:rPr sz="2200" dirty="0">
                <a:latin typeface="Arial"/>
                <a:cs typeface="Arial"/>
              </a:rPr>
              <a:t>if</a:t>
            </a:r>
            <a:r>
              <a:rPr sz="2200" spc="-15" dirty="0">
                <a:latin typeface="Arial"/>
                <a:cs typeface="Arial"/>
              </a:rPr>
              <a:t> </a:t>
            </a:r>
            <a:r>
              <a:rPr sz="2200" dirty="0">
                <a:latin typeface="Arial"/>
                <a:cs typeface="Arial"/>
              </a:rPr>
              <a:t>the</a:t>
            </a:r>
            <a:r>
              <a:rPr sz="2200" spc="-30" dirty="0">
                <a:latin typeface="Arial"/>
                <a:cs typeface="Arial"/>
              </a:rPr>
              <a:t> </a:t>
            </a:r>
            <a:r>
              <a:rPr sz="2200" dirty="0">
                <a:latin typeface="Arial"/>
                <a:cs typeface="Arial"/>
              </a:rPr>
              <a:t>procedure</a:t>
            </a:r>
            <a:r>
              <a:rPr sz="2200" spc="-50" dirty="0">
                <a:latin typeface="Arial"/>
                <a:cs typeface="Arial"/>
              </a:rPr>
              <a:t> </a:t>
            </a:r>
            <a:r>
              <a:rPr sz="2200" dirty="0">
                <a:latin typeface="Arial"/>
                <a:cs typeface="Arial"/>
              </a:rPr>
              <a:t>in</a:t>
            </a:r>
            <a:r>
              <a:rPr sz="2200" spc="-15" dirty="0">
                <a:latin typeface="Arial"/>
                <a:cs typeface="Arial"/>
              </a:rPr>
              <a:t> </a:t>
            </a:r>
            <a:r>
              <a:rPr sz="2200" dirty="0">
                <a:latin typeface="Arial"/>
                <a:cs typeface="Arial"/>
              </a:rPr>
              <a:t>2.5</a:t>
            </a:r>
            <a:r>
              <a:rPr sz="2200" spc="-25" dirty="0">
                <a:latin typeface="Arial"/>
                <a:cs typeface="Arial"/>
              </a:rPr>
              <a:t> </a:t>
            </a:r>
            <a:r>
              <a:rPr sz="2200" dirty="0">
                <a:latin typeface="Arial"/>
                <a:cs typeface="Arial"/>
              </a:rPr>
              <a:t>was</a:t>
            </a:r>
            <a:r>
              <a:rPr sz="2200" spc="-35" dirty="0">
                <a:latin typeface="Arial"/>
                <a:cs typeface="Arial"/>
              </a:rPr>
              <a:t> </a:t>
            </a:r>
            <a:r>
              <a:rPr sz="2200" dirty="0">
                <a:latin typeface="Arial"/>
                <a:cs typeface="Arial"/>
              </a:rPr>
              <a:t>enacted</a:t>
            </a:r>
            <a:r>
              <a:rPr sz="2200" spc="-35" dirty="0">
                <a:latin typeface="Arial"/>
                <a:cs typeface="Arial"/>
              </a:rPr>
              <a:t> </a:t>
            </a:r>
            <a:r>
              <a:rPr sz="2200" spc="-10" dirty="0">
                <a:latin typeface="Arial"/>
                <a:cs typeface="Arial"/>
              </a:rPr>
              <a:t>correctly.</a:t>
            </a:r>
            <a:endParaRPr lang="en-US" sz="2200" spc="-10" dirty="0">
              <a:latin typeface="Arial"/>
              <a:cs typeface="Arial"/>
            </a:endParaRPr>
          </a:p>
          <a:p>
            <a:pPr marL="342900" marR="189865" indent="-342900" algn="just">
              <a:buFont typeface="Wingdings" panose="05000000000000000000" pitchFamily="2" charset="2"/>
              <a:buChar char="§"/>
            </a:pPr>
            <a:endParaRPr sz="900" dirty="0">
              <a:latin typeface="Arial"/>
              <a:cs typeface="Arial"/>
            </a:endParaRPr>
          </a:p>
          <a:p>
            <a:pPr marL="355600" indent="-342900" algn="just">
              <a:buFont typeface="Wingdings" panose="05000000000000000000" pitchFamily="2" charset="2"/>
              <a:buChar char="§"/>
              <a:tabLst>
                <a:tab pos="355600" algn="l"/>
              </a:tabLst>
            </a:pPr>
            <a:r>
              <a:rPr sz="2200" dirty="0">
                <a:latin typeface="Arial"/>
                <a:cs typeface="Arial"/>
              </a:rPr>
              <a:t>Auditor</a:t>
            </a:r>
            <a:r>
              <a:rPr sz="2200" spc="-45" dirty="0">
                <a:latin typeface="Arial"/>
                <a:cs typeface="Arial"/>
              </a:rPr>
              <a:t> </a:t>
            </a:r>
            <a:r>
              <a:rPr sz="2200" dirty="0">
                <a:latin typeface="Arial"/>
                <a:cs typeface="Arial"/>
              </a:rPr>
              <a:t>verification</a:t>
            </a:r>
            <a:r>
              <a:rPr sz="2200" spc="-35" dirty="0">
                <a:latin typeface="Arial"/>
                <a:cs typeface="Arial"/>
              </a:rPr>
              <a:t> </a:t>
            </a:r>
            <a:r>
              <a:rPr sz="2200" dirty="0">
                <a:latin typeface="Arial"/>
                <a:cs typeface="Arial"/>
              </a:rPr>
              <a:t>that</a:t>
            </a:r>
            <a:r>
              <a:rPr sz="2200" spc="-50" dirty="0">
                <a:latin typeface="Arial"/>
                <a:cs typeface="Arial"/>
              </a:rPr>
              <a:t> </a:t>
            </a:r>
            <a:r>
              <a:rPr sz="2200" dirty="0">
                <a:latin typeface="Arial"/>
                <a:cs typeface="Arial"/>
              </a:rPr>
              <a:t>the</a:t>
            </a:r>
            <a:r>
              <a:rPr sz="2200" spc="-40" dirty="0">
                <a:latin typeface="Arial"/>
                <a:cs typeface="Arial"/>
              </a:rPr>
              <a:t> </a:t>
            </a:r>
            <a:r>
              <a:rPr sz="2200" dirty="0">
                <a:latin typeface="Arial"/>
                <a:cs typeface="Arial"/>
              </a:rPr>
              <a:t>product</a:t>
            </a:r>
            <a:r>
              <a:rPr sz="2200" spc="-65" dirty="0">
                <a:latin typeface="Arial"/>
                <a:cs typeface="Arial"/>
              </a:rPr>
              <a:t> </a:t>
            </a:r>
            <a:r>
              <a:rPr sz="2200" dirty="0">
                <a:latin typeface="Arial"/>
                <a:cs typeface="Arial"/>
              </a:rPr>
              <a:t>retrieval</a:t>
            </a:r>
            <a:r>
              <a:rPr sz="2200" spc="-55" dirty="0">
                <a:latin typeface="Arial"/>
                <a:cs typeface="Arial"/>
              </a:rPr>
              <a:t> </a:t>
            </a:r>
            <a:r>
              <a:rPr sz="2200" dirty="0">
                <a:latin typeface="Arial"/>
                <a:cs typeface="Arial"/>
              </a:rPr>
              <a:t>process</a:t>
            </a:r>
            <a:r>
              <a:rPr sz="2200" spc="-65" dirty="0">
                <a:latin typeface="Arial"/>
                <a:cs typeface="Arial"/>
              </a:rPr>
              <a:t> </a:t>
            </a:r>
            <a:r>
              <a:rPr sz="2200" dirty="0">
                <a:latin typeface="Arial"/>
                <a:cs typeface="Arial"/>
              </a:rPr>
              <a:t>had</a:t>
            </a:r>
            <a:r>
              <a:rPr sz="2200" spc="-35" dirty="0">
                <a:latin typeface="Arial"/>
                <a:cs typeface="Arial"/>
              </a:rPr>
              <a:t> </a:t>
            </a:r>
            <a:r>
              <a:rPr sz="2200" dirty="0">
                <a:latin typeface="Arial"/>
                <a:cs typeface="Arial"/>
              </a:rPr>
              <a:t>been</a:t>
            </a:r>
            <a:r>
              <a:rPr sz="2200" spc="-30" dirty="0">
                <a:latin typeface="Arial"/>
                <a:cs typeface="Arial"/>
              </a:rPr>
              <a:t> </a:t>
            </a:r>
            <a:r>
              <a:rPr sz="2200" spc="-10" dirty="0">
                <a:latin typeface="Arial"/>
                <a:cs typeface="Arial"/>
              </a:rPr>
              <a:t>tested</a:t>
            </a:r>
            <a:endParaRPr sz="2200" dirty="0">
              <a:latin typeface="Arial"/>
              <a:cs typeface="Arial"/>
            </a:endParaRPr>
          </a:p>
          <a:p>
            <a:pPr marL="355600" algn="just">
              <a:spcBef>
                <a:spcPts val="5"/>
              </a:spcBef>
            </a:pPr>
            <a:r>
              <a:rPr sz="2200" dirty="0">
                <a:latin typeface="Arial"/>
                <a:cs typeface="Arial"/>
              </a:rPr>
              <a:t>within</a:t>
            </a:r>
            <a:r>
              <a:rPr sz="2200" spc="-25" dirty="0">
                <a:latin typeface="Arial"/>
                <a:cs typeface="Arial"/>
              </a:rPr>
              <a:t> </a:t>
            </a:r>
            <a:r>
              <a:rPr sz="2200" dirty="0">
                <a:latin typeface="Arial"/>
                <a:cs typeface="Arial"/>
              </a:rPr>
              <a:t>the</a:t>
            </a:r>
            <a:r>
              <a:rPr sz="2200" spc="-30" dirty="0">
                <a:latin typeface="Arial"/>
                <a:cs typeface="Arial"/>
              </a:rPr>
              <a:t> </a:t>
            </a:r>
            <a:r>
              <a:rPr sz="2200" dirty="0">
                <a:latin typeface="Arial"/>
                <a:cs typeface="Arial"/>
              </a:rPr>
              <a:t>last</a:t>
            </a:r>
            <a:r>
              <a:rPr sz="2200" spc="-30" dirty="0">
                <a:latin typeface="Arial"/>
                <a:cs typeface="Arial"/>
              </a:rPr>
              <a:t> </a:t>
            </a:r>
            <a:r>
              <a:rPr sz="2200" dirty="0">
                <a:latin typeface="Arial"/>
                <a:cs typeface="Arial"/>
              </a:rPr>
              <a:t>12</a:t>
            </a:r>
            <a:r>
              <a:rPr sz="2200" spc="-25" dirty="0">
                <a:latin typeface="Arial"/>
                <a:cs typeface="Arial"/>
              </a:rPr>
              <a:t> </a:t>
            </a:r>
            <a:r>
              <a:rPr sz="2200" spc="-10" dirty="0">
                <a:latin typeface="Arial"/>
                <a:cs typeface="Arial"/>
              </a:rPr>
              <a:t>months.</a:t>
            </a:r>
            <a:endParaRPr lang="en-US" sz="2200" spc="-10" dirty="0">
              <a:latin typeface="Arial"/>
              <a:cs typeface="Arial"/>
            </a:endParaRPr>
          </a:p>
          <a:p>
            <a:pPr marL="355600" algn="just">
              <a:spcBef>
                <a:spcPts val="5"/>
              </a:spcBef>
            </a:pPr>
            <a:endParaRPr sz="900" dirty="0">
              <a:latin typeface="Arial"/>
              <a:cs typeface="Arial"/>
            </a:endParaRPr>
          </a:p>
          <a:p>
            <a:pPr marL="355600" marR="21590" indent="-342900" algn="just">
              <a:spcBef>
                <a:spcPts val="480"/>
              </a:spcBef>
              <a:buFont typeface="Wingdings" panose="05000000000000000000" pitchFamily="2" charset="2"/>
              <a:buChar char="§"/>
              <a:tabLst>
                <a:tab pos="355600" algn="l"/>
              </a:tabLst>
            </a:pPr>
            <a:r>
              <a:rPr sz="2200" dirty="0">
                <a:latin typeface="Arial"/>
                <a:cs typeface="Arial"/>
              </a:rPr>
              <a:t>The</a:t>
            </a:r>
            <a:r>
              <a:rPr sz="2200" spc="-25" dirty="0">
                <a:latin typeface="Arial"/>
                <a:cs typeface="Arial"/>
              </a:rPr>
              <a:t> </a:t>
            </a:r>
            <a:r>
              <a:rPr sz="2200" dirty="0">
                <a:latin typeface="Arial"/>
                <a:cs typeface="Arial"/>
              </a:rPr>
              <a:t>auditor</a:t>
            </a:r>
            <a:r>
              <a:rPr sz="2200" spc="-20" dirty="0">
                <a:latin typeface="Arial"/>
                <a:cs typeface="Arial"/>
              </a:rPr>
              <a:t> </a:t>
            </a:r>
            <a:r>
              <a:rPr sz="2200" dirty="0">
                <a:latin typeface="Arial"/>
                <a:cs typeface="Arial"/>
              </a:rPr>
              <a:t>will</a:t>
            </a:r>
            <a:r>
              <a:rPr sz="2200" spc="-5" dirty="0">
                <a:latin typeface="Arial"/>
                <a:cs typeface="Arial"/>
              </a:rPr>
              <a:t> </a:t>
            </a:r>
            <a:r>
              <a:rPr sz="2200" dirty="0">
                <a:latin typeface="Arial"/>
                <a:cs typeface="Arial"/>
              </a:rPr>
              <a:t>get</a:t>
            </a:r>
            <a:r>
              <a:rPr sz="2200" spc="-25" dirty="0">
                <a:latin typeface="Arial"/>
                <a:cs typeface="Arial"/>
              </a:rPr>
              <a:t> </a:t>
            </a:r>
            <a:r>
              <a:rPr sz="2200" dirty="0">
                <a:latin typeface="Arial"/>
                <a:cs typeface="Arial"/>
              </a:rPr>
              <a:t>the</a:t>
            </a:r>
            <a:r>
              <a:rPr sz="2200" spc="-25" dirty="0">
                <a:latin typeface="Arial"/>
                <a:cs typeface="Arial"/>
              </a:rPr>
              <a:t> </a:t>
            </a:r>
            <a:r>
              <a:rPr sz="2200" dirty="0">
                <a:latin typeface="Arial"/>
                <a:cs typeface="Arial"/>
              </a:rPr>
              <a:t>last</a:t>
            </a:r>
            <a:r>
              <a:rPr sz="2200" spc="-30" dirty="0">
                <a:latin typeface="Arial"/>
                <a:cs typeface="Arial"/>
              </a:rPr>
              <a:t> </a:t>
            </a:r>
            <a:r>
              <a:rPr sz="2200" dirty="0">
                <a:latin typeface="Arial"/>
                <a:cs typeface="Arial"/>
              </a:rPr>
              <a:t>retrieval</a:t>
            </a:r>
            <a:r>
              <a:rPr sz="2200" spc="-25" dirty="0">
                <a:latin typeface="Arial"/>
                <a:cs typeface="Arial"/>
              </a:rPr>
              <a:t> </a:t>
            </a:r>
            <a:r>
              <a:rPr sz="2200" dirty="0">
                <a:latin typeface="Arial"/>
                <a:cs typeface="Arial"/>
              </a:rPr>
              <a:t>test</a:t>
            </a:r>
            <a:r>
              <a:rPr sz="2200" spc="-40" dirty="0">
                <a:latin typeface="Arial"/>
                <a:cs typeface="Arial"/>
              </a:rPr>
              <a:t> </a:t>
            </a:r>
            <a:r>
              <a:rPr sz="2200" dirty="0">
                <a:latin typeface="Arial"/>
                <a:cs typeface="Arial"/>
              </a:rPr>
              <a:t>and</a:t>
            </a:r>
            <a:r>
              <a:rPr sz="2200" spc="-20" dirty="0">
                <a:latin typeface="Arial"/>
                <a:cs typeface="Arial"/>
              </a:rPr>
              <a:t> </a:t>
            </a:r>
            <a:r>
              <a:rPr sz="2200" dirty="0">
                <a:latin typeface="Arial"/>
                <a:cs typeface="Arial"/>
              </a:rPr>
              <a:t>will check</a:t>
            </a:r>
            <a:r>
              <a:rPr sz="2200" spc="-35" dirty="0">
                <a:latin typeface="Arial"/>
                <a:cs typeface="Arial"/>
              </a:rPr>
              <a:t> </a:t>
            </a:r>
            <a:r>
              <a:rPr sz="2200" dirty="0">
                <a:latin typeface="Arial"/>
                <a:cs typeface="Arial"/>
              </a:rPr>
              <a:t>that</a:t>
            </a:r>
            <a:r>
              <a:rPr sz="2200" spc="-40" dirty="0">
                <a:latin typeface="Arial"/>
                <a:cs typeface="Arial"/>
              </a:rPr>
              <a:t> </a:t>
            </a:r>
            <a:r>
              <a:rPr sz="2200" dirty="0">
                <a:latin typeface="Arial"/>
                <a:cs typeface="Arial"/>
              </a:rPr>
              <a:t>no</a:t>
            </a:r>
            <a:r>
              <a:rPr sz="2200" spc="-5" dirty="0">
                <a:latin typeface="Arial"/>
                <a:cs typeface="Arial"/>
              </a:rPr>
              <a:t> </a:t>
            </a:r>
            <a:r>
              <a:rPr sz="2200" spc="-10" dirty="0">
                <a:latin typeface="Arial"/>
                <a:cs typeface="Arial"/>
              </a:rPr>
              <a:t>outstanding </a:t>
            </a:r>
            <a:r>
              <a:rPr sz="2200" dirty="0">
                <a:latin typeface="Arial"/>
                <a:cs typeface="Arial"/>
              </a:rPr>
              <a:t>actions</a:t>
            </a:r>
            <a:r>
              <a:rPr sz="2200" spc="-35" dirty="0">
                <a:latin typeface="Arial"/>
                <a:cs typeface="Arial"/>
              </a:rPr>
              <a:t> </a:t>
            </a:r>
            <a:r>
              <a:rPr sz="2200" dirty="0">
                <a:latin typeface="Arial"/>
                <a:cs typeface="Arial"/>
              </a:rPr>
              <a:t>are</a:t>
            </a:r>
            <a:r>
              <a:rPr sz="2200" spc="-35" dirty="0">
                <a:latin typeface="Arial"/>
                <a:cs typeface="Arial"/>
              </a:rPr>
              <a:t> </a:t>
            </a:r>
            <a:r>
              <a:rPr sz="2200" dirty="0">
                <a:latin typeface="Arial"/>
                <a:cs typeface="Arial"/>
              </a:rPr>
              <a:t>waiting</a:t>
            </a:r>
            <a:r>
              <a:rPr sz="2200" spc="-5" dirty="0">
                <a:latin typeface="Arial"/>
                <a:cs typeface="Arial"/>
              </a:rPr>
              <a:t> </a:t>
            </a:r>
            <a:r>
              <a:rPr sz="2200" dirty="0">
                <a:latin typeface="Arial"/>
                <a:cs typeface="Arial"/>
              </a:rPr>
              <a:t>close</a:t>
            </a:r>
            <a:r>
              <a:rPr sz="2200" spc="-35" dirty="0">
                <a:latin typeface="Arial"/>
                <a:cs typeface="Arial"/>
              </a:rPr>
              <a:t> </a:t>
            </a:r>
            <a:r>
              <a:rPr sz="2200" spc="-20" dirty="0">
                <a:latin typeface="Arial"/>
                <a:cs typeface="Arial"/>
              </a:rPr>
              <a:t>off.</a:t>
            </a:r>
            <a:endParaRPr lang="en-US" sz="2200" spc="-20" dirty="0">
              <a:latin typeface="Arial"/>
              <a:cs typeface="Arial"/>
            </a:endParaRPr>
          </a:p>
          <a:p>
            <a:pPr marL="355600" marR="21590" indent="-342900" algn="just">
              <a:spcBef>
                <a:spcPts val="480"/>
              </a:spcBef>
              <a:buFont typeface="Wingdings" panose="05000000000000000000" pitchFamily="2" charset="2"/>
              <a:buChar char="§"/>
              <a:tabLst>
                <a:tab pos="355600" algn="l"/>
              </a:tabLst>
            </a:pPr>
            <a:endParaRPr sz="900" dirty="0">
              <a:latin typeface="Arial"/>
              <a:cs typeface="Arial"/>
            </a:endParaRPr>
          </a:p>
          <a:p>
            <a:pPr marL="355600" marR="155575" indent="-342900" algn="just">
              <a:spcBef>
                <a:spcPts val="480"/>
              </a:spcBef>
              <a:buFont typeface="Wingdings" panose="05000000000000000000" pitchFamily="2" charset="2"/>
              <a:buChar char="§"/>
              <a:tabLst>
                <a:tab pos="355600" algn="l"/>
              </a:tabLst>
            </a:pPr>
            <a:r>
              <a:rPr sz="2200" dirty="0">
                <a:latin typeface="Arial"/>
                <a:cs typeface="Arial"/>
              </a:rPr>
              <a:t>The</a:t>
            </a:r>
            <a:r>
              <a:rPr sz="2200" spc="-25" dirty="0">
                <a:latin typeface="Arial"/>
                <a:cs typeface="Arial"/>
              </a:rPr>
              <a:t> </a:t>
            </a:r>
            <a:r>
              <a:rPr sz="2200" dirty="0">
                <a:latin typeface="Arial"/>
                <a:cs typeface="Arial"/>
              </a:rPr>
              <a:t>auditor</a:t>
            </a:r>
            <a:r>
              <a:rPr sz="2200" spc="-25" dirty="0">
                <a:latin typeface="Arial"/>
                <a:cs typeface="Arial"/>
              </a:rPr>
              <a:t> </a:t>
            </a:r>
            <a:r>
              <a:rPr sz="2200" dirty="0">
                <a:latin typeface="Arial"/>
                <a:cs typeface="Arial"/>
              </a:rPr>
              <a:t>will</a:t>
            </a:r>
            <a:r>
              <a:rPr sz="2200" spc="-5" dirty="0">
                <a:latin typeface="Arial"/>
                <a:cs typeface="Arial"/>
              </a:rPr>
              <a:t> </a:t>
            </a:r>
            <a:r>
              <a:rPr sz="2200" dirty="0">
                <a:latin typeface="Arial"/>
                <a:cs typeface="Arial"/>
              </a:rPr>
              <a:t>also</a:t>
            </a:r>
            <a:r>
              <a:rPr sz="2200" spc="-25" dirty="0">
                <a:latin typeface="Arial"/>
                <a:cs typeface="Arial"/>
              </a:rPr>
              <a:t> </a:t>
            </a:r>
            <a:r>
              <a:rPr sz="2200" dirty="0">
                <a:latin typeface="Arial"/>
                <a:cs typeface="Arial"/>
              </a:rPr>
              <a:t>check</a:t>
            </a:r>
            <a:r>
              <a:rPr sz="2200" spc="-40" dirty="0">
                <a:latin typeface="Arial"/>
                <a:cs typeface="Arial"/>
              </a:rPr>
              <a:t> </a:t>
            </a:r>
            <a:r>
              <a:rPr sz="2200" dirty="0">
                <a:latin typeface="Arial"/>
                <a:cs typeface="Arial"/>
              </a:rPr>
              <a:t>that</a:t>
            </a:r>
            <a:r>
              <a:rPr sz="2200" spc="-35" dirty="0">
                <a:latin typeface="Arial"/>
                <a:cs typeface="Arial"/>
              </a:rPr>
              <a:t> </a:t>
            </a:r>
            <a:r>
              <a:rPr sz="2200" dirty="0">
                <a:latin typeface="Arial"/>
                <a:cs typeface="Arial"/>
              </a:rPr>
              <a:t>if</a:t>
            </a:r>
            <a:r>
              <a:rPr sz="2200" spc="-15" dirty="0">
                <a:latin typeface="Arial"/>
                <a:cs typeface="Arial"/>
              </a:rPr>
              <a:t> </a:t>
            </a:r>
            <a:r>
              <a:rPr sz="2200" spc="-10" dirty="0">
                <a:latin typeface="Arial"/>
                <a:cs typeface="Arial"/>
              </a:rPr>
              <a:t>non-</a:t>
            </a:r>
            <a:r>
              <a:rPr sz="2200" dirty="0">
                <a:latin typeface="Arial"/>
                <a:cs typeface="Arial"/>
              </a:rPr>
              <a:t>compliances</a:t>
            </a:r>
            <a:r>
              <a:rPr sz="2200" spc="-55" dirty="0">
                <a:latin typeface="Arial"/>
                <a:cs typeface="Arial"/>
              </a:rPr>
              <a:t> </a:t>
            </a:r>
            <a:r>
              <a:rPr sz="2200" dirty="0">
                <a:latin typeface="Arial"/>
                <a:cs typeface="Arial"/>
              </a:rPr>
              <a:t>were</a:t>
            </a:r>
            <a:r>
              <a:rPr sz="2200" spc="-25" dirty="0">
                <a:latin typeface="Arial"/>
                <a:cs typeface="Arial"/>
              </a:rPr>
              <a:t> </a:t>
            </a:r>
            <a:r>
              <a:rPr sz="2200" dirty="0">
                <a:latin typeface="Arial"/>
                <a:cs typeface="Arial"/>
              </a:rPr>
              <a:t>noted</a:t>
            </a:r>
            <a:r>
              <a:rPr sz="2200" spc="-40" dirty="0">
                <a:latin typeface="Arial"/>
                <a:cs typeface="Arial"/>
              </a:rPr>
              <a:t> </a:t>
            </a:r>
            <a:r>
              <a:rPr sz="2200" dirty="0">
                <a:latin typeface="Arial"/>
                <a:cs typeface="Arial"/>
              </a:rPr>
              <a:t>in</a:t>
            </a:r>
            <a:r>
              <a:rPr sz="2200" spc="-10" dirty="0">
                <a:latin typeface="Arial"/>
                <a:cs typeface="Arial"/>
              </a:rPr>
              <a:t> </a:t>
            </a:r>
            <a:r>
              <a:rPr sz="2200" dirty="0">
                <a:latin typeface="Arial"/>
                <a:cs typeface="Arial"/>
              </a:rPr>
              <a:t>the</a:t>
            </a:r>
            <a:r>
              <a:rPr sz="2200" spc="-20" dirty="0">
                <a:latin typeface="Arial"/>
                <a:cs typeface="Arial"/>
              </a:rPr>
              <a:t> last </a:t>
            </a:r>
            <a:r>
              <a:rPr sz="2200" dirty="0">
                <a:latin typeface="Arial"/>
                <a:cs typeface="Arial"/>
              </a:rPr>
              <a:t>test</a:t>
            </a:r>
            <a:r>
              <a:rPr sz="2200" spc="-45" dirty="0">
                <a:latin typeface="Arial"/>
                <a:cs typeface="Arial"/>
              </a:rPr>
              <a:t> </a:t>
            </a:r>
            <a:r>
              <a:rPr sz="2200" dirty="0">
                <a:latin typeface="Arial"/>
                <a:cs typeface="Arial"/>
              </a:rPr>
              <a:t>that</a:t>
            </a:r>
            <a:r>
              <a:rPr sz="2200" spc="-45" dirty="0">
                <a:latin typeface="Arial"/>
                <a:cs typeface="Arial"/>
              </a:rPr>
              <a:t> </a:t>
            </a:r>
            <a:r>
              <a:rPr sz="2200" dirty="0">
                <a:latin typeface="Arial"/>
                <a:cs typeface="Arial"/>
              </a:rPr>
              <a:t>the</a:t>
            </a:r>
            <a:r>
              <a:rPr sz="2200" spc="-15" dirty="0">
                <a:latin typeface="Arial"/>
                <a:cs typeface="Arial"/>
              </a:rPr>
              <a:t> </a:t>
            </a:r>
            <a:r>
              <a:rPr sz="2200" dirty="0">
                <a:latin typeface="Arial"/>
                <a:cs typeface="Arial"/>
              </a:rPr>
              <a:t>corrective</a:t>
            </a:r>
            <a:r>
              <a:rPr sz="2200" spc="-50" dirty="0">
                <a:latin typeface="Arial"/>
                <a:cs typeface="Arial"/>
              </a:rPr>
              <a:t> </a:t>
            </a:r>
            <a:r>
              <a:rPr sz="2200" dirty="0">
                <a:latin typeface="Arial"/>
                <a:cs typeface="Arial"/>
              </a:rPr>
              <a:t>actions</a:t>
            </a:r>
            <a:r>
              <a:rPr sz="2200" spc="-40" dirty="0">
                <a:latin typeface="Arial"/>
                <a:cs typeface="Arial"/>
              </a:rPr>
              <a:t> </a:t>
            </a:r>
            <a:r>
              <a:rPr sz="2200" dirty="0">
                <a:latin typeface="Arial"/>
                <a:cs typeface="Arial"/>
              </a:rPr>
              <a:t>implemented,</a:t>
            </a:r>
            <a:r>
              <a:rPr sz="2200" spc="-45" dirty="0">
                <a:latin typeface="Arial"/>
                <a:cs typeface="Arial"/>
              </a:rPr>
              <a:t> </a:t>
            </a:r>
            <a:r>
              <a:rPr sz="2200" dirty="0">
                <a:latin typeface="Arial"/>
                <a:cs typeface="Arial"/>
              </a:rPr>
              <a:t>were</a:t>
            </a:r>
            <a:r>
              <a:rPr sz="2200" spc="-35" dirty="0">
                <a:latin typeface="Arial"/>
                <a:cs typeface="Arial"/>
              </a:rPr>
              <a:t> </a:t>
            </a:r>
            <a:r>
              <a:rPr sz="2200" dirty="0">
                <a:latin typeface="Arial"/>
                <a:cs typeface="Arial"/>
              </a:rPr>
              <a:t>robust</a:t>
            </a:r>
            <a:r>
              <a:rPr sz="2200" spc="-45" dirty="0">
                <a:latin typeface="Arial"/>
                <a:cs typeface="Arial"/>
              </a:rPr>
              <a:t> </a:t>
            </a:r>
            <a:r>
              <a:rPr sz="2200" dirty="0">
                <a:latin typeface="Arial"/>
                <a:cs typeface="Arial"/>
              </a:rPr>
              <a:t>enough</a:t>
            </a:r>
            <a:r>
              <a:rPr sz="2200" spc="-40" dirty="0">
                <a:latin typeface="Arial"/>
                <a:cs typeface="Arial"/>
              </a:rPr>
              <a:t> </a:t>
            </a:r>
            <a:r>
              <a:rPr sz="2200" dirty="0">
                <a:latin typeface="Arial"/>
                <a:cs typeface="Arial"/>
              </a:rPr>
              <a:t>to</a:t>
            </a:r>
            <a:r>
              <a:rPr sz="2200" spc="-30" dirty="0">
                <a:latin typeface="Arial"/>
                <a:cs typeface="Arial"/>
              </a:rPr>
              <a:t> </a:t>
            </a:r>
            <a:r>
              <a:rPr sz="2200" spc="-10" dirty="0">
                <a:latin typeface="Arial"/>
                <a:cs typeface="Arial"/>
              </a:rPr>
              <a:t>close </a:t>
            </a:r>
            <a:r>
              <a:rPr sz="2200" dirty="0">
                <a:latin typeface="Arial"/>
                <a:cs typeface="Arial"/>
              </a:rPr>
              <a:t>out</a:t>
            </a:r>
            <a:r>
              <a:rPr sz="2200" spc="-30" dirty="0">
                <a:latin typeface="Arial"/>
                <a:cs typeface="Arial"/>
              </a:rPr>
              <a:t> </a:t>
            </a:r>
            <a:r>
              <a:rPr sz="2200" dirty="0">
                <a:latin typeface="Arial"/>
                <a:cs typeface="Arial"/>
              </a:rPr>
              <a:t>the</a:t>
            </a:r>
            <a:r>
              <a:rPr sz="2200" spc="-25" dirty="0">
                <a:latin typeface="Arial"/>
                <a:cs typeface="Arial"/>
              </a:rPr>
              <a:t> </a:t>
            </a:r>
            <a:r>
              <a:rPr sz="2200" dirty="0">
                <a:latin typeface="Arial"/>
                <a:cs typeface="Arial"/>
              </a:rPr>
              <a:t>issue</a:t>
            </a:r>
            <a:r>
              <a:rPr sz="2200" spc="-20" dirty="0">
                <a:latin typeface="Arial"/>
                <a:cs typeface="Arial"/>
              </a:rPr>
              <a:t> </a:t>
            </a:r>
            <a:r>
              <a:rPr sz="2200" dirty="0">
                <a:latin typeface="Arial"/>
                <a:cs typeface="Arial"/>
              </a:rPr>
              <a:t>to</a:t>
            </a:r>
            <a:r>
              <a:rPr sz="2200" spc="-30" dirty="0">
                <a:latin typeface="Arial"/>
                <a:cs typeface="Arial"/>
              </a:rPr>
              <a:t> </a:t>
            </a:r>
            <a:r>
              <a:rPr sz="2200" dirty="0">
                <a:latin typeface="Arial"/>
                <a:cs typeface="Arial"/>
              </a:rPr>
              <a:t>ensure</a:t>
            </a:r>
            <a:r>
              <a:rPr sz="2200" spc="-45" dirty="0">
                <a:latin typeface="Arial"/>
                <a:cs typeface="Arial"/>
              </a:rPr>
              <a:t> </a:t>
            </a:r>
            <a:r>
              <a:rPr sz="2200" dirty="0">
                <a:latin typeface="Arial"/>
                <a:cs typeface="Arial"/>
              </a:rPr>
              <a:t>that</a:t>
            </a:r>
            <a:r>
              <a:rPr sz="2200" spc="-30" dirty="0">
                <a:latin typeface="Arial"/>
                <a:cs typeface="Arial"/>
              </a:rPr>
              <a:t> </a:t>
            </a:r>
            <a:r>
              <a:rPr sz="2200" dirty="0">
                <a:latin typeface="Arial"/>
                <a:cs typeface="Arial"/>
              </a:rPr>
              <a:t>it</a:t>
            </a:r>
            <a:r>
              <a:rPr sz="2200" spc="-25" dirty="0">
                <a:latin typeface="Arial"/>
                <a:cs typeface="Arial"/>
              </a:rPr>
              <a:t> </a:t>
            </a:r>
            <a:r>
              <a:rPr sz="2200" dirty="0">
                <a:latin typeface="Arial"/>
                <a:cs typeface="Arial"/>
              </a:rPr>
              <a:t>will not</a:t>
            </a:r>
            <a:r>
              <a:rPr sz="2200" spc="-15" dirty="0">
                <a:latin typeface="Arial"/>
                <a:cs typeface="Arial"/>
              </a:rPr>
              <a:t> </a:t>
            </a:r>
            <a:r>
              <a:rPr sz="2200" dirty="0">
                <a:latin typeface="Arial"/>
                <a:cs typeface="Arial"/>
              </a:rPr>
              <a:t>occur</a:t>
            </a:r>
            <a:r>
              <a:rPr sz="2200" spc="-45" dirty="0">
                <a:latin typeface="Arial"/>
                <a:cs typeface="Arial"/>
              </a:rPr>
              <a:t> </a:t>
            </a:r>
            <a:r>
              <a:rPr sz="2200" dirty="0">
                <a:latin typeface="Arial"/>
                <a:cs typeface="Arial"/>
              </a:rPr>
              <a:t>again</a:t>
            </a:r>
            <a:r>
              <a:rPr sz="2200" spc="-20" dirty="0">
                <a:latin typeface="Arial"/>
                <a:cs typeface="Arial"/>
              </a:rPr>
              <a:t> </a:t>
            </a:r>
            <a:r>
              <a:rPr sz="2200" dirty="0">
                <a:latin typeface="Arial"/>
                <a:cs typeface="Arial"/>
              </a:rPr>
              <a:t>in</a:t>
            </a:r>
            <a:r>
              <a:rPr sz="2200" spc="-5" dirty="0">
                <a:latin typeface="Arial"/>
                <a:cs typeface="Arial"/>
              </a:rPr>
              <a:t> </a:t>
            </a:r>
            <a:r>
              <a:rPr sz="2200" spc="-10" dirty="0">
                <a:latin typeface="Arial"/>
                <a:cs typeface="Arial"/>
              </a:rPr>
              <a:t>future.</a:t>
            </a:r>
            <a:endParaRPr sz="2200" dirty="0">
              <a:latin typeface="Arial"/>
              <a:cs typeface="Arial"/>
            </a:endParaRPr>
          </a:p>
        </p:txBody>
      </p:sp>
      <p:sp>
        <p:nvSpPr>
          <p:cNvPr id="4" name="TextBox 3"/>
          <p:cNvSpPr txBox="1"/>
          <p:nvPr/>
        </p:nvSpPr>
        <p:spPr>
          <a:xfrm>
            <a:off x="1178718" y="686688"/>
            <a:ext cx="9491345" cy="1785104"/>
          </a:xfrm>
          <a:prstGeom prst="rect">
            <a:avLst/>
          </a:prstGeom>
          <a:solidFill>
            <a:schemeClr val="tx2">
              <a:lumMod val="50000"/>
            </a:schemeClr>
          </a:solidFill>
          <a:ln>
            <a:solidFill>
              <a:schemeClr val="bg2"/>
            </a:solidFill>
          </a:ln>
        </p:spPr>
        <p:txBody>
          <a:bodyPr wrap="square" rtlCol="0" anchor="ctr" anchorCtr="1">
            <a:spAutoFit/>
          </a:bodyPr>
          <a:lstStyle/>
          <a:p>
            <a:pPr marL="355600" marR="5080" indent="-342900">
              <a:spcBef>
                <a:spcPts val="105"/>
              </a:spcBef>
            </a:pPr>
            <a:r>
              <a:rPr lang="en-US" sz="2200" dirty="0">
                <a:latin typeface="Arial"/>
                <a:cs typeface="Arial"/>
              </a:rPr>
              <a:t>2.6</a:t>
            </a:r>
            <a:r>
              <a:rPr lang="en-US" sz="2200" spc="-65" dirty="0">
                <a:latin typeface="Arial"/>
                <a:cs typeface="Arial"/>
              </a:rPr>
              <a:t> </a:t>
            </a:r>
            <a:r>
              <a:rPr lang="en-US" sz="2200" dirty="0">
                <a:latin typeface="Arial"/>
                <a:cs typeface="Arial"/>
              </a:rPr>
              <a:t>The</a:t>
            </a:r>
            <a:r>
              <a:rPr lang="en-US" sz="2200" spc="-130" dirty="0">
                <a:latin typeface="Arial"/>
                <a:cs typeface="Arial"/>
              </a:rPr>
              <a:t> </a:t>
            </a:r>
            <a:r>
              <a:rPr lang="en-US" sz="2200" dirty="0">
                <a:latin typeface="Arial"/>
                <a:cs typeface="Arial"/>
              </a:rPr>
              <a:t>Applicant</a:t>
            </a:r>
            <a:r>
              <a:rPr lang="en-US" sz="2200" spc="-15" dirty="0">
                <a:latin typeface="Arial"/>
                <a:cs typeface="Arial"/>
              </a:rPr>
              <a:t> </a:t>
            </a:r>
            <a:r>
              <a:rPr lang="en-US" sz="2200" dirty="0">
                <a:latin typeface="Arial"/>
                <a:cs typeface="Arial"/>
              </a:rPr>
              <a:t>shall</a:t>
            </a:r>
            <a:r>
              <a:rPr lang="en-US" sz="2200" spc="-30" dirty="0">
                <a:latin typeface="Arial"/>
                <a:cs typeface="Arial"/>
              </a:rPr>
              <a:t> </a:t>
            </a:r>
            <a:r>
              <a:rPr lang="en-US" sz="2200" dirty="0">
                <a:latin typeface="Arial"/>
                <a:cs typeface="Arial"/>
              </a:rPr>
              <a:t>operate</a:t>
            </a:r>
            <a:r>
              <a:rPr lang="en-US" sz="2200" spc="-35" dirty="0">
                <a:latin typeface="Arial"/>
                <a:cs typeface="Arial"/>
              </a:rPr>
              <a:t> </a:t>
            </a:r>
            <a:r>
              <a:rPr lang="en-US" sz="2200" dirty="0">
                <a:latin typeface="Arial"/>
                <a:cs typeface="Arial"/>
              </a:rPr>
              <a:t>a</a:t>
            </a:r>
            <a:r>
              <a:rPr lang="en-US" sz="2200" spc="-30" dirty="0">
                <a:latin typeface="Arial"/>
                <a:cs typeface="Arial"/>
              </a:rPr>
              <a:t> </a:t>
            </a:r>
            <a:r>
              <a:rPr lang="en-US" sz="2200" dirty="0">
                <a:latin typeface="Arial"/>
                <a:cs typeface="Arial"/>
              </a:rPr>
              <a:t>product</a:t>
            </a:r>
            <a:r>
              <a:rPr lang="en-US" sz="2200" spc="-50" dirty="0">
                <a:latin typeface="Arial"/>
                <a:cs typeface="Arial"/>
              </a:rPr>
              <a:t> </a:t>
            </a:r>
            <a:r>
              <a:rPr lang="en-US" sz="2200" dirty="0">
                <a:latin typeface="Arial"/>
                <a:cs typeface="Arial"/>
              </a:rPr>
              <a:t>recall</a:t>
            </a:r>
            <a:r>
              <a:rPr lang="en-US" sz="2200" spc="-25" dirty="0">
                <a:latin typeface="Arial"/>
                <a:cs typeface="Arial"/>
              </a:rPr>
              <a:t> </a:t>
            </a:r>
            <a:r>
              <a:rPr lang="en-US" sz="2200" dirty="0">
                <a:latin typeface="Arial"/>
                <a:cs typeface="Arial"/>
              </a:rPr>
              <a:t>system</a:t>
            </a:r>
            <a:r>
              <a:rPr lang="en-US" sz="2200" spc="-40" dirty="0">
                <a:latin typeface="Arial"/>
                <a:cs typeface="Arial"/>
              </a:rPr>
              <a:t> </a:t>
            </a:r>
            <a:r>
              <a:rPr lang="en-US" sz="2200" dirty="0">
                <a:latin typeface="Arial"/>
                <a:cs typeface="Arial"/>
              </a:rPr>
              <a:t>that</a:t>
            </a:r>
            <a:r>
              <a:rPr lang="en-US" sz="2200" spc="-30" dirty="0">
                <a:latin typeface="Arial"/>
                <a:cs typeface="Arial"/>
              </a:rPr>
              <a:t> </a:t>
            </a:r>
            <a:r>
              <a:rPr lang="en-US" sz="2200" dirty="0">
                <a:latin typeface="Arial"/>
                <a:cs typeface="Arial"/>
              </a:rPr>
              <a:t>will</a:t>
            </a:r>
            <a:r>
              <a:rPr lang="en-US" sz="2200" spc="-5" dirty="0">
                <a:latin typeface="Arial"/>
                <a:cs typeface="Arial"/>
              </a:rPr>
              <a:t> </a:t>
            </a:r>
            <a:r>
              <a:rPr lang="en-US" sz="2200" dirty="0">
                <a:latin typeface="Arial"/>
                <a:cs typeface="Arial"/>
              </a:rPr>
              <a:t>be</a:t>
            </a:r>
            <a:r>
              <a:rPr lang="en-US" sz="2200" spc="-20" dirty="0">
                <a:latin typeface="Arial"/>
                <a:cs typeface="Arial"/>
              </a:rPr>
              <a:t> </a:t>
            </a:r>
            <a:r>
              <a:rPr lang="en-US" sz="2200" dirty="0">
                <a:latin typeface="Arial"/>
                <a:cs typeface="Arial"/>
              </a:rPr>
              <a:t>activated</a:t>
            </a:r>
            <a:r>
              <a:rPr lang="en-US" sz="2200" spc="-25" dirty="0">
                <a:latin typeface="Arial"/>
                <a:cs typeface="Arial"/>
              </a:rPr>
              <a:t> if </a:t>
            </a:r>
            <a:r>
              <a:rPr lang="en-US" sz="2200" dirty="0">
                <a:latin typeface="Arial"/>
                <a:cs typeface="Arial"/>
              </a:rPr>
              <a:t>certified</a:t>
            </a:r>
            <a:r>
              <a:rPr lang="en-US" sz="2200" spc="-55" dirty="0">
                <a:latin typeface="Arial"/>
                <a:cs typeface="Arial"/>
              </a:rPr>
              <a:t> </a:t>
            </a:r>
            <a:r>
              <a:rPr lang="en-US" sz="2200" dirty="0">
                <a:latin typeface="Arial"/>
                <a:cs typeface="Arial"/>
              </a:rPr>
              <a:t>seafood</a:t>
            </a:r>
            <a:r>
              <a:rPr lang="en-US" sz="2200" spc="-40" dirty="0">
                <a:latin typeface="Arial"/>
                <a:cs typeface="Arial"/>
              </a:rPr>
              <a:t> </a:t>
            </a:r>
            <a:r>
              <a:rPr lang="en-US" sz="2200" dirty="0">
                <a:latin typeface="Arial"/>
                <a:cs typeface="Arial"/>
              </a:rPr>
              <a:t>is</a:t>
            </a:r>
            <a:r>
              <a:rPr lang="en-US" sz="2200" spc="-25" dirty="0">
                <a:latin typeface="Arial"/>
                <a:cs typeface="Arial"/>
              </a:rPr>
              <a:t> </a:t>
            </a:r>
            <a:r>
              <a:rPr lang="en-US" sz="2200" dirty="0">
                <a:latin typeface="Arial"/>
                <a:cs typeface="Arial"/>
              </a:rPr>
              <a:t>mixed</a:t>
            </a:r>
            <a:r>
              <a:rPr lang="en-US" sz="2200" spc="-10" dirty="0">
                <a:latin typeface="Arial"/>
                <a:cs typeface="Arial"/>
              </a:rPr>
              <a:t> </a:t>
            </a:r>
            <a:r>
              <a:rPr lang="en-US" sz="2200" dirty="0">
                <a:latin typeface="Arial"/>
                <a:cs typeface="Arial"/>
              </a:rPr>
              <a:t>with</a:t>
            </a:r>
            <a:r>
              <a:rPr lang="en-US" sz="2200" spc="-15" dirty="0">
                <a:latin typeface="Arial"/>
                <a:cs typeface="Arial"/>
              </a:rPr>
              <a:t> </a:t>
            </a:r>
            <a:r>
              <a:rPr lang="en-US" sz="2200" dirty="0">
                <a:latin typeface="Arial"/>
                <a:cs typeface="Arial"/>
              </a:rPr>
              <a:t>non-certified</a:t>
            </a:r>
            <a:r>
              <a:rPr lang="en-US" sz="2200" spc="-40" dirty="0">
                <a:latin typeface="Arial"/>
                <a:cs typeface="Arial"/>
              </a:rPr>
              <a:t> </a:t>
            </a:r>
            <a:r>
              <a:rPr lang="en-US" sz="2200" dirty="0">
                <a:latin typeface="Arial"/>
                <a:cs typeface="Arial"/>
              </a:rPr>
              <a:t>seafood.</a:t>
            </a:r>
            <a:r>
              <a:rPr lang="en-US" sz="2200" spc="-90" dirty="0">
                <a:latin typeface="Arial"/>
                <a:cs typeface="Arial"/>
              </a:rPr>
              <a:t> </a:t>
            </a:r>
            <a:r>
              <a:rPr lang="en-US" sz="2200" dirty="0">
                <a:latin typeface="Arial"/>
                <a:cs typeface="Arial"/>
              </a:rPr>
              <a:t>The</a:t>
            </a:r>
            <a:r>
              <a:rPr lang="en-US" sz="2200" spc="-10" dirty="0">
                <a:latin typeface="Arial"/>
                <a:cs typeface="Arial"/>
              </a:rPr>
              <a:t> relevant </a:t>
            </a:r>
            <a:r>
              <a:rPr lang="en-US" sz="2200" dirty="0">
                <a:latin typeface="Arial"/>
                <a:cs typeface="Arial"/>
              </a:rPr>
              <a:t>certification</a:t>
            </a:r>
            <a:r>
              <a:rPr lang="en-US" sz="2200" spc="-45" dirty="0">
                <a:latin typeface="Arial"/>
                <a:cs typeface="Arial"/>
              </a:rPr>
              <a:t> </a:t>
            </a:r>
            <a:r>
              <a:rPr lang="en-US" sz="2200" dirty="0">
                <a:latin typeface="Arial"/>
                <a:cs typeface="Arial"/>
              </a:rPr>
              <a:t>body</a:t>
            </a:r>
            <a:r>
              <a:rPr lang="en-US" sz="2200" spc="-35" dirty="0">
                <a:latin typeface="Arial"/>
                <a:cs typeface="Arial"/>
              </a:rPr>
              <a:t> </a:t>
            </a:r>
            <a:r>
              <a:rPr lang="en-US" sz="2200" dirty="0">
                <a:latin typeface="Arial"/>
                <a:cs typeface="Arial"/>
              </a:rPr>
              <a:t>shall</a:t>
            </a:r>
            <a:r>
              <a:rPr lang="en-US" sz="2200" spc="-35" dirty="0">
                <a:latin typeface="Arial"/>
                <a:cs typeface="Arial"/>
              </a:rPr>
              <a:t> </a:t>
            </a:r>
            <a:r>
              <a:rPr lang="en-US" sz="2200" dirty="0">
                <a:latin typeface="Arial"/>
                <a:cs typeface="Arial"/>
              </a:rPr>
              <a:t>be</a:t>
            </a:r>
            <a:r>
              <a:rPr lang="en-US" sz="2200" spc="-15" dirty="0">
                <a:latin typeface="Arial"/>
                <a:cs typeface="Arial"/>
              </a:rPr>
              <a:t> </a:t>
            </a:r>
            <a:r>
              <a:rPr lang="en-US" sz="2200" dirty="0">
                <a:latin typeface="Arial"/>
                <a:cs typeface="Arial"/>
              </a:rPr>
              <a:t>notified</a:t>
            </a:r>
            <a:r>
              <a:rPr lang="en-US" sz="2200" spc="-25" dirty="0">
                <a:latin typeface="Arial"/>
                <a:cs typeface="Arial"/>
              </a:rPr>
              <a:t> </a:t>
            </a:r>
            <a:r>
              <a:rPr lang="en-US" sz="2200" dirty="0">
                <a:latin typeface="Arial"/>
                <a:cs typeface="Arial"/>
              </a:rPr>
              <a:t>within</a:t>
            </a:r>
            <a:r>
              <a:rPr lang="en-US" sz="2200" spc="-15" dirty="0">
                <a:latin typeface="Arial"/>
                <a:cs typeface="Arial"/>
              </a:rPr>
              <a:t> </a:t>
            </a:r>
            <a:r>
              <a:rPr lang="en-US" sz="2200" dirty="0">
                <a:latin typeface="Arial"/>
                <a:cs typeface="Arial"/>
              </a:rPr>
              <a:t>3</a:t>
            </a:r>
            <a:r>
              <a:rPr lang="en-US" sz="2200" spc="-35" dirty="0">
                <a:latin typeface="Arial"/>
                <a:cs typeface="Arial"/>
              </a:rPr>
              <a:t> </a:t>
            </a:r>
            <a:r>
              <a:rPr lang="en-US" sz="2200" dirty="0">
                <a:latin typeface="Arial"/>
                <a:cs typeface="Arial"/>
              </a:rPr>
              <a:t>working</a:t>
            </a:r>
            <a:r>
              <a:rPr lang="en-US" sz="2200" spc="-45" dirty="0">
                <a:latin typeface="Arial"/>
                <a:cs typeface="Arial"/>
              </a:rPr>
              <a:t> </a:t>
            </a:r>
            <a:r>
              <a:rPr lang="en-US" sz="2200" dirty="0">
                <a:latin typeface="Arial"/>
                <a:cs typeface="Arial"/>
              </a:rPr>
              <a:t>days</a:t>
            </a:r>
            <a:r>
              <a:rPr lang="en-US" sz="2200" spc="-25" dirty="0">
                <a:latin typeface="Arial"/>
                <a:cs typeface="Arial"/>
              </a:rPr>
              <a:t> </a:t>
            </a:r>
            <a:r>
              <a:rPr lang="en-US" sz="2200" dirty="0">
                <a:latin typeface="Arial"/>
                <a:cs typeface="Arial"/>
              </a:rPr>
              <a:t>in</a:t>
            </a:r>
            <a:r>
              <a:rPr lang="en-US" sz="2200" spc="-15" dirty="0">
                <a:latin typeface="Arial"/>
                <a:cs typeface="Arial"/>
              </a:rPr>
              <a:t> </a:t>
            </a:r>
            <a:r>
              <a:rPr lang="en-US" sz="2200" dirty="0">
                <a:latin typeface="Arial"/>
                <a:cs typeface="Arial"/>
              </a:rPr>
              <a:t>the</a:t>
            </a:r>
            <a:r>
              <a:rPr lang="en-US" sz="2200" spc="-30" dirty="0">
                <a:latin typeface="Arial"/>
                <a:cs typeface="Arial"/>
              </a:rPr>
              <a:t> </a:t>
            </a:r>
            <a:r>
              <a:rPr lang="en-US" sz="2200" dirty="0">
                <a:latin typeface="Arial"/>
                <a:cs typeface="Arial"/>
              </a:rPr>
              <a:t>event</a:t>
            </a:r>
            <a:r>
              <a:rPr lang="en-US" sz="2200" spc="-40" dirty="0">
                <a:latin typeface="Arial"/>
                <a:cs typeface="Arial"/>
              </a:rPr>
              <a:t> </a:t>
            </a:r>
            <a:r>
              <a:rPr lang="en-US" sz="2200" dirty="0">
                <a:latin typeface="Arial"/>
                <a:cs typeface="Arial"/>
              </a:rPr>
              <a:t>of</a:t>
            </a:r>
            <a:r>
              <a:rPr lang="en-US" sz="2200" spc="-20" dirty="0">
                <a:latin typeface="Arial"/>
                <a:cs typeface="Arial"/>
              </a:rPr>
              <a:t> </a:t>
            </a:r>
            <a:r>
              <a:rPr lang="en-US" sz="2200" spc="-50" dirty="0">
                <a:latin typeface="Arial"/>
                <a:cs typeface="Arial"/>
              </a:rPr>
              <a:t>a </a:t>
            </a:r>
            <a:r>
              <a:rPr lang="en-US" sz="2200" dirty="0">
                <a:latin typeface="Arial"/>
                <a:cs typeface="Arial"/>
              </a:rPr>
              <a:t>certified</a:t>
            </a:r>
            <a:r>
              <a:rPr lang="en-US" sz="2200" spc="-40" dirty="0">
                <a:latin typeface="Arial"/>
                <a:cs typeface="Arial"/>
              </a:rPr>
              <a:t> </a:t>
            </a:r>
            <a:r>
              <a:rPr lang="en-US" sz="2200" dirty="0">
                <a:latin typeface="Arial"/>
                <a:cs typeface="Arial"/>
              </a:rPr>
              <a:t>product</a:t>
            </a:r>
            <a:r>
              <a:rPr lang="en-US" sz="2200" spc="-55" dirty="0">
                <a:latin typeface="Arial"/>
                <a:cs typeface="Arial"/>
              </a:rPr>
              <a:t> </a:t>
            </a:r>
            <a:r>
              <a:rPr lang="en-US" sz="2200" dirty="0">
                <a:latin typeface="Arial"/>
                <a:cs typeface="Arial"/>
              </a:rPr>
              <a:t>being</a:t>
            </a:r>
            <a:r>
              <a:rPr lang="en-US" sz="2200" spc="-25" dirty="0">
                <a:latin typeface="Arial"/>
                <a:cs typeface="Arial"/>
              </a:rPr>
              <a:t> </a:t>
            </a:r>
            <a:r>
              <a:rPr lang="en-US" sz="2200" dirty="0">
                <a:latin typeface="Arial"/>
                <a:cs typeface="Arial"/>
              </a:rPr>
              <a:t>recalled.</a:t>
            </a:r>
            <a:r>
              <a:rPr lang="en-US" sz="2200" spc="-80" dirty="0">
                <a:latin typeface="Arial"/>
                <a:cs typeface="Arial"/>
              </a:rPr>
              <a:t> </a:t>
            </a:r>
            <a:r>
              <a:rPr lang="en-US" sz="2200" dirty="0">
                <a:latin typeface="Arial"/>
                <a:cs typeface="Arial"/>
              </a:rPr>
              <a:t>The</a:t>
            </a:r>
            <a:r>
              <a:rPr lang="en-US" sz="2200" spc="-5" dirty="0">
                <a:latin typeface="Arial"/>
                <a:cs typeface="Arial"/>
              </a:rPr>
              <a:t> </a:t>
            </a:r>
            <a:r>
              <a:rPr lang="en-US" sz="2200" dirty="0">
                <a:latin typeface="Arial"/>
                <a:cs typeface="Arial"/>
              </a:rPr>
              <a:t>product</a:t>
            </a:r>
            <a:r>
              <a:rPr lang="en-US" sz="2200" spc="-55" dirty="0">
                <a:latin typeface="Arial"/>
                <a:cs typeface="Arial"/>
              </a:rPr>
              <a:t> </a:t>
            </a:r>
            <a:r>
              <a:rPr lang="en-US" sz="2200" dirty="0">
                <a:latin typeface="Arial"/>
                <a:cs typeface="Arial"/>
              </a:rPr>
              <a:t>recall</a:t>
            </a:r>
            <a:r>
              <a:rPr lang="en-US" sz="2200" spc="-30" dirty="0">
                <a:latin typeface="Arial"/>
                <a:cs typeface="Arial"/>
              </a:rPr>
              <a:t> </a:t>
            </a:r>
            <a:r>
              <a:rPr lang="en-US" sz="2200" dirty="0">
                <a:latin typeface="Arial"/>
                <a:cs typeface="Arial"/>
              </a:rPr>
              <a:t>system</a:t>
            </a:r>
            <a:r>
              <a:rPr lang="en-US" sz="2200" spc="-40" dirty="0">
                <a:latin typeface="Arial"/>
                <a:cs typeface="Arial"/>
              </a:rPr>
              <a:t> </a:t>
            </a:r>
            <a:r>
              <a:rPr lang="en-US" sz="2200" dirty="0">
                <a:latin typeface="Arial"/>
                <a:cs typeface="Arial"/>
              </a:rPr>
              <a:t>shall</a:t>
            </a:r>
            <a:r>
              <a:rPr lang="en-US" sz="2200" spc="-30" dirty="0">
                <a:latin typeface="Arial"/>
                <a:cs typeface="Arial"/>
              </a:rPr>
              <a:t> </a:t>
            </a:r>
            <a:r>
              <a:rPr lang="en-US" sz="2200" dirty="0">
                <a:latin typeface="Arial"/>
                <a:cs typeface="Arial"/>
              </a:rPr>
              <a:t>be</a:t>
            </a:r>
            <a:r>
              <a:rPr lang="en-US" sz="2200" spc="-20" dirty="0">
                <a:latin typeface="Arial"/>
                <a:cs typeface="Arial"/>
              </a:rPr>
              <a:t> </a:t>
            </a:r>
            <a:r>
              <a:rPr lang="en-US" sz="2200" spc="-10" dirty="0">
                <a:latin typeface="Arial"/>
                <a:cs typeface="Arial"/>
              </a:rPr>
              <a:t>tested </a:t>
            </a:r>
            <a:r>
              <a:rPr lang="en-US" sz="2200" dirty="0">
                <a:latin typeface="Arial"/>
                <a:cs typeface="Arial"/>
              </a:rPr>
              <a:t>annually</a:t>
            </a:r>
            <a:r>
              <a:rPr lang="en-US" sz="2200" spc="-45" dirty="0">
                <a:latin typeface="Arial"/>
                <a:cs typeface="Arial"/>
              </a:rPr>
              <a:t> </a:t>
            </a:r>
            <a:r>
              <a:rPr lang="en-US" sz="2200" dirty="0">
                <a:latin typeface="Arial"/>
                <a:cs typeface="Arial"/>
              </a:rPr>
              <a:t>with</a:t>
            </a:r>
            <a:r>
              <a:rPr lang="en-US" sz="2200" spc="-40" dirty="0">
                <a:latin typeface="Arial"/>
                <a:cs typeface="Arial"/>
              </a:rPr>
              <a:t> </a:t>
            </a:r>
            <a:r>
              <a:rPr lang="en-US" sz="2200" dirty="0">
                <a:latin typeface="Arial"/>
                <a:cs typeface="Arial"/>
              </a:rPr>
              <a:t>documented</a:t>
            </a:r>
            <a:r>
              <a:rPr lang="en-US" sz="2200" spc="-60" dirty="0">
                <a:latin typeface="Arial"/>
                <a:cs typeface="Arial"/>
              </a:rPr>
              <a:t> </a:t>
            </a:r>
            <a:r>
              <a:rPr lang="en-US" sz="2200" dirty="0">
                <a:latin typeface="Arial"/>
                <a:cs typeface="Arial"/>
              </a:rPr>
              <a:t>results</a:t>
            </a:r>
            <a:r>
              <a:rPr lang="en-US" sz="2200" spc="-55" dirty="0">
                <a:latin typeface="Arial"/>
                <a:cs typeface="Arial"/>
              </a:rPr>
              <a:t> </a:t>
            </a:r>
            <a:r>
              <a:rPr lang="en-US" sz="2200" dirty="0">
                <a:latin typeface="Arial"/>
                <a:cs typeface="Arial"/>
              </a:rPr>
              <a:t>for</a:t>
            </a:r>
            <a:r>
              <a:rPr lang="en-US" sz="2200" spc="-40" dirty="0">
                <a:latin typeface="Arial"/>
                <a:cs typeface="Arial"/>
              </a:rPr>
              <a:t> </a:t>
            </a:r>
            <a:r>
              <a:rPr lang="en-US" sz="2200" spc="-10" dirty="0">
                <a:latin typeface="Arial"/>
                <a:cs typeface="Arial"/>
              </a:rPr>
              <a:t>inspection.</a:t>
            </a:r>
            <a:endParaRPr lang="en-US" sz="2200" dirty="0">
              <a:latin typeface="Arial"/>
              <a:cs typeface="Arial"/>
            </a:endParaRPr>
          </a:p>
        </p:txBody>
      </p:sp>
    </p:spTree>
    <p:extLst>
      <p:ext uri="{BB962C8B-B14F-4D97-AF65-F5344CB8AC3E}">
        <p14:creationId xmlns:p14="http://schemas.microsoft.com/office/powerpoint/2010/main" val="320731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91323" y="127160"/>
            <a:ext cx="10309284" cy="1038745"/>
          </a:xfrm>
          <a:prstGeom prst="rect">
            <a:avLst/>
          </a:prstGeom>
        </p:spPr>
        <p:txBody>
          <a:bodyPr vert="horz" wrap="square" lIns="0" tIns="480059" rIns="0" bIns="0" rtlCol="0">
            <a:spAutoFit/>
          </a:bodyPr>
          <a:lstStyle/>
          <a:p>
            <a:pPr marL="325120">
              <a:spcBef>
                <a:spcPts val="105"/>
              </a:spcBef>
            </a:pPr>
            <a:r>
              <a:rPr sz="3600" b="1" i="0" dirty="0">
                <a:solidFill>
                  <a:srgbClr val="335B74"/>
                </a:solidFill>
                <a:latin typeface="Arial" panose="020B0604020202020204" pitchFamily="34" charset="0"/>
                <a:cs typeface="Arial" panose="020B0604020202020204" pitchFamily="34" charset="0"/>
              </a:rPr>
              <a:t>Unified RFM</a:t>
            </a:r>
            <a:r>
              <a:rPr sz="3600" b="1" i="0" spc="-25" dirty="0">
                <a:solidFill>
                  <a:srgbClr val="335B74"/>
                </a:solidFill>
                <a:latin typeface="Arial" panose="020B0604020202020204" pitchFamily="34" charset="0"/>
                <a:cs typeface="Arial" panose="020B0604020202020204" pitchFamily="34" charset="0"/>
              </a:rPr>
              <a:t> </a:t>
            </a:r>
            <a:r>
              <a:rPr sz="3600" b="1" i="0" dirty="0">
                <a:solidFill>
                  <a:srgbClr val="335B74"/>
                </a:solidFill>
                <a:latin typeface="Arial" panose="020B0604020202020204" pitchFamily="34" charset="0"/>
                <a:cs typeface="Arial" panose="020B0604020202020204" pitchFamily="34" charset="0"/>
              </a:rPr>
              <a:t>Standard</a:t>
            </a:r>
            <a:r>
              <a:rPr sz="3600" b="1" i="0" spc="-20" dirty="0">
                <a:solidFill>
                  <a:srgbClr val="335B74"/>
                </a:solidFill>
                <a:latin typeface="Arial" panose="020B0604020202020204" pitchFamily="34" charset="0"/>
                <a:cs typeface="Arial" panose="020B0604020202020204" pitchFamily="34" charset="0"/>
              </a:rPr>
              <a:t> </a:t>
            </a:r>
            <a:r>
              <a:rPr lang="en-US" sz="3600" b="1" i="0" spc="-20" dirty="0">
                <a:solidFill>
                  <a:srgbClr val="335B74"/>
                </a:solidFill>
                <a:latin typeface="Arial" panose="020B0604020202020204" pitchFamily="34" charset="0"/>
                <a:cs typeface="Arial" panose="020B0604020202020204" pitchFamily="34" charset="0"/>
              </a:rPr>
              <a:t>V </a:t>
            </a:r>
            <a:r>
              <a:rPr sz="3600" b="1" i="0" spc="-20" dirty="0">
                <a:solidFill>
                  <a:srgbClr val="335B74"/>
                </a:solidFill>
                <a:latin typeface="Arial" panose="020B0604020202020204" pitchFamily="34" charset="0"/>
                <a:cs typeface="Arial" panose="020B0604020202020204" pitchFamily="34" charset="0"/>
              </a:rPr>
              <a:t>2.5</a:t>
            </a:r>
            <a:endParaRPr sz="3600" dirty="0">
              <a:solidFill>
                <a:srgbClr val="335B74"/>
              </a:solidFill>
              <a:latin typeface="Arial" panose="020B0604020202020204" pitchFamily="34" charset="0"/>
              <a:cs typeface="Arial" panose="020B0604020202020204" pitchFamily="34" charset="0"/>
            </a:endParaRPr>
          </a:p>
        </p:txBody>
      </p:sp>
      <p:sp>
        <p:nvSpPr>
          <p:cNvPr id="3" name="object 3"/>
          <p:cNvSpPr txBox="1"/>
          <p:nvPr/>
        </p:nvSpPr>
        <p:spPr>
          <a:xfrm>
            <a:off x="2372155" y="2096047"/>
            <a:ext cx="7247255" cy="2844368"/>
          </a:xfrm>
          <a:prstGeom prst="rect">
            <a:avLst/>
          </a:prstGeom>
          <a:solidFill>
            <a:schemeClr val="accent3">
              <a:lumMod val="75000"/>
            </a:schemeClr>
          </a:solidFill>
          <a:ln>
            <a:solidFill>
              <a:srgbClr val="002060"/>
            </a:solidFill>
          </a:ln>
        </p:spPr>
        <p:txBody>
          <a:bodyPr vert="horz" wrap="square" lIns="0" tIns="12700" rIns="0" bIns="0" rtlCol="0">
            <a:spAutoFit/>
          </a:bodyPr>
          <a:lstStyle/>
          <a:p>
            <a:pPr marL="12700" algn="ctr">
              <a:spcBef>
                <a:spcPts val="100"/>
              </a:spcBef>
            </a:pPr>
            <a:r>
              <a:rPr sz="2400" b="1" dirty="0">
                <a:uFill>
                  <a:solidFill>
                    <a:srgbClr val="000000"/>
                  </a:solidFill>
                </a:uFill>
                <a:latin typeface="Arial"/>
                <a:cs typeface="Arial"/>
              </a:rPr>
              <a:t>Standard </a:t>
            </a:r>
            <a:r>
              <a:rPr sz="2400" b="1" spc="-10" dirty="0">
                <a:uFill>
                  <a:solidFill>
                    <a:srgbClr val="000000"/>
                  </a:solidFill>
                </a:uFill>
                <a:latin typeface="Arial"/>
                <a:cs typeface="Arial"/>
              </a:rPr>
              <a:t>Owners:</a:t>
            </a:r>
            <a:endParaRPr sz="2400" dirty="0">
              <a:latin typeface="Arial"/>
              <a:cs typeface="Arial"/>
            </a:endParaRPr>
          </a:p>
          <a:p>
            <a:pPr>
              <a:spcBef>
                <a:spcPts val="10"/>
              </a:spcBef>
            </a:pPr>
            <a:endParaRPr sz="2000" dirty="0">
              <a:latin typeface="Arial"/>
              <a:cs typeface="Arial"/>
            </a:endParaRPr>
          </a:p>
          <a:p>
            <a:pPr marL="12700"/>
            <a:r>
              <a:rPr sz="2000" b="1" dirty="0">
                <a:latin typeface="Arial"/>
                <a:cs typeface="Arial"/>
              </a:rPr>
              <a:t>Certified</a:t>
            </a:r>
            <a:r>
              <a:rPr sz="2000" b="1" spc="-85" dirty="0">
                <a:latin typeface="Arial"/>
                <a:cs typeface="Arial"/>
              </a:rPr>
              <a:t> </a:t>
            </a:r>
            <a:r>
              <a:rPr sz="2000" b="1" dirty="0">
                <a:latin typeface="Arial"/>
                <a:cs typeface="Arial"/>
              </a:rPr>
              <a:t>Seafood</a:t>
            </a:r>
            <a:r>
              <a:rPr sz="2000" b="1" spc="-80" dirty="0">
                <a:latin typeface="Arial"/>
                <a:cs typeface="Arial"/>
              </a:rPr>
              <a:t> </a:t>
            </a:r>
            <a:r>
              <a:rPr sz="2000" b="1" dirty="0">
                <a:latin typeface="Arial"/>
                <a:cs typeface="Arial"/>
              </a:rPr>
              <a:t>Collaborative</a:t>
            </a:r>
            <a:r>
              <a:rPr sz="2000" b="1" spc="-80" dirty="0">
                <a:latin typeface="Arial"/>
                <a:cs typeface="Arial"/>
              </a:rPr>
              <a:t> </a:t>
            </a:r>
            <a:r>
              <a:rPr sz="2000" b="1" spc="-10" dirty="0">
                <a:latin typeface="Arial"/>
                <a:cs typeface="Arial"/>
              </a:rPr>
              <a:t>(CSC)</a:t>
            </a:r>
            <a:endParaRPr sz="2000" dirty="0">
              <a:latin typeface="Arial"/>
              <a:cs typeface="Arial"/>
            </a:endParaRPr>
          </a:p>
          <a:p>
            <a:pPr marL="12700" marR="5080"/>
            <a:r>
              <a:rPr sz="2000" spc="-20" dirty="0">
                <a:latin typeface="Arial"/>
                <a:cs typeface="Arial"/>
              </a:rPr>
              <a:t>311</a:t>
            </a:r>
            <a:r>
              <a:rPr sz="2000" spc="-10" dirty="0">
                <a:latin typeface="Arial"/>
                <a:cs typeface="Arial"/>
              </a:rPr>
              <a:t> </a:t>
            </a:r>
            <a:r>
              <a:rPr sz="2000" dirty="0">
                <a:latin typeface="Arial"/>
                <a:cs typeface="Arial"/>
              </a:rPr>
              <a:t>N.</a:t>
            </a:r>
            <a:r>
              <a:rPr sz="2000" spc="-25" dirty="0">
                <a:latin typeface="Arial"/>
                <a:cs typeface="Arial"/>
              </a:rPr>
              <a:t> </a:t>
            </a:r>
            <a:r>
              <a:rPr sz="2000" dirty="0">
                <a:latin typeface="Arial"/>
                <a:cs typeface="Arial"/>
              </a:rPr>
              <a:t>Franklin</a:t>
            </a:r>
            <a:r>
              <a:rPr sz="2000" spc="5" dirty="0">
                <a:latin typeface="Arial"/>
                <a:cs typeface="Arial"/>
              </a:rPr>
              <a:t> </a:t>
            </a:r>
            <a:r>
              <a:rPr sz="2000" dirty="0">
                <a:latin typeface="Arial"/>
                <a:cs typeface="Arial"/>
              </a:rPr>
              <a:t>Street</a:t>
            </a:r>
            <a:r>
              <a:rPr sz="2000" spc="-40" dirty="0">
                <a:latin typeface="Arial"/>
                <a:cs typeface="Arial"/>
              </a:rPr>
              <a:t> </a:t>
            </a:r>
            <a:r>
              <a:rPr sz="2000" dirty="0">
                <a:latin typeface="Arial"/>
                <a:cs typeface="Arial"/>
              </a:rPr>
              <a:t>Suite,</a:t>
            </a:r>
            <a:r>
              <a:rPr sz="2000" spc="-15" dirty="0">
                <a:latin typeface="Arial"/>
                <a:cs typeface="Arial"/>
              </a:rPr>
              <a:t> </a:t>
            </a:r>
            <a:r>
              <a:rPr sz="2000" dirty="0">
                <a:latin typeface="Arial"/>
                <a:cs typeface="Arial"/>
              </a:rPr>
              <a:t>Juneau,</a:t>
            </a:r>
            <a:r>
              <a:rPr sz="2000" spc="-130" dirty="0">
                <a:latin typeface="Arial"/>
                <a:cs typeface="Arial"/>
              </a:rPr>
              <a:t> </a:t>
            </a:r>
            <a:r>
              <a:rPr sz="2000" dirty="0">
                <a:latin typeface="Arial"/>
                <a:cs typeface="Arial"/>
              </a:rPr>
              <a:t>AK</a:t>
            </a:r>
            <a:r>
              <a:rPr sz="2000" spc="-30" dirty="0">
                <a:latin typeface="Arial"/>
                <a:cs typeface="Arial"/>
              </a:rPr>
              <a:t> </a:t>
            </a:r>
            <a:r>
              <a:rPr sz="2000" spc="-35" dirty="0">
                <a:latin typeface="Arial"/>
                <a:cs typeface="Arial"/>
              </a:rPr>
              <a:t>98801-</a:t>
            </a:r>
            <a:r>
              <a:rPr sz="2000" spc="-10" dirty="0">
                <a:latin typeface="Arial"/>
                <a:cs typeface="Arial"/>
              </a:rPr>
              <a:t>1147, </a:t>
            </a:r>
            <a:r>
              <a:rPr lang="en-US" sz="2000" dirty="0">
                <a:latin typeface="Arial"/>
                <a:cs typeface="Arial"/>
              </a:rPr>
              <a:t>USA</a:t>
            </a:r>
            <a:endParaRPr lang="en-US" sz="2000" spc="-35" dirty="0">
              <a:latin typeface="Arial"/>
              <a:cs typeface="Arial"/>
            </a:endParaRPr>
          </a:p>
          <a:p>
            <a:pPr marL="12700" marR="5080"/>
            <a:r>
              <a:rPr sz="2000" spc="-10" dirty="0">
                <a:uFill>
                  <a:solidFill>
                    <a:srgbClr val="0000FF"/>
                  </a:solidFill>
                </a:uFill>
                <a:latin typeface="Arial"/>
                <a:cs typeface="Arial"/>
              </a:rPr>
              <a:t>www.rfmcertification.org</a:t>
            </a:r>
            <a:endParaRPr sz="2000" dirty="0">
              <a:latin typeface="Arial"/>
              <a:cs typeface="Arial"/>
            </a:endParaRPr>
          </a:p>
          <a:p>
            <a:pPr>
              <a:spcBef>
                <a:spcPts val="5"/>
              </a:spcBef>
            </a:pPr>
            <a:endParaRPr sz="2000" dirty="0">
              <a:latin typeface="Arial"/>
              <a:cs typeface="Arial"/>
            </a:endParaRPr>
          </a:p>
          <a:p>
            <a:pPr marL="12700" marR="142875"/>
            <a:r>
              <a:rPr sz="2000" b="1" dirty="0">
                <a:latin typeface="Arial"/>
                <a:cs typeface="Arial"/>
              </a:rPr>
              <a:t>Iceland</a:t>
            </a:r>
            <a:r>
              <a:rPr sz="2000" b="1" spc="-25" dirty="0">
                <a:latin typeface="Arial"/>
                <a:cs typeface="Arial"/>
              </a:rPr>
              <a:t> </a:t>
            </a:r>
            <a:r>
              <a:rPr sz="2000" b="1" dirty="0">
                <a:latin typeface="Arial"/>
                <a:cs typeface="Arial"/>
              </a:rPr>
              <a:t>Responsible</a:t>
            </a:r>
            <a:r>
              <a:rPr sz="2000" b="1" spc="-15" dirty="0">
                <a:latin typeface="Arial"/>
                <a:cs typeface="Arial"/>
              </a:rPr>
              <a:t> </a:t>
            </a:r>
            <a:r>
              <a:rPr sz="2000" b="1" dirty="0">
                <a:latin typeface="Arial"/>
                <a:cs typeface="Arial"/>
              </a:rPr>
              <a:t>Fisheries</a:t>
            </a:r>
            <a:r>
              <a:rPr sz="2000" b="1" spc="-20" dirty="0">
                <a:latin typeface="Arial"/>
                <a:cs typeface="Arial"/>
              </a:rPr>
              <a:t> </a:t>
            </a:r>
            <a:r>
              <a:rPr sz="2000" b="1" dirty="0">
                <a:latin typeface="Arial"/>
                <a:cs typeface="Arial"/>
              </a:rPr>
              <a:t>Foundation</a:t>
            </a:r>
            <a:r>
              <a:rPr sz="2000" b="1" spc="-35" dirty="0">
                <a:latin typeface="Arial"/>
                <a:cs typeface="Arial"/>
              </a:rPr>
              <a:t> </a:t>
            </a:r>
            <a:r>
              <a:rPr sz="2000" b="1" spc="-10" dirty="0">
                <a:latin typeface="Arial"/>
                <a:cs typeface="Arial"/>
              </a:rPr>
              <a:t>(IRFF) </a:t>
            </a:r>
            <a:r>
              <a:rPr sz="2000" dirty="0">
                <a:latin typeface="Arial"/>
                <a:cs typeface="Arial"/>
              </a:rPr>
              <a:t>Borgartún</a:t>
            </a:r>
            <a:r>
              <a:rPr sz="2000" spc="-20" dirty="0">
                <a:latin typeface="Arial"/>
                <a:cs typeface="Arial"/>
              </a:rPr>
              <a:t> </a:t>
            </a:r>
            <a:r>
              <a:rPr sz="2000" dirty="0">
                <a:latin typeface="Arial"/>
                <a:cs typeface="Arial"/>
              </a:rPr>
              <a:t>35,</a:t>
            </a:r>
            <a:r>
              <a:rPr sz="2000" spc="-15" dirty="0">
                <a:latin typeface="Arial"/>
                <a:cs typeface="Arial"/>
              </a:rPr>
              <a:t> </a:t>
            </a:r>
            <a:r>
              <a:rPr sz="2000" dirty="0">
                <a:latin typeface="Arial"/>
                <a:cs typeface="Arial"/>
              </a:rPr>
              <a:t>105</a:t>
            </a:r>
            <a:r>
              <a:rPr sz="2000" spc="-15" dirty="0">
                <a:latin typeface="Arial"/>
                <a:cs typeface="Arial"/>
              </a:rPr>
              <a:t> </a:t>
            </a:r>
            <a:r>
              <a:rPr sz="2000" dirty="0">
                <a:latin typeface="Arial"/>
                <a:cs typeface="Arial"/>
              </a:rPr>
              <a:t>Reykjavik, </a:t>
            </a:r>
            <a:r>
              <a:rPr sz="2000" spc="-10" dirty="0">
                <a:latin typeface="Arial"/>
                <a:cs typeface="Arial"/>
              </a:rPr>
              <a:t>Iceland </a:t>
            </a:r>
            <a:endParaRPr lang="en-US" sz="2000" spc="-10" dirty="0">
              <a:latin typeface="Arial"/>
              <a:cs typeface="Arial"/>
            </a:endParaRPr>
          </a:p>
          <a:p>
            <a:pPr marL="12700" marR="142875"/>
            <a:r>
              <a:rPr sz="2000" spc="-10" dirty="0">
                <a:uFill>
                  <a:solidFill>
                    <a:srgbClr val="0000FF"/>
                  </a:solidFill>
                </a:uFill>
                <a:latin typeface="Arial"/>
                <a:cs typeface="Arial"/>
              </a:rPr>
              <a:t>www.responsiblefisheries.is</a:t>
            </a:r>
            <a:endParaRPr sz="2000" dirty="0">
              <a:latin typeface="Arial"/>
              <a:cs typeface="Arial"/>
            </a:endParaRPr>
          </a:p>
        </p:txBody>
      </p:sp>
    </p:spTree>
    <p:extLst>
      <p:ext uri="{BB962C8B-B14F-4D97-AF65-F5344CB8AC3E}">
        <p14:creationId xmlns:p14="http://schemas.microsoft.com/office/powerpoint/2010/main" val="347734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93821" y="285770"/>
            <a:ext cx="10309284" cy="702960"/>
          </a:xfrm>
          <a:prstGeom prst="rect">
            <a:avLst/>
          </a:prstGeom>
        </p:spPr>
        <p:txBody>
          <a:bodyPr vert="horz" wrap="square" lIns="0" tIns="147522" rIns="0" bIns="0" rtlCol="0">
            <a:spAutoFit/>
          </a:bodyPr>
          <a:lstStyle/>
          <a:p>
            <a:pPr marL="249554">
              <a:spcBef>
                <a:spcPts val="105"/>
              </a:spcBef>
            </a:pPr>
            <a:r>
              <a:rPr sz="3600" b="1" dirty="0">
                <a:solidFill>
                  <a:srgbClr val="335B74"/>
                </a:solidFill>
                <a:latin typeface="Arial" panose="020B0604020202020204" pitchFamily="34" charset="0"/>
                <a:cs typeface="Arial" panose="020B0604020202020204" pitchFamily="34" charset="0"/>
              </a:rPr>
              <a:t>SECTION</a:t>
            </a:r>
            <a:r>
              <a:rPr sz="3600" b="1" spc="-95" dirty="0">
                <a:solidFill>
                  <a:srgbClr val="335B74"/>
                </a:solidFill>
                <a:latin typeface="Arial" panose="020B0604020202020204" pitchFamily="34" charset="0"/>
                <a:cs typeface="Arial" panose="020B0604020202020204" pitchFamily="34" charset="0"/>
              </a:rPr>
              <a:t> </a:t>
            </a:r>
            <a:r>
              <a:rPr sz="3600" b="1" spc="-10" dirty="0">
                <a:solidFill>
                  <a:srgbClr val="335B74"/>
                </a:solidFill>
                <a:latin typeface="Arial" panose="020B0604020202020204" pitchFamily="34" charset="0"/>
                <a:cs typeface="Arial" panose="020B0604020202020204" pitchFamily="34" charset="0"/>
              </a:rPr>
              <a:t>3</a:t>
            </a:r>
            <a:r>
              <a:rPr sz="3600" b="1" i="0" spc="-10" dirty="0">
                <a:solidFill>
                  <a:srgbClr val="335B74"/>
                </a:solidFill>
                <a:latin typeface="Arial" panose="020B0604020202020204" pitchFamily="34" charset="0"/>
                <a:cs typeface="Arial" panose="020B0604020202020204" pitchFamily="34" charset="0"/>
              </a:rPr>
              <a:t>:</a:t>
            </a:r>
            <a:r>
              <a:rPr sz="3600" b="1" spc="-10" dirty="0">
                <a:solidFill>
                  <a:srgbClr val="335B74"/>
                </a:solidFill>
                <a:latin typeface="Arial" panose="020B0604020202020204" pitchFamily="34" charset="0"/>
                <a:cs typeface="Arial" panose="020B0604020202020204" pitchFamily="34" charset="0"/>
              </a:rPr>
              <a:t>Traceability</a:t>
            </a:r>
            <a:r>
              <a:rPr sz="3600" b="1" spc="-80" dirty="0">
                <a:solidFill>
                  <a:srgbClr val="335B74"/>
                </a:solidFill>
                <a:latin typeface="Arial" panose="020B0604020202020204" pitchFamily="34" charset="0"/>
                <a:cs typeface="Arial" panose="020B0604020202020204" pitchFamily="34" charset="0"/>
              </a:rPr>
              <a:t> </a:t>
            </a:r>
            <a:r>
              <a:rPr sz="3600" b="1" dirty="0">
                <a:solidFill>
                  <a:srgbClr val="335B74"/>
                </a:solidFill>
                <a:latin typeface="Arial" panose="020B0604020202020204" pitchFamily="34" charset="0"/>
                <a:cs typeface="Arial" panose="020B0604020202020204" pitchFamily="34" charset="0"/>
              </a:rPr>
              <a:t>and</a:t>
            </a:r>
            <a:r>
              <a:rPr sz="3600" b="1" spc="-80" dirty="0">
                <a:solidFill>
                  <a:srgbClr val="335B74"/>
                </a:solidFill>
                <a:latin typeface="Arial" panose="020B0604020202020204" pitchFamily="34" charset="0"/>
                <a:cs typeface="Arial" panose="020B0604020202020204" pitchFamily="34" charset="0"/>
              </a:rPr>
              <a:t> </a:t>
            </a:r>
            <a:r>
              <a:rPr sz="3600" b="1" spc="-10" dirty="0">
                <a:solidFill>
                  <a:srgbClr val="335B74"/>
                </a:solidFill>
                <a:latin typeface="Arial" panose="020B0604020202020204" pitchFamily="34" charset="0"/>
                <a:cs typeface="Arial" panose="020B0604020202020204" pitchFamily="34" charset="0"/>
              </a:rPr>
              <a:t>Labeling</a:t>
            </a:r>
          </a:p>
        </p:txBody>
      </p:sp>
      <p:sp>
        <p:nvSpPr>
          <p:cNvPr id="3" name="object 3"/>
          <p:cNvSpPr txBox="1"/>
          <p:nvPr/>
        </p:nvSpPr>
        <p:spPr>
          <a:xfrm>
            <a:off x="1738470" y="1837784"/>
            <a:ext cx="8549640" cy="3962623"/>
          </a:xfrm>
          <a:prstGeom prst="rect">
            <a:avLst/>
          </a:prstGeom>
          <a:solidFill>
            <a:schemeClr val="accent5">
              <a:lumMod val="50000"/>
            </a:schemeClr>
          </a:solidFill>
        </p:spPr>
        <p:txBody>
          <a:bodyPr vert="horz" wrap="square" lIns="0" tIns="43180" rIns="0" bIns="0" rtlCol="0">
            <a:spAutoFit/>
          </a:bodyPr>
          <a:lstStyle/>
          <a:p>
            <a:pPr marL="12700" marR="5080" lvl="1">
              <a:lnSpc>
                <a:spcPct val="90000"/>
              </a:lnSpc>
              <a:spcBef>
                <a:spcPts val="340"/>
              </a:spcBef>
              <a:tabLst>
                <a:tab pos="430530" algn="l"/>
              </a:tabLst>
            </a:pPr>
            <a:r>
              <a:rPr sz="2200" dirty="0">
                <a:latin typeface="Arial"/>
                <a:cs typeface="Arial"/>
              </a:rPr>
              <a:t>The</a:t>
            </a:r>
            <a:r>
              <a:rPr sz="2200" spc="-135" dirty="0">
                <a:latin typeface="Arial"/>
                <a:cs typeface="Arial"/>
              </a:rPr>
              <a:t> </a:t>
            </a:r>
            <a:r>
              <a:rPr sz="2200" dirty="0">
                <a:latin typeface="Arial"/>
                <a:cs typeface="Arial"/>
              </a:rPr>
              <a:t>Applicant</a:t>
            </a:r>
            <a:r>
              <a:rPr sz="2200" spc="-20" dirty="0">
                <a:latin typeface="Arial"/>
                <a:cs typeface="Arial"/>
              </a:rPr>
              <a:t> </a:t>
            </a:r>
            <a:r>
              <a:rPr sz="2200" dirty="0">
                <a:latin typeface="Arial"/>
                <a:cs typeface="Arial"/>
              </a:rPr>
              <a:t>shall</a:t>
            </a:r>
            <a:r>
              <a:rPr sz="2200" spc="-30" dirty="0">
                <a:latin typeface="Arial"/>
                <a:cs typeface="Arial"/>
              </a:rPr>
              <a:t> </a:t>
            </a:r>
            <a:r>
              <a:rPr sz="2200" dirty="0">
                <a:latin typeface="Arial"/>
                <a:cs typeface="Arial"/>
              </a:rPr>
              <a:t>test</a:t>
            </a:r>
            <a:r>
              <a:rPr sz="2200" spc="-30" dirty="0">
                <a:latin typeface="Arial"/>
                <a:cs typeface="Arial"/>
              </a:rPr>
              <a:t> </a:t>
            </a:r>
            <a:r>
              <a:rPr sz="2200" dirty="0">
                <a:latin typeface="Arial"/>
                <a:cs typeface="Arial"/>
              </a:rPr>
              <a:t>the</a:t>
            </a:r>
            <a:r>
              <a:rPr sz="2200" spc="-25" dirty="0">
                <a:latin typeface="Arial"/>
                <a:cs typeface="Arial"/>
              </a:rPr>
              <a:t> </a:t>
            </a:r>
            <a:r>
              <a:rPr sz="2200" dirty="0">
                <a:latin typeface="Arial"/>
                <a:cs typeface="Arial"/>
              </a:rPr>
              <a:t>efficacy</a:t>
            </a:r>
            <a:r>
              <a:rPr sz="2200" spc="-45" dirty="0">
                <a:latin typeface="Arial"/>
                <a:cs typeface="Arial"/>
              </a:rPr>
              <a:t> </a:t>
            </a:r>
            <a:r>
              <a:rPr sz="2200" dirty="0">
                <a:latin typeface="Arial"/>
                <a:cs typeface="Arial"/>
              </a:rPr>
              <a:t>of</a:t>
            </a:r>
            <a:r>
              <a:rPr sz="2200" spc="-20" dirty="0">
                <a:latin typeface="Arial"/>
                <a:cs typeface="Arial"/>
              </a:rPr>
              <a:t> </a:t>
            </a:r>
            <a:r>
              <a:rPr sz="2200" dirty="0">
                <a:latin typeface="Arial"/>
                <a:cs typeface="Arial"/>
              </a:rPr>
              <a:t>their</a:t>
            </a:r>
            <a:r>
              <a:rPr sz="2200" spc="-35" dirty="0">
                <a:latin typeface="Arial"/>
                <a:cs typeface="Arial"/>
              </a:rPr>
              <a:t> </a:t>
            </a:r>
            <a:r>
              <a:rPr sz="2200" dirty="0">
                <a:latin typeface="Arial"/>
                <a:cs typeface="Arial"/>
              </a:rPr>
              <a:t>batch</a:t>
            </a:r>
            <a:r>
              <a:rPr sz="2200" spc="-35" dirty="0">
                <a:latin typeface="Arial"/>
                <a:cs typeface="Arial"/>
              </a:rPr>
              <a:t> </a:t>
            </a:r>
            <a:r>
              <a:rPr sz="2200" dirty="0">
                <a:latin typeface="Arial"/>
                <a:cs typeface="Arial"/>
              </a:rPr>
              <a:t>control</a:t>
            </a:r>
            <a:r>
              <a:rPr sz="2200" spc="-40" dirty="0">
                <a:latin typeface="Arial"/>
                <a:cs typeface="Arial"/>
              </a:rPr>
              <a:t> </a:t>
            </a:r>
            <a:r>
              <a:rPr sz="2200" dirty="0">
                <a:latin typeface="Arial"/>
                <a:cs typeface="Arial"/>
              </a:rPr>
              <a:t>and</a:t>
            </a:r>
            <a:r>
              <a:rPr sz="2200" spc="-20" dirty="0">
                <a:latin typeface="Arial"/>
                <a:cs typeface="Arial"/>
              </a:rPr>
              <a:t> </a:t>
            </a:r>
            <a:r>
              <a:rPr sz="2200" spc="-10" dirty="0">
                <a:latin typeface="Arial"/>
                <a:cs typeface="Arial"/>
              </a:rPr>
              <a:t>traceability </a:t>
            </a:r>
            <a:r>
              <a:rPr sz="2200" dirty="0">
                <a:latin typeface="Arial"/>
                <a:cs typeface="Arial"/>
              </a:rPr>
              <a:t>system</a:t>
            </a:r>
            <a:r>
              <a:rPr sz="2200" spc="-65" dirty="0">
                <a:latin typeface="Arial"/>
                <a:cs typeface="Arial"/>
              </a:rPr>
              <a:t> </a:t>
            </a:r>
            <a:r>
              <a:rPr sz="2200" dirty="0">
                <a:latin typeface="Arial"/>
                <a:cs typeface="Arial"/>
              </a:rPr>
              <a:t>through</a:t>
            </a:r>
            <a:r>
              <a:rPr sz="2200" spc="-55" dirty="0">
                <a:latin typeface="Arial"/>
                <a:cs typeface="Arial"/>
              </a:rPr>
              <a:t> </a:t>
            </a:r>
            <a:r>
              <a:rPr sz="2200" dirty="0">
                <a:latin typeface="Arial"/>
                <a:cs typeface="Arial"/>
              </a:rPr>
              <a:t>a</a:t>
            </a:r>
            <a:r>
              <a:rPr sz="2200" spc="-20" dirty="0">
                <a:latin typeface="Arial"/>
                <a:cs typeface="Arial"/>
              </a:rPr>
              <a:t> </a:t>
            </a:r>
            <a:r>
              <a:rPr sz="2200" dirty="0">
                <a:latin typeface="Arial"/>
                <a:cs typeface="Arial"/>
              </a:rPr>
              <a:t>thorough</a:t>
            </a:r>
            <a:r>
              <a:rPr sz="2200" spc="-60" dirty="0">
                <a:latin typeface="Arial"/>
                <a:cs typeface="Arial"/>
              </a:rPr>
              <a:t> </a:t>
            </a:r>
            <a:r>
              <a:rPr sz="2200" dirty="0">
                <a:latin typeface="Arial"/>
                <a:cs typeface="Arial"/>
              </a:rPr>
              <a:t>documented</a:t>
            </a:r>
            <a:r>
              <a:rPr sz="2200" spc="-55" dirty="0">
                <a:latin typeface="Arial"/>
                <a:cs typeface="Arial"/>
              </a:rPr>
              <a:t> </a:t>
            </a:r>
            <a:r>
              <a:rPr sz="2200" dirty="0">
                <a:latin typeface="Arial"/>
                <a:cs typeface="Arial"/>
              </a:rPr>
              <a:t>internal</a:t>
            </a:r>
            <a:r>
              <a:rPr sz="2200" spc="-45" dirty="0">
                <a:latin typeface="Arial"/>
                <a:cs typeface="Arial"/>
              </a:rPr>
              <a:t> </a:t>
            </a:r>
            <a:r>
              <a:rPr sz="2200" dirty="0">
                <a:latin typeface="Arial"/>
                <a:cs typeface="Arial"/>
              </a:rPr>
              <a:t>assessment</a:t>
            </a:r>
            <a:r>
              <a:rPr sz="2200" spc="-60" dirty="0">
                <a:latin typeface="Arial"/>
                <a:cs typeface="Arial"/>
              </a:rPr>
              <a:t> </a:t>
            </a:r>
            <a:r>
              <a:rPr sz="2200" dirty="0">
                <a:latin typeface="Arial"/>
                <a:cs typeface="Arial"/>
              </a:rPr>
              <a:t>carried</a:t>
            </a:r>
            <a:r>
              <a:rPr sz="2200" spc="-55" dirty="0">
                <a:latin typeface="Arial"/>
                <a:cs typeface="Arial"/>
              </a:rPr>
              <a:t> </a:t>
            </a:r>
            <a:r>
              <a:rPr sz="2200" spc="-25" dirty="0">
                <a:latin typeface="Arial"/>
                <a:cs typeface="Arial"/>
              </a:rPr>
              <a:t>out </a:t>
            </a:r>
            <a:r>
              <a:rPr sz="2200" dirty="0">
                <a:latin typeface="Arial"/>
                <a:cs typeface="Arial"/>
              </a:rPr>
              <a:t>annually</a:t>
            </a:r>
            <a:r>
              <a:rPr sz="2200" spc="-35" dirty="0">
                <a:latin typeface="Arial"/>
                <a:cs typeface="Arial"/>
              </a:rPr>
              <a:t> </a:t>
            </a:r>
            <a:r>
              <a:rPr sz="2200" dirty="0">
                <a:latin typeface="Arial"/>
                <a:cs typeface="Arial"/>
              </a:rPr>
              <a:t>and</a:t>
            </a:r>
            <a:r>
              <a:rPr sz="2200" spc="-20" dirty="0">
                <a:latin typeface="Arial"/>
                <a:cs typeface="Arial"/>
              </a:rPr>
              <a:t> </a:t>
            </a:r>
            <a:r>
              <a:rPr sz="2200" dirty="0">
                <a:latin typeface="Arial"/>
                <a:cs typeface="Arial"/>
              </a:rPr>
              <a:t>the</a:t>
            </a:r>
            <a:r>
              <a:rPr sz="2200" spc="-30" dirty="0">
                <a:latin typeface="Arial"/>
                <a:cs typeface="Arial"/>
              </a:rPr>
              <a:t> </a:t>
            </a:r>
            <a:r>
              <a:rPr sz="2200" dirty="0">
                <a:latin typeface="Arial"/>
                <a:cs typeface="Arial"/>
              </a:rPr>
              <a:t>results</a:t>
            </a:r>
            <a:r>
              <a:rPr sz="2200" spc="-50" dirty="0">
                <a:latin typeface="Arial"/>
                <a:cs typeface="Arial"/>
              </a:rPr>
              <a:t> </a:t>
            </a:r>
            <a:r>
              <a:rPr sz="2200" dirty="0">
                <a:latin typeface="Arial"/>
                <a:cs typeface="Arial"/>
              </a:rPr>
              <a:t>shall</a:t>
            </a:r>
            <a:r>
              <a:rPr sz="2200" spc="-5" dirty="0">
                <a:latin typeface="Arial"/>
                <a:cs typeface="Arial"/>
              </a:rPr>
              <a:t> </a:t>
            </a:r>
            <a:r>
              <a:rPr sz="2200" dirty="0">
                <a:latin typeface="Arial"/>
                <a:cs typeface="Arial"/>
              </a:rPr>
              <a:t>be</a:t>
            </a:r>
            <a:r>
              <a:rPr sz="2200" spc="-30" dirty="0">
                <a:latin typeface="Arial"/>
                <a:cs typeface="Arial"/>
              </a:rPr>
              <a:t> </a:t>
            </a:r>
            <a:r>
              <a:rPr sz="2200" dirty="0">
                <a:latin typeface="Arial"/>
                <a:cs typeface="Arial"/>
              </a:rPr>
              <a:t>retained</a:t>
            </a:r>
            <a:r>
              <a:rPr sz="2200" spc="-35" dirty="0">
                <a:latin typeface="Arial"/>
                <a:cs typeface="Arial"/>
              </a:rPr>
              <a:t> </a:t>
            </a:r>
            <a:r>
              <a:rPr sz="2200" dirty="0">
                <a:latin typeface="Arial"/>
                <a:cs typeface="Arial"/>
              </a:rPr>
              <a:t>for</a:t>
            </a:r>
            <a:r>
              <a:rPr sz="2200" spc="-25" dirty="0">
                <a:latin typeface="Arial"/>
                <a:cs typeface="Arial"/>
              </a:rPr>
              <a:t> </a:t>
            </a:r>
            <a:r>
              <a:rPr sz="2200" dirty="0">
                <a:latin typeface="Arial"/>
                <a:cs typeface="Arial"/>
              </a:rPr>
              <a:t>inspection.</a:t>
            </a:r>
            <a:r>
              <a:rPr sz="2200" spc="-90" dirty="0">
                <a:latin typeface="Arial"/>
                <a:cs typeface="Arial"/>
              </a:rPr>
              <a:t> </a:t>
            </a:r>
            <a:r>
              <a:rPr sz="2200" dirty="0">
                <a:latin typeface="Arial"/>
                <a:cs typeface="Arial"/>
              </a:rPr>
              <a:t>The</a:t>
            </a:r>
            <a:r>
              <a:rPr sz="2200" spc="-5" dirty="0">
                <a:latin typeface="Arial"/>
                <a:cs typeface="Arial"/>
              </a:rPr>
              <a:t> </a:t>
            </a:r>
            <a:r>
              <a:rPr sz="2200" dirty="0">
                <a:latin typeface="Arial"/>
                <a:cs typeface="Arial"/>
              </a:rPr>
              <a:t>test</a:t>
            </a:r>
            <a:r>
              <a:rPr sz="2200" spc="-40" dirty="0">
                <a:latin typeface="Arial"/>
                <a:cs typeface="Arial"/>
              </a:rPr>
              <a:t> </a:t>
            </a:r>
            <a:r>
              <a:rPr sz="2200" spc="-10" dirty="0">
                <a:latin typeface="Arial"/>
                <a:cs typeface="Arial"/>
              </a:rPr>
              <a:t>shall </a:t>
            </a:r>
            <a:r>
              <a:rPr sz="2200" dirty="0">
                <a:latin typeface="Arial"/>
                <a:cs typeface="Arial"/>
              </a:rPr>
              <a:t>include</a:t>
            </a:r>
            <a:r>
              <a:rPr sz="2200" spc="-45" dirty="0">
                <a:latin typeface="Arial"/>
                <a:cs typeface="Arial"/>
              </a:rPr>
              <a:t> </a:t>
            </a:r>
            <a:r>
              <a:rPr sz="2200" dirty="0">
                <a:latin typeface="Arial"/>
                <a:cs typeface="Arial"/>
              </a:rPr>
              <a:t>a</a:t>
            </a:r>
            <a:r>
              <a:rPr sz="2200" spc="-15" dirty="0">
                <a:latin typeface="Arial"/>
                <a:cs typeface="Arial"/>
              </a:rPr>
              <a:t> </a:t>
            </a:r>
            <a:r>
              <a:rPr sz="2200" dirty="0">
                <a:latin typeface="Arial"/>
                <a:cs typeface="Arial"/>
              </a:rPr>
              <a:t>traceability</a:t>
            </a:r>
            <a:r>
              <a:rPr sz="2200" spc="-55" dirty="0">
                <a:latin typeface="Arial"/>
                <a:cs typeface="Arial"/>
              </a:rPr>
              <a:t> </a:t>
            </a:r>
            <a:r>
              <a:rPr sz="2200" dirty="0">
                <a:latin typeface="Arial"/>
                <a:cs typeface="Arial"/>
              </a:rPr>
              <a:t>challenge</a:t>
            </a:r>
            <a:r>
              <a:rPr sz="2200" spc="-30" dirty="0">
                <a:latin typeface="Arial"/>
                <a:cs typeface="Arial"/>
              </a:rPr>
              <a:t> </a:t>
            </a:r>
            <a:r>
              <a:rPr sz="2200" dirty="0">
                <a:latin typeface="Arial"/>
                <a:cs typeface="Arial"/>
              </a:rPr>
              <a:t>(backwards</a:t>
            </a:r>
            <a:r>
              <a:rPr sz="2200" spc="-50" dirty="0">
                <a:latin typeface="Arial"/>
                <a:cs typeface="Arial"/>
              </a:rPr>
              <a:t> </a:t>
            </a:r>
            <a:r>
              <a:rPr sz="2200" dirty="0">
                <a:latin typeface="Arial"/>
                <a:cs typeface="Arial"/>
              </a:rPr>
              <a:t>and</a:t>
            </a:r>
            <a:r>
              <a:rPr sz="2200" spc="-30" dirty="0">
                <a:latin typeface="Arial"/>
                <a:cs typeface="Arial"/>
              </a:rPr>
              <a:t> </a:t>
            </a:r>
            <a:r>
              <a:rPr sz="2200" dirty="0">
                <a:latin typeface="Arial"/>
                <a:cs typeface="Arial"/>
              </a:rPr>
              <a:t>forwards)</a:t>
            </a:r>
            <a:r>
              <a:rPr sz="2200" spc="-70" dirty="0">
                <a:latin typeface="Arial"/>
                <a:cs typeface="Arial"/>
              </a:rPr>
              <a:t> </a:t>
            </a:r>
            <a:r>
              <a:rPr sz="2200" dirty="0">
                <a:latin typeface="Arial"/>
                <a:cs typeface="Arial"/>
              </a:rPr>
              <a:t>and</a:t>
            </a:r>
            <a:r>
              <a:rPr sz="2200" spc="-30" dirty="0">
                <a:latin typeface="Arial"/>
                <a:cs typeface="Arial"/>
              </a:rPr>
              <a:t> </a:t>
            </a:r>
            <a:r>
              <a:rPr sz="2200" dirty="0">
                <a:latin typeface="Arial"/>
                <a:cs typeface="Arial"/>
              </a:rPr>
              <a:t>a</a:t>
            </a:r>
            <a:r>
              <a:rPr sz="2200" spc="-15" dirty="0">
                <a:latin typeface="Arial"/>
                <a:cs typeface="Arial"/>
              </a:rPr>
              <a:t> </a:t>
            </a:r>
            <a:r>
              <a:rPr sz="2200" spc="-10" dirty="0">
                <a:latin typeface="Arial"/>
                <a:cs typeface="Arial"/>
              </a:rPr>
              <a:t>quantity </a:t>
            </a:r>
            <a:r>
              <a:rPr sz="2200" dirty="0">
                <a:latin typeface="Arial"/>
                <a:cs typeface="Arial"/>
              </a:rPr>
              <a:t>check/</a:t>
            </a:r>
            <a:r>
              <a:rPr sz="2200" spc="-40" dirty="0">
                <a:latin typeface="Arial"/>
                <a:cs typeface="Arial"/>
              </a:rPr>
              <a:t> </a:t>
            </a:r>
            <a:r>
              <a:rPr sz="2200" dirty="0">
                <a:latin typeface="Arial"/>
                <a:cs typeface="Arial"/>
              </a:rPr>
              <a:t>mass</a:t>
            </a:r>
            <a:r>
              <a:rPr sz="2200" spc="-20" dirty="0">
                <a:latin typeface="Arial"/>
                <a:cs typeface="Arial"/>
              </a:rPr>
              <a:t> </a:t>
            </a:r>
            <a:r>
              <a:rPr sz="2200" spc="-10" dirty="0">
                <a:latin typeface="Arial"/>
                <a:cs typeface="Arial"/>
              </a:rPr>
              <a:t>balance.</a:t>
            </a:r>
            <a:endParaRPr sz="2200" dirty="0">
              <a:latin typeface="Arial"/>
              <a:cs typeface="Arial"/>
            </a:endParaRPr>
          </a:p>
          <a:p>
            <a:pPr marL="800100" lvl="1" indent="-342900">
              <a:spcBef>
                <a:spcPts val="5"/>
              </a:spcBef>
              <a:buFont typeface="Wingdings" panose="05000000000000000000" pitchFamily="2" charset="2"/>
              <a:buChar char="§"/>
            </a:pPr>
            <a:endParaRPr sz="2200" dirty="0">
              <a:latin typeface="Arial"/>
              <a:cs typeface="Arial"/>
            </a:endParaRPr>
          </a:p>
          <a:p>
            <a:pPr marL="355600" lvl="2" indent="-342900">
              <a:lnSpc>
                <a:spcPts val="2280"/>
              </a:lnSpc>
              <a:spcBef>
                <a:spcPts val="5"/>
              </a:spcBef>
              <a:buFont typeface="Wingdings" panose="05000000000000000000" pitchFamily="2" charset="2"/>
              <a:buChar char="§"/>
              <a:tabLst>
                <a:tab pos="354965" algn="l"/>
                <a:tab pos="355600" algn="l"/>
              </a:tabLst>
            </a:pPr>
            <a:r>
              <a:rPr sz="2200" dirty="0">
                <a:latin typeface="Arial"/>
                <a:cs typeface="Arial"/>
              </a:rPr>
              <a:t>Auditor</a:t>
            </a:r>
            <a:r>
              <a:rPr sz="2200" spc="-25" dirty="0">
                <a:latin typeface="Arial"/>
                <a:cs typeface="Arial"/>
              </a:rPr>
              <a:t> </a:t>
            </a:r>
            <a:r>
              <a:rPr sz="2200" dirty="0">
                <a:latin typeface="Arial"/>
                <a:cs typeface="Arial"/>
              </a:rPr>
              <a:t>to</a:t>
            </a:r>
            <a:r>
              <a:rPr sz="2200" spc="-25" dirty="0">
                <a:latin typeface="Arial"/>
                <a:cs typeface="Arial"/>
              </a:rPr>
              <a:t> </a:t>
            </a:r>
            <a:r>
              <a:rPr sz="2200" dirty="0">
                <a:latin typeface="Arial"/>
                <a:cs typeface="Arial"/>
              </a:rPr>
              <a:t>review</a:t>
            </a:r>
            <a:r>
              <a:rPr sz="2200" spc="-20" dirty="0">
                <a:latin typeface="Arial"/>
                <a:cs typeface="Arial"/>
              </a:rPr>
              <a:t> </a:t>
            </a:r>
            <a:r>
              <a:rPr sz="2200" dirty="0">
                <a:latin typeface="Arial"/>
                <a:cs typeface="Arial"/>
              </a:rPr>
              <a:t>and</a:t>
            </a:r>
            <a:r>
              <a:rPr sz="2200" spc="-25" dirty="0">
                <a:latin typeface="Arial"/>
                <a:cs typeface="Arial"/>
              </a:rPr>
              <a:t> </a:t>
            </a:r>
            <a:r>
              <a:rPr sz="2200" dirty="0">
                <a:latin typeface="Arial"/>
                <a:cs typeface="Arial"/>
              </a:rPr>
              <a:t>check</a:t>
            </a:r>
            <a:r>
              <a:rPr sz="2200" spc="-30" dirty="0">
                <a:latin typeface="Arial"/>
                <a:cs typeface="Arial"/>
              </a:rPr>
              <a:t> </a:t>
            </a:r>
            <a:r>
              <a:rPr sz="2200" dirty="0">
                <a:latin typeface="Arial"/>
                <a:cs typeface="Arial"/>
              </a:rPr>
              <a:t>last</a:t>
            </a:r>
            <a:r>
              <a:rPr sz="2200" spc="-25" dirty="0">
                <a:latin typeface="Arial"/>
                <a:cs typeface="Arial"/>
              </a:rPr>
              <a:t> </a:t>
            </a:r>
            <a:r>
              <a:rPr sz="2200" dirty="0">
                <a:latin typeface="Arial"/>
                <a:cs typeface="Arial"/>
              </a:rPr>
              <a:t>Mass</a:t>
            </a:r>
            <a:r>
              <a:rPr sz="2200" spc="-35" dirty="0">
                <a:latin typeface="Arial"/>
                <a:cs typeface="Arial"/>
              </a:rPr>
              <a:t> </a:t>
            </a:r>
            <a:r>
              <a:rPr sz="2200" dirty="0">
                <a:latin typeface="Arial"/>
                <a:cs typeface="Arial"/>
              </a:rPr>
              <a:t>balance</a:t>
            </a:r>
            <a:r>
              <a:rPr sz="2200" spc="-30" dirty="0">
                <a:latin typeface="Arial"/>
                <a:cs typeface="Arial"/>
              </a:rPr>
              <a:t> </a:t>
            </a:r>
            <a:r>
              <a:rPr sz="2200" dirty="0">
                <a:latin typeface="Arial"/>
                <a:cs typeface="Arial"/>
              </a:rPr>
              <a:t>checks</a:t>
            </a:r>
            <a:r>
              <a:rPr sz="2200" spc="-50" dirty="0">
                <a:latin typeface="Arial"/>
                <a:cs typeface="Arial"/>
              </a:rPr>
              <a:t> </a:t>
            </a:r>
            <a:r>
              <a:rPr sz="2200" dirty="0">
                <a:latin typeface="Arial"/>
                <a:cs typeface="Arial"/>
              </a:rPr>
              <a:t>performed</a:t>
            </a:r>
            <a:r>
              <a:rPr sz="2200" spc="-45" dirty="0">
                <a:latin typeface="Arial"/>
                <a:cs typeface="Arial"/>
              </a:rPr>
              <a:t> </a:t>
            </a:r>
            <a:r>
              <a:rPr sz="2200" spc="-25" dirty="0">
                <a:latin typeface="Arial"/>
                <a:cs typeface="Arial"/>
              </a:rPr>
              <a:t>by</a:t>
            </a:r>
            <a:r>
              <a:rPr lang="en-US" sz="2200" spc="-25" dirty="0">
                <a:latin typeface="Arial"/>
                <a:cs typeface="Arial"/>
              </a:rPr>
              <a:t> </a:t>
            </a:r>
            <a:r>
              <a:rPr sz="2200" spc="-10" dirty="0">
                <a:latin typeface="Arial"/>
                <a:cs typeface="Arial"/>
              </a:rPr>
              <a:t>company.</a:t>
            </a:r>
            <a:r>
              <a:rPr sz="2200" spc="-90" dirty="0">
                <a:latin typeface="Arial"/>
                <a:cs typeface="Arial"/>
              </a:rPr>
              <a:t> </a:t>
            </a:r>
            <a:r>
              <a:rPr lang="en-US" sz="2200" spc="-90" dirty="0">
                <a:latin typeface="Arial"/>
                <a:cs typeface="Arial"/>
              </a:rPr>
              <a:t> </a:t>
            </a:r>
            <a:r>
              <a:rPr sz="2200" dirty="0">
                <a:latin typeface="Arial"/>
                <a:cs typeface="Arial"/>
              </a:rPr>
              <a:t>Record</a:t>
            </a:r>
            <a:r>
              <a:rPr sz="2200" spc="-60" dirty="0">
                <a:latin typeface="Arial"/>
                <a:cs typeface="Arial"/>
              </a:rPr>
              <a:t> </a:t>
            </a:r>
            <a:r>
              <a:rPr sz="2200" spc="-10" dirty="0">
                <a:latin typeface="Arial"/>
                <a:cs typeface="Arial"/>
              </a:rPr>
              <a:t>findings.</a:t>
            </a:r>
            <a:endParaRPr sz="2200" dirty="0">
              <a:latin typeface="Arial"/>
              <a:cs typeface="Arial"/>
            </a:endParaRPr>
          </a:p>
          <a:p>
            <a:pPr marL="342900" indent="-342900">
              <a:spcBef>
                <a:spcPts val="45"/>
              </a:spcBef>
              <a:buFont typeface="Wingdings" panose="05000000000000000000" pitchFamily="2" charset="2"/>
              <a:buChar char="§"/>
            </a:pPr>
            <a:endParaRPr sz="2200" dirty="0">
              <a:latin typeface="Arial"/>
              <a:cs typeface="Arial"/>
            </a:endParaRPr>
          </a:p>
          <a:p>
            <a:pPr marL="355600" marR="43180" lvl="2" indent="-342900">
              <a:lnSpc>
                <a:spcPts val="2160"/>
              </a:lnSpc>
              <a:buFont typeface="Wingdings" panose="05000000000000000000" pitchFamily="2" charset="2"/>
              <a:buChar char="§"/>
              <a:tabLst>
                <a:tab pos="354965" algn="l"/>
                <a:tab pos="355600" algn="l"/>
              </a:tabLst>
            </a:pPr>
            <a:r>
              <a:rPr sz="2200" dirty="0">
                <a:latin typeface="Arial"/>
                <a:cs typeface="Arial"/>
              </a:rPr>
              <a:t>If</a:t>
            </a:r>
            <a:r>
              <a:rPr sz="2200" spc="-55" dirty="0">
                <a:latin typeface="Arial"/>
                <a:cs typeface="Arial"/>
              </a:rPr>
              <a:t> </a:t>
            </a:r>
            <a:r>
              <a:rPr sz="2200" dirty="0">
                <a:latin typeface="Arial"/>
                <a:cs typeface="Arial"/>
              </a:rPr>
              <a:t>they</a:t>
            </a:r>
            <a:r>
              <a:rPr sz="2200" spc="-20" dirty="0">
                <a:latin typeface="Arial"/>
                <a:cs typeface="Arial"/>
              </a:rPr>
              <a:t> </a:t>
            </a:r>
            <a:r>
              <a:rPr sz="2200" dirty="0">
                <a:latin typeface="Arial"/>
                <a:cs typeface="Arial"/>
              </a:rPr>
              <a:t>highlight</a:t>
            </a:r>
            <a:r>
              <a:rPr sz="2200" spc="-20" dirty="0">
                <a:latin typeface="Arial"/>
                <a:cs typeface="Arial"/>
              </a:rPr>
              <a:t> </a:t>
            </a:r>
            <a:r>
              <a:rPr sz="2200" dirty="0">
                <a:latin typeface="Arial"/>
                <a:cs typeface="Arial"/>
              </a:rPr>
              <a:t>any</a:t>
            </a:r>
            <a:r>
              <a:rPr sz="2200" spc="-30" dirty="0">
                <a:latin typeface="Arial"/>
                <a:cs typeface="Arial"/>
              </a:rPr>
              <a:t> </a:t>
            </a:r>
            <a:r>
              <a:rPr sz="2200" dirty="0">
                <a:latin typeface="Arial"/>
                <a:cs typeface="Arial"/>
              </a:rPr>
              <a:t>areas</a:t>
            </a:r>
            <a:r>
              <a:rPr sz="2200" spc="-35" dirty="0">
                <a:latin typeface="Arial"/>
                <a:cs typeface="Arial"/>
              </a:rPr>
              <a:t> </a:t>
            </a:r>
            <a:r>
              <a:rPr sz="2200" dirty="0">
                <a:latin typeface="Arial"/>
                <a:cs typeface="Arial"/>
              </a:rPr>
              <a:t>that</a:t>
            </a:r>
            <a:r>
              <a:rPr sz="2200" spc="-40" dirty="0">
                <a:latin typeface="Arial"/>
                <a:cs typeface="Arial"/>
              </a:rPr>
              <a:t> </a:t>
            </a:r>
            <a:r>
              <a:rPr sz="2200" dirty="0">
                <a:latin typeface="Arial"/>
                <a:cs typeface="Arial"/>
              </a:rPr>
              <a:t>could</a:t>
            </a:r>
            <a:r>
              <a:rPr sz="2200" spc="-40" dirty="0">
                <a:latin typeface="Arial"/>
                <a:cs typeface="Arial"/>
              </a:rPr>
              <a:t> </a:t>
            </a:r>
            <a:r>
              <a:rPr sz="2200" dirty="0">
                <a:latin typeface="Arial"/>
                <a:cs typeface="Arial"/>
              </a:rPr>
              <a:t>pose</a:t>
            </a:r>
            <a:r>
              <a:rPr sz="2200" spc="-30" dirty="0">
                <a:latin typeface="Arial"/>
                <a:cs typeface="Arial"/>
              </a:rPr>
              <a:t> </a:t>
            </a:r>
            <a:r>
              <a:rPr sz="2200" dirty="0">
                <a:latin typeface="Arial"/>
                <a:cs typeface="Arial"/>
              </a:rPr>
              <a:t>a</a:t>
            </a:r>
            <a:r>
              <a:rPr sz="2200" spc="-30" dirty="0">
                <a:latin typeface="Arial"/>
                <a:cs typeface="Arial"/>
              </a:rPr>
              <a:t> </a:t>
            </a:r>
            <a:r>
              <a:rPr sz="2200" dirty="0">
                <a:latin typeface="Arial"/>
                <a:cs typeface="Arial"/>
              </a:rPr>
              <a:t>potential</a:t>
            </a:r>
            <a:r>
              <a:rPr sz="2200" spc="-30" dirty="0">
                <a:latin typeface="Arial"/>
                <a:cs typeface="Arial"/>
              </a:rPr>
              <a:t> </a:t>
            </a:r>
            <a:r>
              <a:rPr sz="2200" dirty="0">
                <a:latin typeface="Arial"/>
                <a:cs typeface="Arial"/>
              </a:rPr>
              <a:t>loss</a:t>
            </a:r>
            <a:r>
              <a:rPr sz="2200" spc="-25" dirty="0">
                <a:latin typeface="Arial"/>
                <a:cs typeface="Arial"/>
              </a:rPr>
              <a:t> </a:t>
            </a:r>
            <a:r>
              <a:rPr sz="2200" dirty="0">
                <a:latin typeface="Arial"/>
                <a:cs typeface="Arial"/>
              </a:rPr>
              <a:t>of</a:t>
            </a:r>
            <a:r>
              <a:rPr sz="2200" spc="-30" dirty="0">
                <a:latin typeface="Arial"/>
                <a:cs typeface="Arial"/>
              </a:rPr>
              <a:t> </a:t>
            </a:r>
            <a:r>
              <a:rPr sz="2200" spc="-10" dirty="0">
                <a:latin typeface="Arial"/>
                <a:cs typeface="Arial"/>
              </a:rPr>
              <a:t>traceability, </a:t>
            </a:r>
            <a:r>
              <a:rPr sz="2200" dirty="0">
                <a:latin typeface="Arial"/>
                <a:cs typeface="Arial"/>
              </a:rPr>
              <a:t>then</a:t>
            </a:r>
            <a:r>
              <a:rPr sz="2200" spc="-40" dirty="0">
                <a:latin typeface="Arial"/>
                <a:cs typeface="Arial"/>
              </a:rPr>
              <a:t> </a:t>
            </a:r>
            <a:r>
              <a:rPr sz="2200" dirty="0">
                <a:latin typeface="Arial"/>
                <a:cs typeface="Arial"/>
              </a:rPr>
              <a:t>a</a:t>
            </a:r>
            <a:r>
              <a:rPr sz="2200" spc="-30" dirty="0">
                <a:latin typeface="Arial"/>
                <a:cs typeface="Arial"/>
              </a:rPr>
              <a:t> </a:t>
            </a:r>
            <a:r>
              <a:rPr sz="2200" dirty="0">
                <a:latin typeface="Arial"/>
                <a:cs typeface="Arial"/>
              </a:rPr>
              <a:t>plan</a:t>
            </a:r>
            <a:r>
              <a:rPr sz="2200" spc="-10" dirty="0">
                <a:latin typeface="Arial"/>
                <a:cs typeface="Arial"/>
              </a:rPr>
              <a:t> </a:t>
            </a:r>
            <a:r>
              <a:rPr sz="2200" dirty="0">
                <a:latin typeface="Arial"/>
                <a:cs typeface="Arial"/>
              </a:rPr>
              <a:t>will</a:t>
            </a:r>
            <a:r>
              <a:rPr sz="2200" spc="-10" dirty="0">
                <a:latin typeface="Arial"/>
                <a:cs typeface="Arial"/>
              </a:rPr>
              <a:t> </a:t>
            </a:r>
            <a:r>
              <a:rPr sz="2200" dirty="0">
                <a:latin typeface="Arial"/>
                <a:cs typeface="Arial"/>
              </a:rPr>
              <a:t>be</a:t>
            </a:r>
            <a:r>
              <a:rPr sz="2200" spc="-25" dirty="0">
                <a:latin typeface="Arial"/>
                <a:cs typeface="Arial"/>
              </a:rPr>
              <a:t> </a:t>
            </a:r>
            <a:r>
              <a:rPr sz="2200" dirty="0">
                <a:latin typeface="Arial"/>
                <a:cs typeface="Arial"/>
              </a:rPr>
              <a:t>required</a:t>
            </a:r>
            <a:r>
              <a:rPr sz="2200" spc="-40" dirty="0">
                <a:latin typeface="Arial"/>
                <a:cs typeface="Arial"/>
              </a:rPr>
              <a:t> </a:t>
            </a:r>
            <a:r>
              <a:rPr sz="2200" dirty="0">
                <a:latin typeface="Arial"/>
                <a:cs typeface="Arial"/>
              </a:rPr>
              <a:t>and</a:t>
            </a:r>
            <a:r>
              <a:rPr sz="2200" spc="-35" dirty="0">
                <a:latin typeface="Arial"/>
                <a:cs typeface="Arial"/>
              </a:rPr>
              <a:t> </a:t>
            </a:r>
            <a:r>
              <a:rPr sz="2200" dirty="0">
                <a:latin typeface="Arial"/>
                <a:cs typeface="Arial"/>
              </a:rPr>
              <a:t>implemented</a:t>
            </a:r>
            <a:r>
              <a:rPr sz="2200" spc="-40" dirty="0">
                <a:latin typeface="Arial"/>
                <a:cs typeface="Arial"/>
              </a:rPr>
              <a:t> </a:t>
            </a:r>
            <a:r>
              <a:rPr sz="2200" dirty="0">
                <a:latin typeface="Arial"/>
                <a:cs typeface="Arial"/>
              </a:rPr>
              <a:t>which</a:t>
            </a:r>
            <a:r>
              <a:rPr sz="2200" spc="-30" dirty="0">
                <a:latin typeface="Arial"/>
                <a:cs typeface="Arial"/>
              </a:rPr>
              <a:t> </a:t>
            </a:r>
            <a:r>
              <a:rPr sz="2200" dirty="0">
                <a:latin typeface="Arial"/>
                <a:cs typeface="Arial"/>
              </a:rPr>
              <a:t>states</a:t>
            </a:r>
            <a:r>
              <a:rPr sz="2200" spc="-35" dirty="0">
                <a:latin typeface="Arial"/>
                <a:cs typeface="Arial"/>
              </a:rPr>
              <a:t> </a:t>
            </a:r>
            <a:r>
              <a:rPr sz="2200" dirty="0">
                <a:latin typeface="Arial"/>
                <a:cs typeface="Arial"/>
              </a:rPr>
              <a:t>all</a:t>
            </a:r>
            <a:r>
              <a:rPr sz="2200" spc="-10" dirty="0">
                <a:latin typeface="Arial"/>
                <a:cs typeface="Arial"/>
              </a:rPr>
              <a:t> </a:t>
            </a:r>
            <a:r>
              <a:rPr sz="2200" dirty="0">
                <a:latin typeface="Arial"/>
                <a:cs typeface="Arial"/>
              </a:rPr>
              <a:t>the</a:t>
            </a:r>
            <a:r>
              <a:rPr sz="2200" spc="-30" dirty="0">
                <a:latin typeface="Arial"/>
                <a:cs typeface="Arial"/>
              </a:rPr>
              <a:t> </a:t>
            </a:r>
            <a:r>
              <a:rPr sz="2200" spc="-10" dirty="0">
                <a:latin typeface="Arial"/>
                <a:cs typeface="Arial"/>
              </a:rPr>
              <a:t>actions </a:t>
            </a:r>
            <a:r>
              <a:rPr sz="2200" dirty="0">
                <a:latin typeface="Arial"/>
                <a:cs typeface="Arial"/>
              </a:rPr>
              <a:t>required</a:t>
            </a:r>
            <a:r>
              <a:rPr sz="2200" spc="-65" dirty="0">
                <a:latin typeface="Arial"/>
                <a:cs typeface="Arial"/>
              </a:rPr>
              <a:t> </a:t>
            </a:r>
            <a:r>
              <a:rPr sz="2200" dirty="0">
                <a:latin typeface="Arial"/>
                <a:cs typeface="Arial"/>
              </a:rPr>
              <a:t>and</a:t>
            </a:r>
            <a:r>
              <a:rPr sz="2200" spc="-25" dirty="0">
                <a:latin typeface="Arial"/>
                <a:cs typeface="Arial"/>
              </a:rPr>
              <a:t> </a:t>
            </a:r>
            <a:r>
              <a:rPr sz="2200" dirty="0">
                <a:latin typeface="Arial"/>
                <a:cs typeface="Arial"/>
              </a:rPr>
              <a:t>with</a:t>
            </a:r>
            <a:r>
              <a:rPr sz="2200" spc="-10" dirty="0">
                <a:latin typeface="Arial"/>
                <a:cs typeface="Arial"/>
              </a:rPr>
              <a:t> </a:t>
            </a:r>
            <a:r>
              <a:rPr sz="2200" dirty="0">
                <a:latin typeface="Arial"/>
                <a:cs typeface="Arial"/>
              </a:rPr>
              <a:t>suitable</a:t>
            </a:r>
            <a:r>
              <a:rPr sz="2200" spc="-25" dirty="0">
                <a:latin typeface="Arial"/>
                <a:cs typeface="Arial"/>
              </a:rPr>
              <a:t> </a:t>
            </a:r>
            <a:r>
              <a:rPr sz="2200" dirty="0">
                <a:latin typeface="Arial"/>
                <a:cs typeface="Arial"/>
              </a:rPr>
              <a:t>timelines</a:t>
            </a:r>
            <a:r>
              <a:rPr sz="2200" spc="-20" dirty="0">
                <a:latin typeface="Arial"/>
                <a:cs typeface="Arial"/>
              </a:rPr>
              <a:t> </a:t>
            </a:r>
            <a:r>
              <a:rPr sz="2200" dirty="0">
                <a:latin typeface="Arial"/>
                <a:cs typeface="Arial"/>
              </a:rPr>
              <a:t>to</a:t>
            </a:r>
            <a:r>
              <a:rPr sz="2200" spc="-30" dirty="0">
                <a:latin typeface="Arial"/>
                <a:cs typeface="Arial"/>
              </a:rPr>
              <a:t> </a:t>
            </a:r>
            <a:r>
              <a:rPr sz="2200" dirty="0">
                <a:latin typeface="Arial"/>
                <a:cs typeface="Arial"/>
              </a:rPr>
              <a:t>rectify</a:t>
            </a:r>
            <a:r>
              <a:rPr sz="2200" spc="-40" dirty="0">
                <a:latin typeface="Arial"/>
                <a:cs typeface="Arial"/>
              </a:rPr>
              <a:t> </a:t>
            </a:r>
            <a:r>
              <a:rPr sz="2200" spc="-20" dirty="0">
                <a:latin typeface="Arial"/>
                <a:cs typeface="Arial"/>
              </a:rPr>
              <a:t>them</a:t>
            </a:r>
            <a:endParaRPr sz="2200" dirty="0">
              <a:latin typeface="Arial"/>
              <a:cs typeface="Arial"/>
            </a:endParaRPr>
          </a:p>
        </p:txBody>
      </p:sp>
      <p:sp>
        <p:nvSpPr>
          <p:cNvPr id="4" name="TextBox 3"/>
          <p:cNvSpPr txBox="1"/>
          <p:nvPr/>
        </p:nvSpPr>
        <p:spPr>
          <a:xfrm>
            <a:off x="1738470" y="1837784"/>
            <a:ext cx="8543925" cy="1615827"/>
          </a:xfrm>
          <a:prstGeom prst="rect">
            <a:avLst/>
          </a:prstGeom>
          <a:solidFill>
            <a:schemeClr val="accent5">
              <a:lumMod val="40000"/>
              <a:lumOff val="60000"/>
            </a:schemeClr>
          </a:solidFill>
          <a:ln>
            <a:solidFill>
              <a:schemeClr val="bg2"/>
            </a:solidFill>
          </a:ln>
        </p:spPr>
        <p:txBody>
          <a:bodyPr wrap="square" rtlCol="0" anchor="ctr" anchorCtr="1">
            <a:spAutoFit/>
          </a:bodyPr>
          <a:lstStyle/>
          <a:p>
            <a:pPr marL="12700" marR="5080" lvl="1">
              <a:lnSpc>
                <a:spcPct val="90000"/>
              </a:lnSpc>
              <a:spcBef>
                <a:spcPts val="340"/>
              </a:spcBef>
              <a:tabLst>
                <a:tab pos="430530" algn="l"/>
              </a:tabLst>
            </a:pPr>
            <a:r>
              <a:rPr lang="en-US" sz="2200" dirty="0">
                <a:solidFill>
                  <a:schemeClr val="accent5">
                    <a:lumMod val="50000"/>
                  </a:schemeClr>
                </a:solidFill>
                <a:latin typeface="Arial"/>
                <a:cs typeface="Arial"/>
              </a:rPr>
              <a:t>The</a:t>
            </a:r>
            <a:r>
              <a:rPr lang="en-US" sz="2200" spc="-13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Applicant</a:t>
            </a:r>
            <a:r>
              <a:rPr lang="en-US" sz="2200" spc="-2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shall</a:t>
            </a:r>
            <a:r>
              <a:rPr lang="en-US" sz="2200" spc="-3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test</a:t>
            </a:r>
            <a:r>
              <a:rPr lang="en-US" sz="2200" spc="-3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the</a:t>
            </a:r>
            <a:r>
              <a:rPr lang="en-US" sz="2200" spc="-2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efficacy</a:t>
            </a:r>
            <a:r>
              <a:rPr lang="en-US" sz="2200" spc="-4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of</a:t>
            </a:r>
            <a:r>
              <a:rPr lang="en-US" sz="2200" spc="-2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their</a:t>
            </a:r>
            <a:r>
              <a:rPr lang="en-US" sz="2200" spc="-3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batch</a:t>
            </a:r>
            <a:r>
              <a:rPr lang="en-US" sz="2200" spc="-3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control</a:t>
            </a:r>
            <a:r>
              <a:rPr lang="en-US" sz="2200" spc="-4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and</a:t>
            </a:r>
            <a:r>
              <a:rPr lang="en-US" sz="2200" spc="-20" dirty="0">
                <a:solidFill>
                  <a:schemeClr val="accent5">
                    <a:lumMod val="50000"/>
                  </a:schemeClr>
                </a:solidFill>
                <a:latin typeface="Arial"/>
                <a:cs typeface="Arial"/>
              </a:rPr>
              <a:t> </a:t>
            </a:r>
            <a:r>
              <a:rPr lang="en-US" sz="2200" spc="-10" dirty="0">
                <a:solidFill>
                  <a:schemeClr val="accent5">
                    <a:lumMod val="50000"/>
                  </a:schemeClr>
                </a:solidFill>
                <a:latin typeface="Arial"/>
                <a:cs typeface="Arial"/>
              </a:rPr>
              <a:t>traceability </a:t>
            </a:r>
            <a:r>
              <a:rPr lang="en-US" sz="2200" dirty="0">
                <a:solidFill>
                  <a:schemeClr val="accent5">
                    <a:lumMod val="50000"/>
                  </a:schemeClr>
                </a:solidFill>
                <a:latin typeface="Arial"/>
                <a:cs typeface="Arial"/>
              </a:rPr>
              <a:t>system</a:t>
            </a:r>
            <a:r>
              <a:rPr lang="en-US" sz="2200" spc="-6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through</a:t>
            </a:r>
            <a:r>
              <a:rPr lang="en-US" sz="2200" spc="-5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a:t>
            </a:r>
            <a:r>
              <a:rPr lang="en-US" sz="2200" spc="-2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thorough</a:t>
            </a:r>
            <a:r>
              <a:rPr lang="en-US" sz="2200" spc="-6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documented</a:t>
            </a:r>
            <a:r>
              <a:rPr lang="en-US" sz="2200" spc="-5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internal</a:t>
            </a:r>
            <a:r>
              <a:rPr lang="en-US" sz="2200" spc="-4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assessment</a:t>
            </a:r>
            <a:r>
              <a:rPr lang="en-US" sz="2200" spc="-6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carried</a:t>
            </a:r>
            <a:r>
              <a:rPr lang="en-US" sz="2200" spc="-55" dirty="0">
                <a:solidFill>
                  <a:schemeClr val="accent5">
                    <a:lumMod val="50000"/>
                  </a:schemeClr>
                </a:solidFill>
                <a:latin typeface="Arial"/>
                <a:cs typeface="Arial"/>
              </a:rPr>
              <a:t> </a:t>
            </a:r>
            <a:r>
              <a:rPr lang="en-US" sz="2200" spc="-25" dirty="0">
                <a:solidFill>
                  <a:schemeClr val="accent5">
                    <a:lumMod val="50000"/>
                  </a:schemeClr>
                </a:solidFill>
                <a:latin typeface="Arial"/>
                <a:cs typeface="Arial"/>
              </a:rPr>
              <a:t>out </a:t>
            </a:r>
            <a:r>
              <a:rPr lang="en-US" sz="2200" dirty="0">
                <a:solidFill>
                  <a:schemeClr val="accent5">
                    <a:lumMod val="50000"/>
                  </a:schemeClr>
                </a:solidFill>
                <a:latin typeface="Arial"/>
                <a:cs typeface="Arial"/>
              </a:rPr>
              <a:t>annually</a:t>
            </a:r>
            <a:r>
              <a:rPr lang="en-US" sz="2200" spc="-3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and</a:t>
            </a:r>
            <a:r>
              <a:rPr lang="en-US" sz="2200" spc="-2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the</a:t>
            </a:r>
            <a:r>
              <a:rPr lang="en-US" sz="2200" spc="-3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results</a:t>
            </a:r>
            <a:r>
              <a:rPr lang="en-US" sz="2200" spc="-5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shall</a:t>
            </a:r>
            <a:r>
              <a:rPr lang="en-US" sz="2200" spc="-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be</a:t>
            </a:r>
            <a:r>
              <a:rPr lang="en-US" sz="2200" spc="-3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retained</a:t>
            </a:r>
            <a:r>
              <a:rPr lang="en-US" sz="2200" spc="-3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for</a:t>
            </a:r>
            <a:r>
              <a:rPr lang="en-US" sz="2200" spc="-2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inspection.</a:t>
            </a:r>
            <a:r>
              <a:rPr lang="en-US" sz="2200" spc="-9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The</a:t>
            </a:r>
            <a:r>
              <a:rPr lang="en-US" sz="2200" spc="-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test</a:t>
            </a:r>
            <a:r>
              <a:rPr lang="en-US" sz="2200" spc="-40" dirty="0">
                <a:solidFill>
                  <a:schemeClr val="accent5">
                    <a:lumMod val="50000"/>
                  </a:schemeClr>
                </a:solidFill>
                <a:latin typeface="Arial"/>
                <a:cs typeface="Arial"/>
              </a:rPr>
              <a:t> </a:t>
            </a:r>
            <a:r>
              <a:rPr lang="en-US" sz="2200" spc="-10" dirty="0">
                <a:solidFill>
                  <a:schemeClr val="accent5">
                    <a:lumMod val="50000"/>
                  </a:schemeClr>
                </a:solidFill>
                <a:latin typeface="Arial"/>
                <a:cs typeface="Arial"/>
              </a:rPr>
              <a:t>shall </a:t>
            </a:r>
            <a:r>
              <a:rPr lang="en-US" sz="2200" dirty="0">
                <a:solidFill>
                  <a:schemeClr val="accent5">
                    <a:lumMod val="50000"/>
                  </a:schemeClr>
                </a:solidFill>
                <a:latin typeface="Arial"/>
                <a:cs typeface="Arial"/>
              </a:rPr>
              <a:t>include</a:t>
            </a:r>
            <a:r>
              <a:rPr lang="en-US" sz="2200" spc="-4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a:t>
            </a:r>
            <a:r>
              <a:rPr lang="en-US" sz="2200" spc="-1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traceability</a:t>
            </a:r>
            <a:r>
              <a:rPr lang="en-US" sz="2200" spc="-5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challenge</a:t>
            </a:r>
            <a:r>
              <a:rPr lang="en-US" sz="2200" spc="-3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(backwards</a:t>
            </a:r>
            <a:r>
              <a:rPr lang="en-US" sz="2200" spc="-5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and</a:t>
            </a:r>
            <a:r>
              <a:rPr lang="en-US" sz="2200" spc="-3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forwards)</a:t>
            </a:r>
            <a:r>
              <a:rPr lang="en-US" sz="2200" spc="-7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and</a:t>
            </a:r>
            <a:r>
              <a:rPr lang="en-US" sz="2200" spc="-3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a:t>
            </a:r>
            <a:r>
              <a:rPr lang="en-US" sz="2200" spc="-15" dirty="0">
                <a:solidFill>
                  <a:schemeClr val="accent5">
                    <a:lumMod val="50000"/>
                  </a:schemeClr>
                </a:solidFill>
                <a:latin typeface="Arial"/>
                <a:cs typeface="Arial"/>
              </a:rPr>
              <a:t> </a:t>
            </a:r>
            <a:r>
              <a:rPr lang="en-US" sz="2200" spc="-10" dirty="0">
                <a:solidFill>
                  <a:schemeClr val="accent5">
                    <a:lumMod val="50000"/>
                  </a:schemeClr>
                </a:solidFill>
                <a:latin typeface="Arial"/>
                <a:cs typeface="Arial"/>
              </a:rPr>
              <a:t>quantity </a:t>
            </a:r>
            <a:r>
              <a:rPr lang="en-US" sz="2200" dirty="0">
                <a:solidFill>
                  <a:schemeClr val="accent5">
                    <a:lumMod val="50000"/>
                  </a:schemeClr>
                </a:solidFill>
                <a:latin typeface="Arial"/>
                <a:cs typeface="Arial"/>
              </a:rPr>
              <a:t>check/</a:t>
            </a:r>
            <a:r>
              <a:rPr lang="en-US" sz="2200" spc="-4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mass</a:t>
            </a:r>
            <a:r>
              <a:rPr lang="en-US" sz="2200" spc="-20" dirty="0">
                <a:solidFill>
                  <a:schemeClr val="accent5">
                    <a:lumMod val="50000"/>
                  </a:schemeClr>
                </a:solidFill>
                <a:latin typeface="Arial"/>
                <a:cs typeface="Arial"/>
              </a:rPr>
              <a:t> </a:t>
            </a:r>
            <a:r>
              <a:rPr lang="en-US" sz="2200" spc="-10" dirty="0">
                <a:solidFill>
                  <a:schemeClr val="accent5">
                    <a:lumMod val="50000"/>
                  </a:schemeClr>
                </a:solidFill>
                <a:latin typeface="Arial"/>
                <a:cs typeface="Arial"/>
              </a:rPr>
              <a:t>balance.</a:t>
            </a:r>
            <a:endParaRPr lang="en-US" sz="2200" dirty="0">
              <a:solidFill>
                <a:schemeClr val="accent5">
                  <a:lumMod val="50000"/>
                </a:schemeClr>
              </a:solidFill>
              <a:latin typeface="Arial"/>
              <a:cs typeface="Arial"/>
            </a:endParaRPr>
          </a:p>
        </p:txBody>
      </p:sp>
    </p:spTree>
    <p:extLst>
      <p:ext uri="{BB962C8B-B14F-4D97-AF65-F5344CB8AC3E}">
        <p14:creationId xmlns:p14="http://schemas.microsoft.com/office/powerpoint/2010/main" val="53545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71588" y="1023875"/>
            <a:ext cx="8865394" cy="5541902"/>
          </a:xfrm>
          <a:prstGeom prst="rect">
            <a:avLst/>
          </a:prstGeom>
          <a:solidFill>
            <a:schemeClr val="accent5">
              <a:lumMod val="50000"/>
            </a:schemeClr>
          </a:solidFill>
        </p:spPr>
        <p:txBody>
          <a:bodyPr vert="horz" wrap="square" lIns="0" tIns="47625" rIns="0" bIns="0" rtlCol="0">
            <a:spAutoFit/>
          </a:bodyPr>
          <a:lstStyle/>
          <a:p>
            <a:pPr marL="355600" marR="791210" indent="-342900">
              <a:lnSpc>
                <a:spcPts val="2160"/>
              </a:lnSpc>
              <a:spcBef>
                <a:spcPts val="375"/>
              </a:spcBef>
            </a:pPr>
            <a:r>
              <a:rPr sz="2200" dirty="0">
                <a:latin typeface="Arial"/>
                <a:cs typeface="Arial"/>
              </a:rPr>
              <a:t>3.2</a:t>
            </a:r>
            <a:r>
              <a:rPr sz="2200" spc="-45" dirty="0">
                <a:latin typeface="Arial"/>
                <a:cs typeface="Arial"/>
              </a:rPr>
              <a:t> </a:t>
            </a:r>
            <a:r>
              <a:rPr sz="2200" dirty="0">
                <a:latin typeface="Arial"/>
                <a:cs typeface="Arial"/>
              </a:rPr>
              <a:t>Documentation</a:t>
            </a:r>
            <a:r>
              <a:rPr sz="2200" spc="-50" dirty="0">
                <a:latin typeface="Arial"/>
                <a:cs typeface="Arial"/>
              </a:rPr>
              <a:t> </a:t>
            </a:r>
            <a:r>
              <a:rPr sz="2200" dirty="0">
                <a:latin typeface="Arial"/>
                <a:cs typeface="Arial"/>
              </a:rPr>
              <a:t>shall</a:t>
            </a:r>
            <a:r>
              <a:rPr sz="2200" spc="-35" dirty="0">
                <a:latin typeface="Arial"/>
                <a:cs typeface="Arial"/>
              </a:rPr>
              <a:t> </a:t>
            </a:r>
            <a:r>
              <a:rPr sz="2200" dirty="0">
                <a:latin typeface="Arial"/>
                <a:cs typeface="Arial"/>
              </a:rPr>
              <a:t>be</a:t>
            </a:r>
            <a:r>
              <a:rPr sz="2200" spc="-10" dirty="0">
                <a:latin typeface="Arial"/>
                <a:cs typeface="Arial"/>
              </a:rPr>
              <a:t> </a:t>
            </a:r>
            <a:r>
              <a:rPr sz="2200" dirty="0">
                <a:latin typeface="Arial"/>
                <a:cs typeface="Arial"/>
              </a:rPr>
              <a:t>available</a:t>
            </a:r>
            <a:r>
              <a:rPr sz="2200" spc="-25" dirty="0">
                <a:latin typeface="Arial"/>
                <a:cs typeface="Arial"/>
              </a:rPr>
              <a:t> </a:t>
            </a:r>
            <a:r>
              <a:rPr sz="2200" dirty="0">
                <a:latin typeface="Arial"/>
                <a:cs typeface="Arial"/>
              </a:rPr>
              <a:t>that</a:t>
            </a:r>
            <a:r>
              <a:rPr sz="2200" spc="-35" dirty="0">
                <a:latin typeface="Arial"/>
                <a:cs typeface="Arial"/>
              </a:rPr>
              <a:t> </a:t>
            </a:r>
            <a:r>
              <a:rPr sz="2200" dirty="0">
                <a:latin typeface="Arial"/>
                <a:cs typeface="Arial"/>
              </a:rPr>
              <a:t>verifies</a:t>
            </a:r>
            <a:r>
              <a:rPr sz="2200" spc="-30" dirty="0">
                <a:latin typeface="Arial"/>
                <a:cs typeface="Arial"/>
              </a:rPr>
              <a:t> </a:t>
            </a:r>
            <a:r>
              <a:rPr sz="2200" dirty="0">
                <a:latin typeface="Arial"/>
                <a:cs typeface="Arial"/>
              </a:rPr>
              <a:t>the</a:t>
            </a:r>
            <a:r>
              <a:rPr sz="2200" spc="-30" dirty="0">
                <a:latin typeface="Arial"/>
                <a:cs typeface="Arial"/>
              </a:rPr>
              <a:t> </a:t>
            </a:r>
            <a:r>
              <a:rPr sz="2200" dirty="0">
                <a:latin typeface="Arial"/>
                <a:cs typeface="Arial"/>
              </a:rPr>
              <a:t>identity</a:t>
            </a:r>
            <a:r>
              <a:rPr sz="2200" spc="-30" dirty="0">
                <a:latin typeface="Arial"/>
                <a:cs typeface="Arial"/>
              </a:rPr>
              <a:t> </a:t>
            </a:r>
            <a:r>
              <a:rPr sz="2200" dirty="0">
                <a:latin typeface="Arial"/>
                <a:cs typeface="Arial"/>
              </a:rPr>
              <a:t>of</a:t>
            </a:r>
            <a:r>
              <a:rPr sz="2200" spc="-30" dirty="0">
                <a:latin typeface="Arial"/>
                <a:cs typeface="Arial"/>
              </a:rPr>
              <a:t> </a:t>
            </a:r>
            <a:r>
              <a:rPr sz="2200" spc="-25" dirty="0">
                <a:latin typeface="Arial"/>
                <a:cs typeface="Arial"/>
              </a:rPr>
              <a:t>the </a:t>
            </a:r>
            <a:r>
              <a:rPr sz="2200" dirty="0">
                <a:latin typeface="Arial"/>
                <a:cs typeface="Arial"/>
              </a:rPr>
              <a:t>certified</a:t>
            </a:r>
            <a:r>
              <a:rPr sz="2200" spc="-55" dirty="0">
                <a:latin typeface="Arial"/>
                <a:cs typeface="Arial"/>
              </a:rPr>
              <a:t> </a:t>
            </a:r>
            <a:r>
              <a:rPr sz="2200" dirty="0">
                <a:latin typeface="Arial"/>
                <a:cs typeface="Arial"/>
              </a:rPr>
              <a:t>seafood</a:t>
            </a:r>
            <a:r>
              <a:rPr sz="2200" spc="-45" dirty="0">
                <a:latin typeface="Arial"/>
                <a:cs typeface="Arial"/>
              </a:rPr>
              <a:t> </a:t>
            </a:r>
            <a:r>
              <a:rPr sz="2200" dirty="0">
                <a:latin typeface="Arial"/>
                <a:cs typeface="Arial"/>
              </a:rPr>
              <a:t>as</a:t>
            </a:r>
            <a:r>
              <a:rPr sz="2200" spc="-30" dirty="0">
                <a:latin typeface="Arial"/>
                <a:cs typeface="Arial"/>
              </a:rPr>
              <a:t> </a:t>
            </a:r>
            <a:r>
              <a:rPr sz="2200" dirty="0">
                <a:latin typeface="Arial"/>
                <a:cs typeface="Arial"/>
              </a:rPr>
              <a:t>originating</a:t>
            </a:r>
            <a:r>
              <a:rPr sz="2200" spc="-45" dirty="0">
                <a:latin typeface="Arial"/>
                <a:cs typeface="Arial"/>
              </a:rPr>
              <a:t> </a:t>
            </a:r>
            <a:r>
              <a:rPr sz="2200" dirty="0">
                <a:latin typeface="Arial"/>
                <a:cs typeface="Arial"/>
              </a:rPr>
              <a:t>from</a:t>
            </a:r>
            <a:r>
              <a:rPr sz="2200" spc="-45" dirty="0">
                <a:latin typeface="Arial"/>
                <a:cs typeface="Arial"/>
              </a:rPr>
              <a:t> </a:t>
            </a:r>
            <a:r>
              <a:rPr sz="2200" dirty="0">
                <a:latin typeface="Arial"/>
                <a:cs typeface="Arial"/>
              </a:rPr>
              <a:t>a</a:t>
            </a:r>
            <a:r>
              <a:rPr sz="2200" spc="-15" dirty="0">
                <a:latin typeface="Arial"/>
                <a:cs typeface="Arial"/>
              </a:rPr>
              <a:t> </a:t>
            </a:r>
            <a:r>
              <a:rPr sz="2200" dirty="0">
                <a:latin typeface="Arial"/>
                <a:cs typeface="Arial"/>
              </a:rPr>
              <a:t>certified</a:t>
            </a:r>
            <a:r>
              <a:rPr sz="2200" spc="-40" dirty="0">
                <a:latin typeface="Arial"/>
                <a:cs typeface="Arial"/>
              </a:rPr>
              <a:t> </a:t>
            </a:r>
            <a:r>
              <a:rPr sz="2200" spc="-10" dirty="0">
                <a:latin typeface="Arial"/>
                <a:cs typeface="Arial"/>
              </a:rPr>
              <a:t>fishery.</a:t>
            </a:r>
            <a:endParaRPr sz="2200" dirty="0">
              <a:latin typeface="Arial"/>
              <a:cs typeface="Arial"/>
            </a:endParaRPr>
          </a:p>
          <a:p>
            <a:pPr>
              <a:spcBef>
                <a:spcPts val="10"/>
              </a:spcBef>
            </a:pPr>
            <a:endParaRPr sz="2200" dirty="0">
              <a:latin typeface="Arial"/>
              <a:cs typeface="Arial"/>
            </a:endParaRPr>
          </a:p>
          <a:p>
            <a:pPr marL="347980"/>
            <a:r>
              <a:rPr sz="2200" dirty="0">
                <a:latin typeface="Arial"/>
                <a:cs typeface="Arial"/>
              </a:rPr>
              <a:t>Auditor</a:t>
            </a:r>
            <a:r>
              <a:rPr sz="2200" spc="-35" dirty="0">
                <a:latin typeface="Arial"/>
                <a:cs typeface="Arial"/>
              </a:rPr>
              <a:t> </a:t>
            </a:r>
            <a:r>
              <a:rPr sz="2200" dirty="0">
                <a:latin typeface="Arial"/>
                <a:cs typeface="Arial"/>
              </a:rPr>
              <a:t>shall</a:t>
            </a:r>
            <a:r>
              <a:rPr sz="2200" spc="-10" dirty="0">
                <a:latin typeface="Arial"/>
                <a:cs typeface="Arial"/>
              </a:rPr>
              <a:t> </a:t>
            </a:r>
            <a:r>
              <a:rPr sz="2200" dirty="0">
                <a:latin typeface="Arial"/>
                <a:cs typeface="Arial"/>
              </a:rPr>
              <a:t>verify</a:t>
            </a:r>
            <a:r>
              <a:rPr sz="2200" spc="-35" dirty="0">
                <a:latin typeface="Arial"/>
                <a:cs typeface="Arial"/>
              </a:rPr>
              <a:t> </a:t>
            </a:r>
            <a:r>
              <a:rPr sz="2200" dirty="0">
                <a:latin typeface="Arial"/>
                <a:cs typeface="Arial"/>
              </a:rPr>
              <a:t>by</a:t>
            </a:r>
            <a:r>
              <a:rPr sz="2200" spc="-20" dirty="0">
                <a:latin typeface="Arial"/>
                <a:cs typeface="Arial"/>
              </a:rPr>
              <a:t> </a:t>
            </a:r>
            <a:r>
              <a:rPr sz="2200" dirty="0">
                <a:latin typeface="Arial"/>
                <a:cs typeface="Arial"/>
              </a:rPr>
              <a:t>looking</a:t>
            </a:r>
            <a:r>
              <a:rPr sz="2200" spc="-25" dirty="0">
                <a:latin typeface="Arial"/>
                <a:cs typeface="Arial"/>
              </a:rPr>
              <a:t> </a:t>
            </a:r>
            <a:r>
              <a:rPr sz="2200" dirty="0">
                <a:latin typeface="Arial"/>
                <a:cs typeface="Arial"/>
              </a:rPr>
              <a:t>at</a:t>
            </a:r>
            <a:r>
              <a:rPr sz="2200" spc="-15" dirty="0">
                <a:latin typeface="Arial"/>
                <a:cs typeface="Arial"/>
              </a:rPr>
              <a:t> </a:t>
            </a:r>
            <a:r>
              <a:rPr sz="2200" dirty="0">
                <a:latin typeface="Arial"/>
                <a:cs typeface="Arial"/>
              </a:rPr>
              <a:t>some</a:t>
            </a:r>
            <a:r>
              <a:rPr sz="2200" spc="-40" dirty="0">
                <a:latin typeface="Arial"/>
                <a:cs typeface="Arial"/>
              </a:rPr>
              <a:t> </a:t>
            </a:r>
            <a:r>
              <a:rPr sz="2200" dirty="0">
                <a:latin typeface="Arial"/>
                <a:cs typeface="Arial"/>
              </a:rPr>
              <a:t>of</a:t>
            </a:r>
            <a:r>
              <a:rPr sz="2200" spc="-25" dirty="0">
                <a:latin typeface="Arial"/>
                <a:cs typeface="Arial"/>
              </a:rPr>
              <a:t> </a:t>
            </a:r>
            <a:r>
              <a:rPr sz="2200" dirty="0">
                <a:latin typeface="Arial"/>
                <a:cs typeface="Arial"/>
              </a:rPr>
              <a:t>the</a:t>
            </a:r>
            <a:r>
              <a:rPr sz="2200" spc="-30" dirty="0">
                <a:latin typeface="Arial"/>
                <a:cs typeface="Arial"/>
              </a:rPr>
              <a:t> </a:t>
            </a:r>
            <a:r>
              <a:rPr sz="2200" dirty="0">
                <a:latin typeface="Arial"/>
                <a:cs typeface="Arial"/>
              </a:rPr>
              <a:t>following</a:t>
            </a:r>
            <a:r>
              <a:rPr sz="2200" spc="-5" dirty="0">
                <a:latin typeface="Arial"/>
                <a:cs typeface="Arial"/>
              </a:rPr>
              <a:t> </a:t>
            </a:r>
            <a:r>
              <a:rPr sz="2200" spc="-10" dirty="0">
                <a:latin typeface="Arial"/>
                <a:cs typeface="Arial"/>
              </a:rPr>
              <a:t>examples</a:t>
            </a:r>
            <a:endParaRPr sz="2200" dirty="0">
              <a:latin typeface="Arial"/>
              <a:cs typeface="Arial"/>
            </a:endParaRPr>
          </a:p>
          <a:p>
            <a:pPr marL="361315">
              <a:lnSpc>
                <a:spcPts val="2280"/>
              </a:lnSpc>
              <a:spcBef>
                <a:spcPts val="1925"/>
              </a:spcBef>
            </a:pPr>
            <a:r>
              <a:rPr sz="2200" b="1" u="sng" spc="-10" dirty="0">
                <a:latin typeface="Arial"/>
                <a:cs typeface="Arial"/>
              </a:rPr>
              <a:t>Purchase</a:t>
            </a:r>
            <a:r>
              <a:rPr lang="en-US" sz="2200" b="1" u="sng" spc="-10" dirty="0">
                <a:latin typeface="Arial"/>
                <a:cs typeface="Arial"/>
              </a:rPr>
              <a:t>:</a:t>
            </a:r>
            <a:endParaRPr sz="2200" u="sng" dirty="0">
              <a:latin typeface="Arial"/>
              <a:cs typeface="Arial"/>
            </a:endParaRPr>
          </a:p>
          <a:p>
            <a:pPr marL="704215" indent="-342900">
              <a:lnSpc>
                <a:spcPts val="2160"/>
              </a:lnSpc>
              <a:buFont typeface="Arial" panose="020B0604020202020204" pitchFamily="34" charset="0"/>
              <a:buChar char="•"/>
            </a:pPr>
            <a:r>
              <a:rPr sz="2200" dirty="0">
                <a:latin typeface="Arial"/>
                <a:cs typeface="Arial"/>
              </a:rPr>
              <a:t>Fish</a:t>
            </a:r>
            <a:r>
              <a:rPr sz="2200" spc="-20" dirty="0">
                <a:latin typeface="Arial"/>
                <a:cs typeface="Arial"/>
              </a:rPr>
              <a:t> </a:t>
            </a:r>
            <a:r>
              <a:rPr sz="2200" dirty="0">
                <a:latin typeface="Arial"/>
                <a:cs typeface="Arial"/>
              </a:rPr>
              <a:t>ticket</a:t>
            </a:r>
            <a:r>
              <a:rPr sz="2200" spc="-45" dirty="0">
                <a:latin typeface="Arial"/>
                <a:cs typeface="Arial"/>
              </a:rPr>
              <a:t> </a:t>
            </a:r>
            <a:r>
              <a:rPr sz="2200" dirty="0">
                <a:latin typeface="Arial"/>
                <a:cs typeface="Arial"/>
              </a:rPr>
              <a:t>including</a:t>
            </a:r>
            <a:r>
              <a:rPr sz="2200" spc="-30" dirty="0">
                <a:latin typeface="Arial"/>
                <a:cs typeface="Arial"/>
              </a:rPr>
              <a:t> </a:t>
            </a:r>
            <a:r>
              <a:rPr sz="2200" dirty="0">
                <a:latin typeface="Arial"/>
                <a:cs typeface="Arial"/>
              </a:rPr>
              <a:t>the</a:t>
            </a:r>
            <a:r>
              <a:rPr sz="2200" spc="-30" dirty="0">
                <a:latin typeface="Arial"/>
                <a:cs typeface="Arial"/>
              </a:rPr>
              <a:t> </a:t>
            </a:r>
            <a:r>
              <a:rPr sz="2200" dirty="0">
                <a:latin typeface="Arial"/>
                <a:cs typeface="Arial"/>
              </a:rPr>
              <a:t>fishing</a:t>
            </a:r>
            <a:r>
              <a:rPr sz="2200" spc="-20" dirty="0">
                <a:latin typeface="Arial"/>
                <a:cs typeface="Arial"/>
              </a:rPr>
              <a:t> </a:t>
            </a:r>
            <a:r>
              <a:rPr sz="2200" dirty="0">
                <a:latin typeface="Arial"/>
                <a:cs typeface="Arial"/>
              </a:rPr>
              <a:t>area,</a:t>
            </a:r>
            <a:r>
              <a:rPr sz="2200" spc="-40" dirty="0">
                <a:latin typeface="Arial"/>
                <a:cs typeface="Arial"/>
              </a:rPr>
              <a:t> </a:t>
            </a:r>
            <a:r>
              <a:rPr sz="2200" spc="-10" dirty="0">
                <a:latin typeface="Arial"/>
                <a:cs typeface="Arial"/>
              </a:rPr>
              <a:t>license</a:t>
            </a:r>
            <a:endParaRPr sz="2200" dirty="0">
              <a:latin typeface="Arial"/>
              <a:cs typeface="Arial"/>
            </a:endParaRPr>
          </a:p>
          <a:p>
            <a:pPr marL="690880" marR="450850" indent="-342900">
              <a:lnSpc>
                <a:spcPts val="2160"/>
              </a:lnSpc>
              <a:spcBef>
                <a:spcPts val="150"/>
              </a:spcBef>
              <a:buFont typeface="Arial" panose="020B0604020202020204" pitchFamily="34" charset="0"/>
              <a:buChar char="•"/>
              <a:tabLst>
                <a:tab pos="6413500" algn="l"/>
              </a:tabLst>
            </a:pPr>
            <a:r>
              <a:rPr sz="2200" dirty="0">
                <a:latin typeface="Arial"/>
                <a:cs typeface="Arial"/>
              </a:rPr>
              <a:t>Approved</a:t>
            </a:r>
            <a:r>
              <a:rPr sz="2200" spc="-55" dirty="0">
                <a:latin typeface="Arial"/>
                <a:cs typeface="Arial"/>
              </a:rPr>
              <a:t> </a:t>
            </a:r>
            <a:r>
              <a:rPr sz="2200" dirty="0">
                <a:latin typeface="Arial"/>
                <a:cs typeface="Arial"/>
              </a:rPr>
              <a:t>supplier:</a:t>
            </a:r>
            <a:r>
              <a:rPr sz="2200" spc="-60" dirty="0">
                <a:latin typeface="Arial"/>
                <a:cs typeface="Arial"/>
              </a:rPr>
              <a:t> </a:t>
            </a:r>
            <a:r>
              <a:rPr sz="2200" dirty="0">
                <a:latin typeface="Arial"/>
                <a:cs typeface="Arial"/>
              </a:rPr>
              <a:t>CoC</a:t>
            </a:r>
            <a:r>
              <a:rPr sz="2200" spc="-35" dirty="0">
                <a:latin typeface="Arial"/>
                <a:cs typeface="Arial"/>
              </a:rPr>
              <a:t> </a:t>
            </a:r>
            <a:r>
              <a:rPr sz="2200" spc="-10" dirty="0">
                <a:latin typeface="Arial"/>
                <a:cs typeface="Arial"/>
              </a:rPr>
              <a:t>number,</a:t>
            </a:r>
            <a:r>
              <a:rPr sz="2200" spc="-65" dirty="0">
                <a:latin typeface="Arial"/>
                <a:cs typeface="Arial"/>
              </a:rPr>
              <a:t> </a:t>
            </a:r>
            <a:r>
              <a:rPr sz="2200" dirty="0">
                <a:latin typeface="Arial"/>
                <a:cs typeface="Arial"/>
              </a:rPr>
              <a:t>include</a:t>
            </a:r>
            <a:r>
              <a:rPr sz="2200" spc="-30" dirty="0">
                <a:latin typeface="Arial"/>
                <a:cs typeface="Arial"/>
              </a:rPr>
              <a:t> </a:t>
            </a:r>
            <a:r>
              <a:rPr sz="2200" spc="-10" dirty="0">
                <a:latin typeface="Arial"/>
                <a:cs typeface="Arial"/>
              </a:rPr>
              <a:t>certificate</a:t>
            </a:r>
            <a:r>
              <a:rPr lang="en-US" sz="2200" spc="-10" dirty="0">
                <a:latin typeface="Arial"/>
                <a:cs typeface="Arial"/>
              </a:rPr>
              <a:t> </a:t>
            </a:r>
            <a:r>
              <a:rPr sz="2200" dirty="0">
                <a:latin typeface="Arial"/>
                <a:cs typeface="Arial"/>
              </a:rPr>
              <a:t>for</a:t>
            </a:r>
            <a:r>
              <a:rPr sz="2200" spc="-50" dirty="0">
                <a:latin typeface="Arial"/>
                <a:cs typeface="Arial"/>
              </a:rPr>
              <a:t> </a:t>
            </a:r>
            <a:r>
              <a:rPr sz="2200" spc="-10" dirty="0">
                <a:latin typeface="Arial"/>
                <a:cs typeface="Arial"/>
              </a:rPr>
              <a:t>supplier, </a:t>
            </a:r>
            <a:r>
              <a:rPr sz="2200" dirty="0">
                <a:latin typeface="Arial"/>
                <a:cs typeface="Arial"/>
              </a:rPr>
              <a:t>expiration</a:t>
            </a:r>
            <a:r>
              <a:rPr sz="2200" spc="-35" dirty="0">
                <a:latin typeface="Arial"/>
                <a:cs typeface="Arial"/>
              </a:rPr>
              <a:t> </a:t>
            </a:r>
            <a:r>
              <a:rPr sz="2200" dirty="0">
                <a:latin typeface="Arial"/>
                <a:cs typeface="Arial"/>
              </a:rPr>
              <a:t>date.</a:t>
            </a:r>
            <a:r>
              <a:rPr sz="2200" spc="-45" dirty="0">
                <a:latin typeface="Arial"/>
                <a:cs typeface="Arial"/>
              </a:rPr>
              <a:t> </a:t>
            </a:r>
            <a:r>
              <a:rPr sz="2200" dirty="0">
                <a:latin typeface="Arial"/>
                <a:cs typeface="Arial"/>
              </a:rPr>
              <a:t>Making</a:t>
            </a:r>
            <a:r>
              <a:rPr sz="2200" spc="-30" dirty="0">
                <a:latin typeface="Arial"/>
                <a:cs typeface="Arial"/>
              </a:rPr>
              <a:t> </a:t>
            </a:r>
            <a:r>
              <a:rPr sz="2200" dirty="0">
                <a:latin typeface="Arial"/>
                <a:cs typeface="Arial"/>
              </a:rPr>
              <a:t>of</a:t>
            </a:r>
            <a:r>
              <a:rPr sz="2200" spc="-30" dirty="0">
                <a:latin typeface="Arial"/>
                <a:cs typeface="Arial"/>
              </a:rPr>
              <a:t> </a:t>
            </a:r>
            <a:r>
              <a:rPr sz="2200" dirty="0">
                <a:latin typeface="Arial"/>
                <a:cs typeface="Arial"/>
              </a:rPr>
              <a:t>unique</a:t>
            </a:r>
            <a:r>
              <a:rPr sz="2200" spc="-35" dirty="0">
                <a:latin typeface="Arial"/>
                <a:cs typeface="Arial"/>
              </a:rPr>
              <a:t> </a:t>
            </a:r>
            <a:r>
              <a:rPr sz="2200" dirty="0">
                <a:latin typeface="Arial"/>
                <a:cs typeface="Arial"/>
              </a:rPr>
              <a:t>article</a:t>
            </a:r>
            <a:r>
              <a:rPr sz="2200" spc="-30" dirty="0">
                <a:latin typeface="Arial"/>
                <a:cs typeface="Arial"/>
              </a:rPr>
              <a:t> </a:t>
            </a:r>
            <a:r>
              <a:rPr sz="2200" dirty="0">
                <a:latin typeface="Arial"/>
                <a:cs typeface="Arial"/>
              </a:rPr>
              <a:t>code</a:t>
            </a:r>
            <a:r>
              <a:rPr sz="2200" spc="-40" dirty="0">
                <a:latin typeface="Arial"/>
                <a:cs typeface="Arial"/>
              </a:rPr>
              <a:t> </a:t>
            </a:r>
            <a:r>
              <a:rPr sz="2200" dirty="0">
                <a:latin typeface="Arial"/>
                <a:cs typeface="Arial"/>
              </a:rPr>
              <a:t>for</a:t>
            </a:r>
            <a:r>
              <a:rPr sz="2200" spc="-40" dirty="0">
                <a:latin typeface="Arial"/>
                <a:cs typeface="Arial"/>
              </a:rPr>
              <a:t> </a:t>
            </a:r>
            <a:r>
              <a:rPr sz="2200" dirty="0">
                <a:latin typeface="Arial"/>
                <a:cs typeface="Arial"/>
              </a:rPr>
              <a:t>RFM</a:t>
            </a:r>
            <a:r>
              <a:rPr sz="2200" spc="-15" dirty="0">
                <a:latin typeface="Arial"/>
                <a:cs typeface="Arial"/>
              </a:rPr>
              <a:t> </a:t>
            </a:r>
            <a:r>
              <a:rPr sz="2200" dirty="0">
                <a:latin typeface="Arial"/>
                <a:cs typeface="Arial"/>
              </a:rPr>
              <a:t>certified</a:t>
            </a:r>
            <a:r>
              <a:rPr sz="2200" spc="-40" dirty="0">
                <a:latin typeface="Arial"/>
                <a:cs typeface="Arial"/>
              </a:rPr>
              <a:t> </a:t>
            </a:r>
            <a:r>
              <a:rPr sz="2200" spc="-20" dirty="0">
                <a:latin typeface="Arial"/>
                <a:cs typeface="Arial"/>
              </a:rPr>
              <a:t>fish </a:t>
            </a:r>
            <a:r>
              <a:rPr sz="2200" dirty="0">
                <a:latin typeface="Arial"/>
                <a:cs typeface="Arial"/>
              </a:rPr>
              <a:t>(Julian</a:t>
            </a:r>
            <a:r>
              <a:rPr sz="2200" spc="-45" dirty="0">
                <a:latin typeface="Arial"/>
                <a:cs typeface="Arial"/>
              </a:rPr>
              <a:t> </a:t>
            </a:r>
            <a:r>
              <a:rPr sz="2200" dirty="0">
                <a:latin typeface="Arial"/>
                <a:cs typeface="Arial"/>
              </a:rPr>
              <a:t>date,</a:t>
            </a:r>
            <a:r>
              <a:rPr sz="2200" spc="-40" dirty="0">
                <a:latin typeface="Arial"/>
                <a:cs typeface="Arial"/>
              </a:rPr>
              <a:t> </a:t>
            </a:r>
            <a:r>
              <a:rPr sz="2200" dirty="0">
                <a:latin typeface="Arial"/>
                <a:cs typeface="Arial"/>
              </a:rPr>
              <a:t>plant</a:t>
            </a:r>
            <a:r>
              <a:rPr sz="2200" spc="-35" dirty="0">
                <a:latin typeface="Arial"/>
                <a:cs typeface="Arial"/>
              </a:rPr>
              <a:t> </a:t>
            </a:r>
            <a:r>
              <a:rPr sz="2200" dirty="0">
                <a:latin typeface="Arial"/>
                <a:cs typeface="Arial"/>
              </a:rPr>
              <a:t>#,</a:t>
            </a:r>
            <a:r>
              <a:rPr sz="2200" spc="-20" dirty="0">
                <a:latin typeface="Arial"/>
                <a:cs typeface="Arial"/>
              </a:rPr>
              <a:t> </a:t>
            </a:r>
            <a:r>
              <a:rPr sz="2200" spc="-10" dirty="0">
                <a:latin typeface="Arial"/>
                <a:cs typeface="Arial"/>
              </a:rPr>
              <a:t>year)</a:t>
            </a:r>
            <a:endParaRPr sz="2200" dirty="0">
              <a:latin typeface="Arial"/>
              <a:cs typeface="Arial"/>
            </a:endParaRPr>
          </a:p>
          <a:p>
            <a:pPr marL="704215" indent="-342900">
              <a:lnSpc>
                <a:spcPts val="2130"/>
              </a:lnSpc>
              <a:buFont typeface="Arial" panose="020B0604020202020204" pitchFamily="34" charset="0"/>
              <a:buChar char="•"/>
              <a:tabLst>
                <a:tab pos="2690495" algn="l"/>
                <a:tab pos="4593590" algn="l"/>
              </a:tabLst>
            </a:pPr>
            <a:r>
              <a:rPr sz="2200" dirty="0">
                <a:latin typeface="Arial"/>
                <a:cs typeface="Arial"/>
              </a:rPr>
              <a:t>Supplier</a:t>
            </a:r>
            <a:r>
              <a:rPr sz="2200" spc="-40" dirty="0">
                <a:latin typeface="Arial"/>
                <a:cs typeface="Arial"/>
              </a:rPr>
              <a:t> </a:t>
            </a:r>
            <a:r>
              <a:rPr sz="2200" dirty="0">
                <a:latin typeface="Arial"/>
                <a:cs typeface="Arial"/>
              </a:rPr>
              <a:t>is</a:t>
            </a:r>
            <a:r>
              <a:rPr sz="2200" spc="-20" dirty="0">
                <a:latin typeface="Arial"/>
                <a:cs typeface="Arial"/>
              </a:rPr>
              <a:t> </a:t>
            </a:r>
            <a:r>
              <a:rPr sz="2200" spc="-10" dirty="0">
                <a:latin typeface="Arial"/>
                <a:cs typeface="Arial"/>
              </a:rPr>
              <a:t>required</a:t>
            </a:r>
            <a:r>
              <a:rPr lang="en-US" sz="2200" spc="-10" dirty="0">
                <a:latin typeface="Arial"/>
                <a:cs typeface="Arial"/>
              </a:rPr>
              <a:t> </a:t>
            </a:r>
            <a:r>
              <a:rPr sz="2200" dirty="0">
                <a:latin typeface="Arial"/>
                <a:cs typeface="Arial"/>
              </a:rPr>
              <a:t>to</a:t>
            </a:r>
            <a:r>
              <a:rPr sz="2200" spc="-30" dirty="0">
                <a:latin typeface="Arial"/>
                <a:cs typeface="Arial"/>
              </a:rPr>
              <a:t> </a:t>
            </a:r>
            <a:r>
              <a:rPr sz="2200" dirty="0">
                <a:latin typeface="Arial"/>
                <a:cs typeface="Arial"/>
              </a:rPr>
              <a:t>mention</a:t>
            </a:r>
            <a:r>
              <a:rPr sz="2200" spc="-55" dirty="0">
                <a:latin typeface="Arial"/>
                <a:cs typeface="Arial"/>
              </a:rPr>
              <a:t> </a:t>
            </a:r>
            <a:r>
              <a:rPr sz="2200" spc="-25" dirty="0">
                <a:latin typeface="Arial"/>
                <a:cs typeface="Arial"/>
              </a:rPr>
              <a:t>CoC</a:t>
            </a:r>
            <a:r>
              <a:rPr lang="en-US" sz="2200" spc="-25" dirty="0">
                <a:latin typeface="Arial"/>
                <a:cs typeface="Arial"/>
              </a:rPr>
              <a:t> </a:t>
            </a:r>
            <a:r>
              <a:rPr sz="2200" dirty="0">
                <a:latin typeface="Arial"/>
                <a:cs typeface="Arial"/>
              </a:rPr>
              <a:t>number</a:t>
            </a:r>
            <a:r>
              <a:rPr sz="2200" spc="-60" dirty="0">
                <a:latin typeface="Arial"/>
                <a:cs typeface="Arial"/>
              </a:rPr>
              <a:t> </a:t>
            </a:r>
            <a:r>
              <a:rPr sz="2200" dirty="0">
                <a:latin typeface="Arial"/>
                <a:cs typeface="Arial"/>
              </a:rPr>
              <a:t>on</a:t>
            </a:r>
            <a:r>
              <a:rPr sz="2200" spc="-45" dirty="0">
                <a:latin typeface="Arial"/>
                <a:cs typeface="Arial"/>
              </a:rPr>
              <a:t> </a:t>
            </a:r>
            <a:r>
              <a:rPr sz="2200" dirty="0">
                <a:latin typeface="Arial"/>
                <a:cs typeface="Arial"/>
              </a:rPr>
              <a:t>delivery</a:t>
            </a:r>
            <a:r>
              <a:rPr sz="2200" spc="-35" dirty="0">
                <a:latin typeface="Arial"/>
                <a:cs typeface="Arial"/>
              </a:rPr>
              <a:t> </a:t>
            </a:r>
            <a:r>
              <a:rPr sz="2200" dirty="0">
                <a:latin typeface="Arial"/>
                <a:cs typeface="Arial"/>
              </a:rPr>
              <a:t>note</a:t>
            </a:r>
            <a:r>
              <a:rPr lang="en-US" sz="2200" dirty="0">
                <a:latin typeface="Arial"/>
                <a:cs typeface="Arial"/>
              </a:rPr>
              <a:t>/</a:t>
            </a:r>
            <a:r>
              <a:rPr sz="2200" spc="-10" dirty="0">
                <a:latin typeface="Arial"/>
                <a:cs typeface="Arial"/>
              </a:rPr>
              <a:t>invoice.</a:t>
            </a:r>
            <a:endParaRPr sz="2200" dirty="0">
              <a:latin typeface="Arial"/>
              <a:cs typeface="Arial"/>
            </a:endParaRPr>
          </a:p>
          <a:p>
            <a:pPr>
              <a:spcBef>
                <a:spcPts val="5"/>
              </a:spcBef>
            </a:pPr>
            <a:endParaRPr sz="2200" dirty="0">
              <a:latin typeface="Arial"/>
              <a:cs typeface="Arial"/>
            </a:endParaRPr>
          </a:p>
          <a:p>
            <a:pPr marL="361315"/>
            <a:r>
              <a:rPr sz="2200" b="1" u="sng" dirty="0">
                <a:latin typeface="Arial"/>
                <a:cs typeface="Arial"/>
              </a:rPr>
              <a:t>Receipt</a:t>
            </a:r>
            <a:r>
              <a:rPr sz="2200" b="1" u="sng" spc="-40" dirty="0">
                <a:latin typeface="Arial"/>
                <a:cs typeface="Arial"/>
              </a:rPr>
              <a:t> </a:t>
            </a:r>
            <a:r>
              <a:rPr sz="2200" b="1" u="sng" dirty="0">
                <a:latin typeface="Arial"/>
                <a:cs typeface="Arial"/>
              </a:rPr>
              <a:t>of</a:t>
            </a:r>
            <a:r>
              <a:rPr sz="2200" b="1" u="sng" spc="-20" dirty="0">
                <a:latin typeface="Arial"/>
                <a:cs typeface="Arial"/>
              </a:rPr>
              <a:t> </a:t>
            </a:r>
            <a:r>
              <a:rPr sz="2200" b="1" u="sng" spc="-10" dirty="0">
                <a:latin typeface="Arial"/>
                <a:cs typeface="Arial"/>
              </a:rPr>
              <a:t>goods:</a:t>
            </a:r>
            <a:endParaRPr sz="2200" u="sng" dirty="0">
              <a:latin typeface="Arial"/>
              <a:cs typeface="Arial"/>
            </a:endParaRPr>
          </a:p>
          <a:p>
            <a:pPr marL="704215" indent="-342900">
              <a:spcBef>
                <a:spcPts val="240"/>
              </a:spcBef>
              <a:buFont typeface="Arial" panose="020B0604020202020204" pitchFamily="34" charset="0"/>
              <a:buChar char="•"/>
            </a:pPr>
            <a:r>
              <a:rPr sz="2200" dirty="0">
                <a:latin typeface="Arial"/>
                <a:cs typeface="Arial"/>
              </a:rPr>
              <a:t>Control</a:t>
            </a:r>
            <a:r>
              <a:rPr sz="2200" spc="-45" dirty="0">
                <a:latin typeface="Arial"/>
                <a:cs typeface="Arial"/>
              </a:rPr>
              <a:t> </a:t>
            </a:r>
            <a:r>
              <a:rPr sz="2200" dirty="0">
                <a:latin typeface="Arial"/>
                <a:cs typeface="Arial"/>
              </a:rPr>
              <a:t>by</a:t>
            </a:r>
            <a:r>
              <a:rPr sz="2200" spc="-20" dirty="0">
                <a:latin typeface="Arial"/>
                <a:cs typeface="Arial"/>
              </a:rPr>
              <a:t> </a:t>
            </a:r>
            <a:r>
              <a:rPr sz="2200" dirty="0">
                <a:latin typeface="Arial"/>
                <a:cs typeface="Arial"/>
              </a:rPr>
              <a:t>QA</a:t>
            </a:r>
            <a:r>
              <a:rPr sz="2200" spc="-125" dirty="0">
                <a:latin typeface="Arial"/>
                <a:cs typeface="Arial"/>
              </a:rPr>
              <a:t> </a:t>
            </a:r>
            <a:r>
              <a:rPr sz="2200" dirty="0">
                <a:latin typeface="Arial"/>
                <a:cs typeface="Arial"/>
              </a:rPr>
              <a:t>for</a:t>
            </a:r>
            <a:r>
              <a:rPr sz="2200" spc="-35" dirty="0">
                <a:latin typeface="Arial"/>
                <a:cs typeface="Arial"/>
              </a:rPr>
              <a:t> </a:t>
            </a:r>
            <a:r>
              <a:rPr sz="2200" dirty="0">
                <a:latin typeface="Arial"/>
                <a:cs typeface="Arial"/>
              </a:rPr>
              <a:t>certification</a:t>
            </a:r>
            <a:r>
              <a:rPr sz="2200" spc="-40" dirty="0">
                <a:latin typeface="Arial"/>
                <a:cs typeface="Arial"/>
              </a:rPr>
              <a:t> </a:t>
            </a:r>
            <a:r>
              <a:rPr sz="2200" spc="-10" dirty="0">
                <a:latin typeface="Arial"/>
                <a:cs typeface="Arial"/>
              </a:rPr>
              <a:t>status</a:t>
            </a:r>
            <a:endParaRPr sz="2200" dirty="0">
              <a:latin typeface="Arial"/>
              <a:cs typeface="Arial"/>
            </a:endParaRPr>
          </a:p>
          <a:p>
            <a:pPr marL="704215" indent="-342900">
              <a:lnSpc>
                <a:spcPts val="2280"/>
              </a:lnSpc>
              <a:spcBef>
                <a:spcPts val="240"/>
              </a:spcBef>
              <a:buFont typeface="Arial" panose="020B0604020202020204" pitchFamily="34" charset="0"/>
              <a:buChar char="•"/>
            </a:pPr>
            <a:r>
              <a:rPr sz="2200" dirty="0">
                <a:latin typeface="Arial"/>
                <a:cs typeface="Arial"/>
              </a:rPr>
              <a:t>Pallet</a:t>
            </a:r>
            <a:r>
              <a:rPr sz="2200" spc="-35" dirty="0">
                <a:latin typeface="Arial"/>
                <a:cs typeface="Arial"/>
              </a:rPr>
              <a:t> </a:t>
            </a:r>
            <a:r>
              <a:rPr sz="2200" dirty="0">
                <a:latin typeface="Arial"/>
                <a:cs typeface="Arial"/>
              </a:rPr>
              <a:t>label</a:t>
            </a:r>
            <a:r>
              <a:rPr sz="2200" spc="-20" dirty="0">
                <a:latin typeface="Arial"/>
                <a:cs typeface="Arial"/>
              </a:rPr>
              <a:t> </a:t>
            </a:r>
            <a:r>
              <a:rPr sz="2200" dirty="0">
                <a:latin typeface="Arial"/>
                <a:cs typeface="Arial"/>
              </a:rPr>
              <a:t>mentioning</a:t>
            </a:r>
            <a:r>
              <a:rPr sz="2200" spc="-50" dirty="0">
                <a:latin typeface="Arial"/>
                <a:cs typeface="Arial"/>
              </a:rPr>
              <a:t> </a:t>
            </a:r>
            <a:r>
              <a:rPr sz="2200" dirty="0">
                <a:latin typeface="Arial"/>
                <a:cs typeface="Arial"/>
              </a:rPr>
              <a:t>delivery</a:t>
            </a:r>
            <a:r>
              <a:rPr sz="2200" spc="-30" dirty="0">
                <a:latin typeface="Arial"/>
                <a:cs typeface="Arial"/>
              </a:rPr>
              <a:t> </a:t>
            </a:r>
            <a:r>
              <a:rPr sz="2200" dirty="0">
                <a:latin typeface="Arial"/>
                <a:cs typeface="Arial"/>
              </a:rPr>
              <a:t>date,</a:t>
            </a:r>
            <a:r>
              <a:rPr sz="2200" spc="-40" dirty="0">
                <a:latin typeface="Arial"/>
                <a:cs typeface="Arial"/>
              </a:rPr>
              <a:t> </a:t>
            </a:r>
            <a:r>
              <a:rPr sz="2200" dirty="0">
                <a:latin typeface="Arial"/>
                <a:cs typeface="Arial"/>
              </a:rPr>
              <a:t>name,</a:t>
            </a:r>
            <a:r>
              <a:rPr sz="2200" spc="-50" dirty="0">
                <a:latin typeface="Arial"/>
                <a:cs typeface="Arial"/>
              </a:rPr>
              <a:t> </a:t>
            </a:r>
            <a:r>
              <a:rPr sz="2200" dirty="0">
                <a:latin typeface="Arial"/>
                <a:cs typeface="Arial"/>
              </a:rPr>
              <a:t>identification</a:t>
            </a:r>
            <a:r>
              <a:rPr sz="2200" spc="-40" dirty="0">
                <a:latin typeface="Arial"/>
                <a:cs typeface="Arial"/>
              </a:rPr>
              <a:t> </a:t>
            </a:r>
            <a:r>
              <a:rPr sz="2200" dirty="0">
                <a:latin typeface="Arial"/>
                <a:cs typeface="Arial"/>
              </a:rPr>
              <a:t>of</a:t>
            </a:r>
            <a:r>
              <a:rPr sz="2200" spc="-35" dirty="0">
                <a:latin typeface="Arial"/>
                <a:cs typeface="Arial"/>
              </a:rPr>
              <a:t> </a:t>
            </a:r>
            <a:r>
              <a:rPr sz="2200" spc="-10" dirty="0">
                <a:latin typeface="Arial"/>
                <a:cs typeface="Arial"/>
              </a:rPr>
              <a:t>certified</a:t>
            </a:r>
            <a:r>
              <a:rPr lang="en-US" sz="2200" spc="-10" dirty="0">
                <a:latin typeface="Arial"/>
                <a:cs typeface="Arial"/>
              </a:rPr>
              <a:t> </a:t>
            </a:r>
            <a:r>
              <a:rPr sz="2200" spc="-10" dirty="0">
                <a:latin typeface="Arial"/>
                <a:cs typeface="Arial"/>
              </a:rPr>
              <a:t>products</a:t>
            </a:r>
            <a:endParaRPr sz="2200" dirty="0">
              <a:latin typeface="Arial"/>
              <a:cs typeface="Arial"/>
            </a:endParaRPr>
          </a:p>
          <a:p>
            <a:pPr marL="704215" indent="-342900">
              <a:spcBef>
                <a:spcPts val="245"/>
              </a:spcBef>
              <a:buFont typeface="Arial" panose="020B0604020202020204" pitchFamily="34" charset="0"/>
              <a:buChar char="•"/>
            </a:pPr>
            <a:r>
              <a:rPr sz="2200" dirty="0">
                <a:latin typeface="Arial"/>
                <a:cs typeface="Arial"/>
              </a:rPr>
              <a:t>Registration</a:t>
            </a:r>
            <a:r>
              <a:rPr sz="2200" spc="-35" dirty="0">
                <a:latin typeface="Arial"/>
                <a:cs typeface="Arial"/>
              </a:rPr>
              <a:t> </a:t>
            </a:r>
            <a:r>
              <a:rPr sz="2200" dirty="0">
                <a:latin typeface="Arial"/>
                <a:cs typeface="Arial"/>
              </a:rPr>
              <a:t>in</a:t>
            </a:r>
            <a:r>
              <a:rPr sz="2200" spc="-10" dirty="0">
                <a:latin typeface="Arial"/>
                <a:cs typeface="Arial"/>
              </a:rPr>
              <a:t> </a:t>
            </a:r>
            <a:r>
              <a:rPr sz="2200" dirty="0">
                <a:latin typeface="Arial"/>
                <a:cs typeface="Arial"/>
              </a:rPr>
              <a:t>computer</a:t>
            </a:r>
            <a:r>
              <a:rPr sz="2200" spc="-45" dirty="0">
                <a:latin typeface="Arial"/>
                <a:cs typeface="Arial"/>
              </a:rPr>
              <a:t> </a:t>
            </a:r>
            <a:r>
              <a:rPr sz="2200" spc="-10" dirty="0">
                <a:latin typeface="Arial"/>
                <a:cs typeface="Arial"/>
              </a:rPr>
              <a:t>system</a:t>
            </a:r>
            <a:endParaRPr sz="2200" dirty="0">
              <a:latin typeface="Arial"/>
              <a:cs typeface="Arial"/>
            </a:endParaRPr>
          </a:p>
        </p:txBody>
      </p:sp>
      <p:sp>
        <p:nvSpPr>
          <p:cNvPr id="3" name="TextBox 2"/>
          <p:cNvSpPr txBox="1"/>
          <p:nvPr/>
        </p:nvSpPr>
        <p:spPr>
          <a:xfrm>
            <a:off x="1271588" y="1023875"/>
            <a:ext cx="8865394" cy="656590"/>
          </a:xfrm>
          <a:prstGeom prst="rect">
            <a:avLst/>
          </a:prstGeom>
          <a:solidFill>
            <a:schemeClr val="accent5">
              <a:lumMod val="40000"/>
              <a:lumOff val="60000"/>
            </a:schemeClr>
          </a:solidFill>
          <a:ln>
            <a:solidFill>
              <a:schemeClr val="bg2"/>
            </a:solidFill>
          </a:ln>
        </p:spPr>
        <p:txBody>
          <a:bodyPr wrap="square" rtlCol="0" anchor="ctr" anchorCtr="1">
            <a:spAutoFit/>
          </a:bodyPr>
          <a:lstStyle/>
          <a:p>
            <a:pPr marL="355600" marR="791210" indent="-342900">
              <a:lnSpc>
                <a:spcPts val="2160"/>
              </a:lnSpc>
              <a:spcBef>
                <a:spcPts val="375"/>
              </a:spcBef>
            </a:pPr>
            <a:r>
              <a:rPr lang="en-US" sz="2200" dirty="0">
                <a:solidFill>
                  <a:schemeClr val="accent5">
                    <a:lumMod val="50000"/>
                  </a:schemeClr>
                </a:solidFill>
                <a:latin typeface="Arial"/>
                <a:cs typeface="Arial"/>
              </a:rPr>
              <a:t>3.2</a:t>
            </a:r>
            <a:r>
              <a:rPr lang="en-US" sz="2200" spc="-4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Documentation</a:t>
            </a:r>
            <a:r>
              <a:rPr lang="en-US" sz="2200" spc="-5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shall</a:t>
            </a:r>
            <a:r>
              <a:rPr lang="en-US" sz="2200" spc="-3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be</a:t>
            </a:r>
            <a:r>
              <a:rPr lang="en-US" sz="2200" spc="-1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available</a:t>
            </a:r>
            <a:r>
              <a:rPr lang="en-US" sz="2200" spc="-2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that</a:t>
            </a:r>
            <a:r>
              <a:rPr lang="en-US" sz="2200" spc="-3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verifies</a:t>
            </a:r>
            <a:r>
              <a:rPr lang="en-US" sz="2200" spc="-3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the</a:t>
            </a:r>
            <a:r>
              <a:rPr lang="en-US" sz="2200" spc="-3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identity</a:t>
            </a:r>
            <a:r>
              <a:rPr lang="en-US" sz="2200" spc="-3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of</a:t>
            </a:r>
            <a:r>
              <a:rPr lang="en-US" sz="2200" spc="-30" dirty="0">
                <a:solidFill>
                  <a:schemeClr val="accent5">
                    <a:lumMod val="50000"/>
                  </a:schemeClr>
                </a:solidFill>
                <a:latin typeface="Arial"/>
                <a:cs typeface="Arial"/>
              </a:rPr>
              <a:t> </a:t>
            </a:r>
            <a:r>
              <a:rPr lang="en-US" sz="2200" spc="-25" dirty="0">
                <a:solidFill>
                  <a:schemeClr val="accent5">
                    <a:lumMod val="50000"/>
                  </a:schemeClr>
                </a:solidFill>
                <a:latin typeface="Arial"/>
                <a:cs typeface="Arial"/>
              </a:rPr>
              <a:t>the </a:t>
            </a:r>
            <a:r>
              <a:rPr lang="en-US" sz="2200" dirty="0">
                <a:solidFill>
                  <a:schemeClr val="accent5">
                    <a:lumMod val="50000"/>
                  </a:schemeClr>
                </a:solidFill>
                <a:latin typeface="Arial"/>
                <a:cs typeface="Arial"/>
              </a:rPr>
              <a:t>certified</a:t>
            </a:r>
            <a:r>
              <a:rPr lang="en-US" sz="2200" spc="-5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seafood</a:t>
            </a:r>
            <a:r>
              <a:rPr lang="en-US" sz="2200" spc="-4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as</a:t>
            </a:r>
            <a:r>
              <a:rPr lang="en-US" sz="2200" spc="-3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originating</a:t>
            </a:r>
            <a:r>
              <a:rPr lang="en-US" sz="2200" spc="-4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from</a:t>
            </a:r>
            <a:r>
              <a:rPr lang="en-US" sz="2200" spc="-4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a:t>
            </a:r>
            <a:r>
              <a:rPr lang="en-US" sz="2200" spc="-1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certified</a:t>
            </a:r>
            <a:r>
              <a:rPr lang="en-US" sz="2200" spc="-40" dirty="0">
                <a:solidFill>
                  <a:schemeClr val="accent5">
                    <a:lumMod val="50000"/>
                  </a:schemeClr>
                </a:solidFill>
                <a:latin typeface="Arial"/>
                <a:cs typeface="Arial"/>
              </a:rPr>
              <a:t> </a:t>
            </a:r>
            <a:r>
              <a:rPr lang="en-US" sz="2200" spc="-10" dirty="0">
                <a:solidFill>
                  <a:schemeClr val="accent5">
                    <a:lumMod val="50000"/>
                  </a:schemeClr>
                </a:solidFill>
                <a:latin typeface="Arial"/>
                <a:cs typeface="Arial"/>
              </a:rPr>
              <a:t>fishery.</a:t>
            </a:r>
            <a:endParaRPr lang="en-US" sz="2200" dirty="0">
              <a:solidFill>
                <a:schemeClr val="accent5">
                  <a:lumMod val="50000"/>
                </a:schemeClr>
              </a:solidFill>
              <a:latin typeface="Arial"/>
              <a:cs typeface="Arial"/>
            </a:endParaRPr>
          </a:p>
        </p:txBody>
      </p:sp>
    </p:spTree>
    <p:extLst>
      <p:ext uri="{BB962C8B-B14F-4D97-AF65-F5344CB8AC3E}">
        <p14:creationId xmlns:p14="http://schemas.microsoft.com/office/powerpoint/2010/main" val="366841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83740" y="2088901"/>
            <a:ext cx="7706359" cy="3795911"/>
          </a:xfrm>
          <a:prstGeom prst="rect">
            <a:avLst/>
          </a:prstGeom>
          <a:solidFill>
            <a:schemeClr val="accent5">
              <a:lumMod val="50000"/>
            </a:schemeClr>
          </a:solidFill>
        </p:spPr>
        <p:txBody>
          <a:bodyPr vert="horz" wrap="square" lIns="0" tIns="43180" rIns="0" bIns="0" rtlCol="0">
            <a:spAutoFit/>
          </a:bodyPr>
          <a:lstStyle/>
          <a:p>
            <a:pPr marL="18415">
              <a:spcBef>
                <a:spcPts val="340"/>
              </a:spcBef>
            </a:pPr>
            <a:r>
              <a:rPr sz="2200" b="1" u="sng" spc="-10" dirty="0">
                <a:latin typeface="Arial"/>
                <a:cs typeface="Arial"/>
              </a:rPr>
              <a:t>Processing/Labeling</a:t>
            </a:r>
            <a:endParaRPr sz="2200" u="sng" dirty="0">
              <a:latin typeface="Arial"/>
              <a:cs typeface="Arial"/>
            </a:endParaRPr>
          </a:p>
          <a:p>
            <a:pPr marL="361315" indent="-342900">
              <a:spcBef>
                <a:spcPts val="240"/>
              </a:spcBef>
              <a:buFont typeface="Arial" panose="020B0604020202020204" pitchFamily="34" charset="0"/>
              <a:buChar char="•"/>
            </a:pPr>
            <a:r>
              <a:rPr sz="2200" dirty="0">
                <a:latin typeface="Arial"/>
                <a:cs typeface="Arial"/>
              </a:rPr>
              <a:t>Labeling:</a:t>
            </a:r>
            <a:r>
              <a:rPr sz="2200" spc="-25" dirty="0">
                <a:latin typeface="Arial"/>
                <a:cs typeface="Arial"/>
              </a:rPr>
              <a:t> </a:t>
            </a:r>
            <a:r>
              <a:rPr sz="2200" dirty="0">
                <a:latin typeface="Arial"/>
                <a:cs typeface="Arial"/>
              </a:rPr>
              <a:t>checklist</a:t>
            </a:r>
            <a:r>
              <a:rPr sz="2200" spc="-35" dirty="0">
                <a:latin typeface="Arial"/>
                <a:cs typeface="Arial"/>
              </a:rPr>
              <a:t> </a:t>
            </a:r>
            <a:r>
              <a:rPr sz="2200" dirty="0">
                <a:latin typeface="Arial"/>
                <a:cs typeface="Arial"/>
              </a:rPr>
              <a:t>QA</a:t>
            </a:r>
            <a:r>
              <a:rPr sz="2200" spc="-135" dirty="0">
                <a:latin typeface="Arial"/>
                <a:cs typeface="Arial"/>
              </a:rPr>
              <a:t> </a:t>
            </a:r>
            <a:r>
              <a:rPr lang="en-US" sz="2200" dirty="0">
                <a:latin typeface="Arial"/>
                <a:cs typeface="Arial"/>
              </a:rPr>
              <a:t> -</a:t>
            </a:r>
            <a:r>
              <a:rPr sz="2200" spc="-25" dirty="0">
                <a:latin typeface="Arial"/>
                <a:cs typeface="Arial"/>
              </a:rPr>
              <a:t> </a:t>
            </a:r>
            <a:r>
              <a:rPr sz="2200" dirty="0">
                <a:latin typeface="Arial"/>
                <a:cs typeface="Arial"/>
              </a:rPr>
              <a:t>is</a:t>
            </a:r>
            <a:r>
              <a:rPr sz="2200" spc="-5" dirty="0">
                <a:latin typeface="Arial"/>
                <a:cs typeface="Arial"/>
              </a:rPr>
              <a:t> </a:t>
            </a:r>
            <a:r>
              <a:rPr sz="2200" dirty="0">
                <a:latin typeface="Arial"/>
                <a:cs typeface="Arial"/>
              </a:rPr>
              <a:t>the</a:t>
            </a:r>
            <a:r>
              <a:rPr sz="2200" spc="-20" dirty="0">
                <a:latin typeface="Arial"/>
                <a:cs typeface="Arial"/>
              </a:rPr>
              <a:t> </a:t>
            </a:r>
            <a:r>
              <a:rPr sz="2200" dirty="0">
                <a:latin typeface="Arial"/>
                <a:cs typeface="Arial"/>
              </a:rPr>
              <a:t>correct</a:t>
            </a:r>
            <a:r>
              <a:rPr sz="2200" spc="-65" dirty="0">
                <a:latin typeface="Arial"/>
                <a:cs typeface="Arial"/>
              </a:rPr>
              <a:t> </a:t>
            </a:r>
            <a:r>
              <a:rPr sz="2200" dirty="0">
                <a:latin typeface="Arial"/>
                <a:cs typeface="Arial"/>
              </a:rPr>
              <a:t>packaging</a:t>
            </a:r>
            <a:r>
              <a:rPr sz="2200" spc="-25" dirty="0">
                <a:latin typeface="Arial"/>
                <a:cs typeface="Arial"/>
              </a:rPr>
              <a:t> </a:t>
            </a:r>
            <a:r>
              <a:rPr sz="2200" dirty="0">
                <a:latin typeface="Arial"/>
                <a:cs typeface="Arial"/>
              </a:rPr>
              <a:t>used</a:t>
            </a:r>
            <a:r>
              <a:rPr sz="2200" spc="-35" dirty="0">
                <a:latin typeface="Arial"/>
                <a:cs typeface="Arial"/>
              </a:rPr>
              <a:t> </a:t>
            </a:r>
            <a:r>
              <a:rPr sz="2200" dirty="0">
                <a:latin typeface="Arial"/>
                <a:cs typeface="Arial"/>
              </a:rPr>
              <a:t>(use</a:t>
            </a:r>
            <a:r>
              <a:rPr sz="2200" spc="-25" dirty="0">
                <a:latin typeface="Arial"/>
                <a:cs typeface="Arial"/>
              </a:rPr>
              <a:t> </a:t>
            </a:r>
            <a:r>
              <a:rPr sz="2200" dirty="0">
                <a:latin typeface="Arial"/>
                <a:cs typeface="Arial"/>
              </a:rPr>
              <a:t>of</a:t>
            </a:r>
            <a:r>
              <a:rPr sz="2200" spc="-20" dirty="0">
                <a:latin typeface="Arial"/>
                <a:cs typeface="Arial"/>
              </a:rPr>
              <a:t> </a:t>
            </a:r>
            <a:r>
              <a:rPr sz="2200" spc="-10" dirty="0">
                <a:latin typeface="Arial"/>
                <a:cs typeface="Arial"/>
              </a:rPr>
              <a:t>claim)</a:t>
            </a:r>
            <a:endParaRPr sz="2200" dirty="0">
              <a:latin typeface="Arial"/>
              <a:cs typeface="Arial"/>
            </a:endParaRPr>
          </a:p>
          <a:p>
            <a:pPr>
              <a:lnSpc>
                <a:spcPct val="100000"/>
              </a:lnSpc>
            </a:pPr>
            <a:endParaRPr sz="2200" dirty="0">
              <a:latin typeface="Arial"/>
              <a:cs typeface="Arial"/>
            </a:endParaRPr>
          </a:p>
          <a:p>
            <a:pPr marL="18415">
              <a:spcBef>
                <a:spcPts val="5"/>
              </a:spcBef>
            </a:pPr>
            <a:r>
              <a:rPr sz="2200" b="1" u="sng" spc="-10" dirty="0">
                <a:latin typeface="Arial"/>
                <a:cs typeface="Arial"/>
              </a:rPr>
              <a:t>Storage</a:t>
            </a:r>
            <a:endParaRPr sz="2200" u="sng" dirty="0">
              <a:latin typeface="Arial"/>
              <a:cs typeface="Arial"/>
            </a:endParaRPr>
          </a:p>
          <a:p>
            <a:pPr marL="361315" indent="-342900">
              <a:spcBef>
                <a:spcPts val="240"/>
              </a:spcBef>
              <a:buFont typeface="Arial" panose="020B0604020202020204" pitchFamily="34" charset="0"/>
              <a:buChar char="•"/>
            </a:pPr>
            <a:r>
              <a:rPr sz="2200" dirty="0">
                <a:latin typeface="Arial"/>
                <a:cs typeface="Arial"/>
              </a:rPr>
              <a:t>Lot</a:t>
            </a:r>
            <a:r>
              <a:rPr sz="2200" spc="-25" dirty="0">
                <a:latin typeface="Arial"/>
                <a:cs typeface="Arial"/>
              </a:rPr>
              <a:t> </a:t>
            </a:r>
            <a:r>
              <a:rPr sz="2200" dirty="0">
                <a:latin typeface="Arial"/>
                <a:cs typeface="Arial"/>
              </a:rPr>
              <a:t>number</a:t>
            </a:r>
            <a:r>
              <a:rPr sz="2200" spc="-25" dirty="0">
                <a:latin typeface="Arial"/>
                <a:cs typeface="Arial"/>
              </a:rPr>
              <a:t> </a:t>
            </a:r>
            <a:r>
              <a:rPr sz="2200" dirty="0">
                <a:latin typeface="Arial"/>
                <a:cs typeface="Arial"/>
              </a:rPr>
              <a:t>.</a:t>
            </a:r>
            <a:r>
              <a:rPr sz="2200" spc="-30" dirty="0">
                <a:latin typeface="Arial"/>
                <a:cs typeface="Arial"/>
              </a:rPr>
              <a:t> </a:t>
            </a:r>
            <a:r>
              <a:rPr sz="2200" dirty="0">
                <a:latin typeface="Arial"/>
                <a:cs typeface="Arial"/>
              </a:rPr>
              <a:t>ID</a:t>
            </a:r>
            <a:r>
              <a:rPr sz="2200" spc="-5" dirty="0">
                <a:latin typeface="Arial"/>
                <a:cs typeface="Arial"/>
              </a:rPr>
              <a:t> </a:t>
            </a:r>
            <a:r>
              <a:rPr sz="2200" dirty="0">
                <a:latin typeface="Arial"/>
                <a:cs typeface="Arial"/>
              </a:rPr>
              <a:t>code,</a:t>
            </a:r>
            <a:r>
              <a:rPr sz="2200" spc="-35" dirty="0">
                <a:latin typeface="Arial"/>
                <a:cs typeface="Arial"/>
              </a:rPr>
              <a:t> </a:t>
            </a:r>
            <a:r>
              <a:rPr sz="2200" dirty="0">
                <a:latin typeface="Arial"/>
                <a:cs typeface="Arial"/>
              </a:rPr>
              <a:t>Freezer</a:t>
            </a:r>
            <a:r>
              <a:rPr sz="2200" spc="-35" dirty="0">
                <a:latin typeface="Arial"/>
                <a:cs typeface="Arial"/>
              </a:rPr>
              <a:t> </a:t>
            </a:r>
            <a:r>
              <a:rPr sz="2200" spc="-10" dirty="0">
                <a:latin typeface="Arial"/>
                <a:cs typeface="Arial"/>
              </a:rPr>
              <a:t>location</a:t>
            </a:r>
            <a:endParaRPr sz="2200" dirty="0">
              <a:latin typeface="Arial"/>
              <a:cs typeface="Arial"/>
            </a:endParaRPr>
          </a:p>
          <a:p>
            <a:pPr>
              <a:spcBef>
                <a:spcPts val="5"/>
              </a:spcBef>
            </a:pPr>
            <a:endParaRPr sz="2200" dirty="0">
              <a:latin typeface="Arial"/>
              <a:cs typeface="Arial"/>
            </a:endParaRPr>
          </a:p>
          <a:p>
            <a:pPr marL="18415"/>
            <a:r>
              <a:rPr sz="2200" b="1" u="sng" spc="-10" dirty="0">
                <a:latin typeface="Arial"/>
                <a:cs typeface="Arial"/>
              </a:rPr>
              <a:t>Shipping</a:t>
            </a:r>
            <a:endParaRPr sz="2200" u="sng" dirty="0">
              <a:latin typeface="Arial"/>
              <a:cs typeface="Arial"/>
            </a:endParaRPr>
          </a:p>
          <a:p>
            <a:pPr marL="361315" indent="-342900">
              <a:spcBef>
                <a:spcPts val="240"/>
              </a:spcBef>
              <a:buFont typeface="Arial" panose="020B0604020202020204" pitchFamily="34" charset="0"/>
              <a:buChar char="•"/>
            </a:pPr>
            <a:r>
              <a:rPr sz="2200" dirty="0">
                <a:latin typeface="Arial"/>
                <a:cs typeface="Arial"/>
              </a:rPr>
              <a:t>Seal</a:t>
            </a:r>
            <a:r>
              <a:rPr sz="2200" spc="-35" dirty="0">
                <a:latin typeface="Arial"/>
                <a:cs typeface="Arial"/>
              </a:rPr>
              <a:t> </a:t>
            </a:r>
            <a:r>
              <a:rPr sz="2200" spc="-10" dirty="0">
                <a:latin typeface="Arial"/>
                <a:cs typeface="Arial"/>
              </a:rPr>
              <a:t>number,</a:t>
            </a:r>
            <a:r>
              <a:rPr sz="2200" spc="-75" dirty="0">
                <a:latin typeface="Arial"/>
                <a:cs typeface="Arial"/>
              </a:rPr>
              <a:t> </a:t>
            </a:r>
            <a:r>
              <a:rPr sz="2200" dirty="0">
                <a:latin typeface="Arial"/>
                <a:cs typeface="Arial"/>
              </a:rPr>
              <a:t>bill</a:t>
            </a:r>
            <a:r>
              <a:rPr sz="2200" spc="-25" dirty="0">
                <a:latin typeface="Arial"/>
                <a:cs typeface="Arial"/>
              </a:rPr>
              <a:t> </a:t>
            </a:r>
            <a:r>
              <a:rPr sz="2200" dirty="0">
                <a:latin typeface="Arial"/>
                <a:cs typeface="Arial"/>
              </a:rPr>
              <a:t>of</a:t>
            </a:r>
            <a:r>
              <a:rPr sz="2200" spc="-35" dirty="0">
                <a:latin typeface="Arial"/>
                <a:cs typeface="Arial"/>
              </a:rPr>
              <a:t> </a:t>
            </a:r>
            <a:r>
              <a:rPr sz="2200" dirty="0">
                <a:latin typeface="Arial"/>
                <a:cs typeface="Arial"/>
              </a:rPr>
              <a:t>lading,</a:t>
            </a:r>
            <a:r>
              <a:rPr sz="2200" spc="-50" dirty="0">
                <a:latin typeface="Arial"/>
                <a:cs typeface="Arial"/>
              </a:rPr>
              <a:t> </a:t>
            </a:r>
            <a:r>
              <a:rPr sz="2200" dirty="0">
                <a:latin typeface="Arial"/>
                <a:cs typeface="Arial"/>
              </a:rPr>
              <a:t>invoice</a:t>
            </a:r>
            <a:r>
              <a:rPr sz="2200" spc="-25" dirty="0">
                <a:latin typeface="Arial"/>
                <a:cs typeface="Arial"/>
              </a:rPr>
              <a:t> </a:t>
            </a:r>
            <a:r>
              <a:rPr sz="2200" dirty="0">
                <a:latin typeface="Arial"/>
                <a:cs typeface="Arial"/>
              </a:rPr>
              <a:t>to</a:t>
            </a:r>
            <a:r>
              <a:rPr sz="2200" spc="-45" dirty="0">
                <a:latin typeface="Arial"/>
                <a:cs typeface="Arial"/>
              </a:rPr>
              <a:t> </a:t>
            </a:r>
            <a:r>
              <a:rPr sz="2200" spc="-10" dirty="0">
                <a:latin typeface="Arial"/>
                <a:cs typeface="Arial"/>
              </a:rPr>
              <a:t>customer</a:t>
            </a:r>
            <a:endParaRPr sz="2200" dirty="0">
              <a:latin typeface="Arial"/>
              <a:cs typeface="Arial"/>
            </a:endParaRPr>
          </a:p>
          <a:p>
            <a:pPr marL="355600" marR="5080" indent="-342900">
              <a:lnSpc>
                <a:spcPts val="2160"/>
              </a:lnSpc>
              <a:spcBef>
                <a:spcPts val="515"/>
              </a:spcBef>
              <a:buFont typeface="Arial" panose="020B0604020202020204" pitchFamily="34" charset="0"/>
              <a:buChar char="•"/>
              <a:tabLst>
                <a:tab pos="4699000" algn="l"/>
              </a:tabLst>
            </a:pPr>
            <a:r>
              <a:rPr sz="2200" dirty="0">
                <a:latin typeface="Arial"/>
                <a:cs typeface="Arial"/>
              </a:rPr>
              <a:t>Included</a:t>
            </a:r>
            <a:r>
              <a:rPr sz="2200" spc="-40" dirty="0">
                <a:latin typeface="Arial"/>
                <a:cs typeface="Arial"/>
              </a:rPr>
              <a:t> </a:t>
            </a:r>
            <a:r>
              <a:rPr sz="2200" dirty="0">
                <a:latin typeface="Arial"/>
                <a:cs typeface="Arial"/>
              </a:rPr>
              <a:t>in</a:t>
            </a:r>
            <a:r>
              <a:rPr sz="2200" spc="-5" dirty="0">
                <a:latin typeface="Arial"/>
                <a:cs typeface="Arial"/>
              </a:rPr>
              <a:t> </a:t>
            </a:r>
            <a:r>
              <a:rPr sz="2200" dirty="0">
                <a:latin typeface="Arial"/>
                <a:cs typeface="Arial"/>
              </a:rPr>
              <a:t>control</a:t>
            </a:r>
            <a:r>
              <a:rPr sz="2200" spc="-40" dirty="0">
                <a:latin typeface="Arial"/>
                <a:cs typeface="Arial"/>
              </a:rPr>
              <a:t> </a:t>
            </a:r>
            <a:r>
              <a:rPr sz="2200" dirty="0">
                <a:latin typeface="Arial"/>
                <a:cs typeface="Arial"/>
              </a:rPr>
              <a:t>of</a:t>
            </a:r>
            <a:r>
              <a:rPr sz="2200" spc="-25" dirty="0">
                <a:latin typeface="Arial"/>
                <a:cs typeface="Arial"/>
              </a:rPr>
              <a:t> </a:t>
            </a:r>
            <a:r>
              <a:rPr sz="2200" dirty="0">
                <a:latin typeface="Arial"/>
                <a:cs typeface="Arial"/>
              </a:rPr>
              <a:t>incoming</a:t>
            </a:r>
            <a:r>
              <a:rPr sz="2200" spc="-20" dirty="0">
                <a:latin typeface="Arial"/>
                <a:cs typeface="Arial"/>
              </a:rPr>
              <a:t> </a:t>
            </a:r>
            <a:r>
              <a:rPr sz="2200" spc="-10" dirty="0">
                <a:latin typeface="Arial"/>
                <a:cs typeface="Arial"/>
              </a:rPr>
              <a:t>products:</a:t>
            </a:r>
            <a:r>
              <a:rPr lang="en-US" sz="2200" dirty="0">
                <a:latin typeface="Arial"/>
                <a:cs typeface="Arial"/>
              </a:rPr>
              <a:t> </a:t>
            </a:r>
            <a:r>
              <a:rPr sz="2200" dirty="0">
                <a:latin typeface="Arial"/>
                <a:cs typeface="Arial"/>
              </a:rPr>
              <a:t>incoming</a:t>
            </a:r>
            <a:r>
              <a:rPr sz="2200" spc="-55" dirty="0">
                <a:latin typeface="Arial"/>
                <a:cs typeface="Arial"/>
              </a:rPr>
              <a:t> </a:t>
            </a:r>
            <a:r>
              <a:rPr sz="2200" dirty="0">
                <a:latin typeface="Arial"/>
                <a:cs typeface="Arial"/>
              </a:rPr>
              <a:t>inspection</a:t>
            </a:r>
            <a:r>
              <a:rPr sz="2200" spc="-65" dirty="0">
                <a:latin typeface="Arial"/>
                <a:cs typeface="Arial"/>
              </a:rPr>
              <a:t> </a:t>
            </a:r>
            <a:r>
              <a:rPr sz="2200" spc="-10" dirty="0">
                <a:latin typeface="Arial"/>
                <a:cs typeface="Arial"/>
              </a:rPr>
              <a:t>sheet, </a:t>
            </a:r>
            <a:r>
              <a:rPr sz="2200" dirty="0">
                <a:latin typeface="Arial"/>
                <a:cs typeface="Arial"/>
              </a:rPr>
              <a:t>incoming</a:t>
            </a:r>
            <a:r>
              <a:rPr sz="2200" spc="-40" dirty="0">
                <a:latin typeface="Arial"/>
                <a:cs typeface="Arial"/>
              </a:rPr>
              <a:t> </a:t>
            </a:r>
            <a:r>
              <a:rPr sz="2200" dirty="0">
                <a:latin typeface="Arial"/>
                <a:cs typeface="Arial"/>
              </a:rPr>
              <a:t>log,</a:t>
            </a:r>
            <a:r>
              <a:rPr sz="2200" spc="-40" dirty="0">
                <a:latin typeface="Arial"/>
                <a:cs typeface="Arial"/>
              </a:rPr>
              <a:t> </a:t>
            </a:r>
            <a:r>
              <a:rPr sz="2200" spc="-10" dirty="0">
                <a:latin typeface="Arial"/>
                <a:cs typeface="Arial"/>
              </a:rPr>
              <a:t>tally</a:t>
            </a:r>
            <a:endParaRPr sz="2200" dirty="0">
              <a:latin typeface="Arial"/>
              <a:cs typeface="Arial"/>
            </a:endParaRPr>
          </a:p>
        </p:txBody>
      </p:sp>
      <p:sp>
        <p:nvSpPr>
          <p:cNvPr id="3" name="TextBox 2"/>
          <p:cNvSpPr txBox="1"/>
          <p:nvPr/>
        </p:nvSpPr>
        <p:spPr>
          <a:xfrm>
            <a:off x="1983740" y="1150182"/>
            <a:ext cx="7706359" cy="938719"/>
          </a:xfrm>
          <a:prstGeom prst="rect">
            <a:avLst/>
          </a:prstGeom>
          <a:solidFill>
            <a:schemeClr val="accent5">
              <a:lumMod val="40000"/>
              <a:lumOff val="60000"/>
            </a:schemeClr>
          </a:solidFill>
          <a:ln>
            <a:solidFill>
              <a:schemeClr val="bg2"/>
            </a:solidFill>
          </a:ln>
        </p:spPr>
        <p:txBody>
          <a:bodyPr wrap="square" rtlCol="0" anchor="ctr" anchorCtr="1">
            <a:spAutoFit/>
          </a:bodyPr>
          <a:lstStyle/>
          <a:p>
            <a:pPr marL="355600" marR="791210" indent="-342900">
              <a:lnSpc>
                <a:spcPts val="2160"/>
              </a:lnSpc>
              <a:spcBef>
                <a:spcPts val="375"/>
              </a:spcBef>
            </a:pPr>
            <a:r>
              <a:rPr lang="en-US" sz="2200" dirty="0">
                <a:solidFill>
                  <a:schemeClr val="accent5">
                    <a:lumMod val="50000"/>
                  </a:schemeClr>
                </a:solidFill>
                <a:latin typeface="Arial"/>
                <a:cs typeface="Arial"/>
              </a:rPr>
              <a:t>3.2</a:t>
            </a:r>
            <a:r>
              <a:rPr lang="en-US" sz="2200" spc="-4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Documentation</a:t>
            </a:r>
            <a:r>
              <a:rPr lang="en-US" sz="2200" spc="-5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shall</a:t>
            </a:r>
            <a:r>
              <a:rPr lang="en-US" sz="2200" spc="-3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be</a:t>
            </a:r>
            <a:r>
              <a:rPr lang="en-US" sz="2200" spc="-1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available</a:t>
            </a:r>
            <a:r>
              <a:rPr lang="en-US" sz="2200" spc="-2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that</a:t>
            </a:r>
            <a:r>
              <a:rPr lang="en-US" sz="2200" spc="-3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verifies</a:t>
            </a:r>
            <a:r>
              <a:rPr lang="en-US" sz="2200" spc="-3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the</a:t>
            </a:r>
            <a:r>
              <a:rPr lang="en-US" sz="2200" spc="-3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identity</a:t>
            </a:r>
            <a:r>
              <a:rPr lang="en-US" sz="2200" spc="-3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of</a:t>
            </a:r>
            <a:r>
              <a:rPr lang="en-US" sz="2200" spc="-30" dirty="0">
                <a:solidFill>
                  <a:schemeClr val="accent5">
                    <a:lumMod val="50000"/>
                  </a:schemeClr>
                </a:solidFill>
                <a:latin typeface="Arial"/>
                <a:cs typeface="Arial"/>
              </a:rPr>
              <a:t> </a:t>
            </a:r>
            <a:r>
              <a:rPr lang="en-US" sz="2200" spc="-25" dirty="0">
                <a:solidFill>
                  <a:schemeClr val="accent5">
                    <a:lumMod val="50000"/>
                  </a:schemeClr>
                </a:solidFill>
                <a:latin typeface="Arial"/>
                <a:cs typeface="Arial"/>
              </a:rPr>
              <a:t>the </a:t>
            </a:r>
            <a:r>
              <a:rPr lang="en-US" sz="2200" dirty="0">
                <a:solidFill>
                  <a:schemeClr val="accent5">
                    <a:lumMod val="50000"/>
                  </a:schemeClr>
                </a:solidFill>
                <a:latin typeface="Arial"/>
                <a:cs typeface="Arial"/>
              </a:rPr>
              <a:t>certified</a:t>
            </a:r>
            <a:r>
              <a:rPr lang="en-US" sz="2200" spc="-5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seafood</a:t>
            </a:r>
            <a:r>
              <a:rPr lang="en-US" sz="2200" spc="-4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as</a:t>
            </a:r>
            <a:r>
              <a:rPr lang="en-US" sz="2200" spc="-3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originating</a:t>
            </a:r>
            <a:r>
              <a:rPr lang="en-US" sz="2200" spc="-4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from</a:t>
            </a:r>
            <a:r>
              <a:rPr lang="en-US" sz="2200" spc="-4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a:t>
            </a:r>
            <a:r>
              <a:rPr lang="en-US" sz="2200" spc="-1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certified</a:t>
            </a:r>
            <a:r>
              <a:rPr lang="en-US" sz="2200" spc="-40" dirty="0">
                <a:solidFill>
                  <a:schemeClr val="accent5">
                    <a:lumMod val="50000"/>
                  </a:schemeClr>
                </a:solidFill>
                <a:latin typeface="Arial"/>
                <a:cs typeface="Arial"/>
              </a:rPr>
              <a:t> </a:t>
            </a:r>
            <a:r>
              <a:rPr lang="en-US" sz="2200" spc="-10" dirty="0">
                <a:solidFill>
                  <a:schemeClr val="accent5">
                    <a:lumMod val="50000"/>
                  </a:schemeClr>
                </a:solidFill>
                <a:latin typeface="Arial"/>
                <a:cs typeface="Arial"/>
              </a:rPr>
              <a:t>fishery.</a:t>
            </a:r>
            <a:endParaRPr lang="en-US" sz="2200" dirty="0">
              <a:solidFill>
                <a:schemeClr val="accent5">
                  <a:lumMod val="50000"/>
                </a:schemeClr>
              </a:solidFill>
              <a:latin typeface="Arial"/>
              <a:cs typeface="Arial"/>
            </a:endParaRPr>
          </a:p>
        </p:txBody>
      </p:sp>
    </p:spTree>
    <p:extLst>
      <p:ext uri="{BB962C8B-B14F-4D97-AF65-F5344CB8AC3E}">
        <p14:creationId xmlns:p14="http://schemas.microsoft.com/office/powerpoint/2010/main" val="311013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5178" y="2428031"/>
            <a:ext cx="7976870" cy="2721899"/>
          </a:xfrm>
          <a:prstGeom prst="rect">
            <a:avLst/>
          </a:prstGeom>
          <a:solidFill>
            <a:schemeClr val="accent5">
              <a:lumMod val="50000"/>
            </a:schemeClr>
          </a:solidFill>
        </p:spPr>
        <p:txBody>
          <a:bodyPr vert="horz" wrap="square" lIns="0" tIns="13335" rIns="0" bIns="0" rtlCol="0">
            <a:spAutoFit/>
          </a:bodyPr>
          <a:lstStyle/>
          <a:p>
            <a:pPr marL="355600" marR="92710" indent="-342900">
              <a:spcBef>
                <a:spcPts val="105"/>
              </a:spcBef>
            </a:pPr>
            <a:r>
              <a:rPr sz="2200" dirty="0">
                <a:latin typeface="Arial"/>
                <a:cs typeface="Arial"/>
              </a:rPr>
              <a:t>3.3</a:t>
            </a:r>
            <a:r>
              <a:rPr sz="2200" spc="-35" dirty="0">
                <a:latin typeface="Arial"/>
                <a:cs typeface="Arial"/>
              </a:rPr>
              <a:t> </a:t>
            </a:r>
            <a:r>
              <a:rPr sz="2200" dirty="0">
                <a:latin typeface="Arial"/>
                <a:cs typeface="Arial"/>
              </a:rPr>
              <a:t>Certified</a:t>
            </a:r>
            <a:r>
              <a:rPr sz="2200" spc="-30" dirty="0">
                <a:latin typeface="Arial"/>
                <a:cs typeface="Arial"/>
              </a:rPr>
              <a:t> </a:t>
            </a:r>
            <a:r>
              <a:rPr sz="2200" dirty="0">
                <a:latin typeface="Arial"/>
                <a:cs typeface="Arial"/>
              </a:rPr>
              <a:t>seafood</a:t>
            </a:r>
            <a:r>
              <a:rPr sz="2200" spc="-50" dirty="0">
                <a:latin typeface="Arial"/>
                <a:cs typeface="Arial"/>
              </a:rPr>
              <a:t> </a:t>
            </a:r>
            <a:r>
              <a:rPr sz="2200" dirty="0">
                <a:latin typeface="Arial"/>
                <a:cs typeface="Arial"/>
              </a:rPr>
              <a:t>products</a:t>
            </a:r>
            <a:r>
              <a:rPr sz="2200" spc="-55" dirty="0">
                <a:latin typeface="Arial"/>
                <a:cs typeface="Arial"/>
              </a:rPr>
              <a:t> </a:t>
            </a:r>
            <a:r>
              <a:rPr sz="2200" dirty="0">
                <a:latin typeface="Arial"/>
                <a:cs typeface="Arial"/>
              </a:rPr>
              <a:t>shall</a:t>
            </a:r>
            <a:r>
              <a:rPr sz="2200" spc="-30" dirty="0">
                <a:latin typeface="Arial"/>
                <a:cs typeface="Arial"/>
              </a:rPr>
              <a:t> </a:t>
            </a:r>
            <a:r>
              <a:rPr sz="2200" dirty="0">
                <a:latin typeface="Arial"/>
                <a:cs typeface="Arial"/>
              </a:rPr>
              <a:t>be</a:t>
            </a:r>
            <a:r>
              <a:rPr sz="2200" spc="-15" dirty="0">
                <a:latin typeface="Arial"/>
                <a:cs typeface="Arial"/>
              </a:rPr>
              <a:t> </a:t>
            </a:r>
            <a:r>
              <a:rPr sz="2200" dirty="0">
                <a:latin typeface="Arial"/>
                <a:cs typeface="Arial"/>
              </a:rPr>
              <a:t>labeled</a:t>
            </a:r>
            <a:r>
              <a:rPr sz="2200" spc="-25" dirty="0">
                <a:latin typeface="Arial"/>
                <a:cs typeface="Arial"/>
              </a:rPr>
              <a:t> </a:t>
            </a:r>
            <a:r>
              <a:rPr sz="2200" dirty="0">
                <a:latin typeface="Arial"/>
                <a:cs typeface="Arial"/>
              </a:rPr>
              <a:t>or</a:t>
            </a:r>
            <a:r>
              <a:rPr sz="2200" spc="-30" dirty="0">
                <a:latin typeface="Arial"/>
                <a:cs typeface="Arial"/>
              </a:rPr>
              <a:t> </a:t>
            </a:r>
            <a:r>
              <a:rPr sz="2200" dirty="0">
                <a:latin typeface="Arial"/>
                <a:cs typeface="Arial"/>
              </a:rPr>
              <a:t>otherwise</a:t>
            </a:r>
            <a:r>
              <a:rPr sz="2200" spc="-55" dirty="0">
                <a:latin typeface="Arial"/>
                <a:cs typeface="Arial"/>
              </a:rPr>
              <a:t> </a:t>
            </a:r>
            <a:r>
              <a:rPr sz="2200" spc="-25" dirty="0">
                <a:latin typeface="Arial"/>
                <a:cs typeface="Arial"/>
              </a:rPr>
              <a:t>be </a:t>
            </a:r>
            <a:r>
              <a:rPr sz="2200" dirty="0">
                <a:latin typeface="Arial"/>
                <a:cs typeface="Arial"/>
              </a:rPr>
              <a:t>identified</a:t>
            </a:r>
            <a:r>
              <a:rPr sz="2200" spc="-25" dirty="0">
                <a:latin typeface="Arial"/>
                <a:cs typeface="Arial"/>
              </a:rPr>
              <a:t> </a:t>
            </a:r>
            <a:r>
              <a:rPr sz="2200" dirty="0">
                <a:latin typeface="Arial"/>
                <a:cs typeface="Arial"/>
              </a:rPr>
              <a:t>in</a:t>
            </a:r>
            <a:r>
              <a:rPr sz="2200" spc="-25" dirty="0">
                <a:latin typeface="Arial"/>
                <a:cs typeface="Arial"/>
              </a:rPr>
              <a:t> </a:t>
            </a:r>
            <a:r>
              <a:rPr sz="2200" dirty="0">
                <a:latin typeface="Arial"/>
                <a:cs typeface="Arial"/>
              </a:rPr>
              <a:t>a</a:t>
            </a:r>
            <a:r>
              <a:rPr sz="2200" spc="-30" dirty="0">
                <a:latin typeface="Arial"/>
                <a:cs typeface="Arial"/>
              </a:rPr>
              <a:t> </a:t>
            </a:r>
            <a:r>
              <a:rPr sz="2200" dirty="0">
                <a:latin typeface="Arial"/>
                <a:cs typeface="Arial"/>
              </a:rPr>
              <a:t>manner</a:t>
            </a:r>
            <a:r>
              <a:rPr sz="2200" spc="-35" dirty="0">
                <a:latin typeface="Arial"/>
                <a:cs typeface="Arial"/>
              </a:rPr>
              <a:t> </a:t>
            </a:r>
            <a:r>
              <a:rPr sz="2200" dirty="0">
                <a:latin typeface="Arial"/>
                <a:cs typeface="Arial"/>
              </a:rPr>
              <a:t>that</a:t>
            </a:r>
            <a:r>
              <a:rPr sz="2200" spc="-50" dirty="0">
                <a:latin typeface="Arial"/>
                <a:cs typeface="Arial"/>
              </a:rPr>
              <a:t> </a:t>
            </a:r>
            <a:r>
              <a:rPr sz="2200" dirty="0">
                <a:latin typeface="Arial"/>
                <a:cs typeface="Arial"/>
              </a:rPr>
              <a:t>ensures</a:t>
            </a:r>
            <a:r>
              <a:rPr sz="2200" spc="-45" dirty="0">
                <a:latin typeface="Arial"/>
                <a:cs typeface="Arial"/>
              </a:rPr>
              <a:t> </a:t>
            </a:r>
            <a:r>
              <a:rPr sz="2200" dirty="0">
                <a:latin typeface="Arial"/>
                <a:cs typeface="Arial"/>
              </a:rPr>
              <a:t>traceability</a:t>
            </a:r>
            <a:r>
              <a:rPr sz="2200" spc="-40" dirty="0">
                <a:latin typeface="Arial"/>
                <a:cs typeface="Arial"/>
              </a:rPr>
              <a:t> </a:t>
            </a:r>
            <a:r>
              <a:rPr sz="2200" dirty="0">
                <a:latin typeface="Arial"/>
                <a:cs typeface="Arial"/>
              </a:rPr>
              <a:t>is</a:t>
            </a:r>
            <a:r>
              <a:rPr sz="2200" spc="-25" dirty="0">
                <a:latin typeface="Arial"/>
                <a:cs typeface="Arial"/>
              </a:rPr>
              <a:t> </a:t>
            </a:r>
            <a:r>
              <a:rPr sz="2200" dirty="0">
                <a:latin typeface="Arial"/>
                <a:cs typeface="Arial"/>
              </a:rPr>
              <a:t>maintained</a:t>
            </a:r>
            <a:r>
              <a:rPr sz="2200" spc="-25" dirty="0">
                <a:latin typeface="Arial"/>
                <a:cs typeface="Arial"/>
              </a:rPr>
              <a:t> </a:t>
            </a:r>
            <a:r>
              <a:rPr sz="2200" spc="-10" dirty="0">
                <a:latin typeface="Arial"/>
                <a:cs typeface="Arial"/>
              </a:rPr>
              <a:t>during </a:t>
            </a:r>
            <a:r>
              <a:rPr sz="2200" dirty="0">
                <a:latin typeface="Arial"/>
                <a:cs typeface="Arial"/>
              </a:rPr>
              <a:t>packaging,</a:t>
            </a:r>
            <a:r>
              <a:rPr sz="2200" spc="-65" dirty="0">
                <a:latin typeface="Arial"/>
                <a:cs typeface="Arial"/>
              </a:rPr>
              <a:t> </a:t>
            </a:r>
            <a:r>
              <a:rPr sz="2200" dirty="0">
                <a:latin typeface="Arial"/>
                <a:cs typeface="Arial"/>
              </a:rPr>
              <a:t>storage,</a:t>
            </a:r>
            <a:r>
              <a:rPr sz="2200" spc="-55" dirty="0">
                <a:latin typeface="Arial"/>
                <a:cs typeface="Arial"/>
              </a:rPr>
              <a:t> </a:t>
            </a:r>
            <a:r>
              <a:rPr sz="2200" dirty="0">
                <a:latin typeface="Arial"/>
                <a:cs typeface="Arial"/>
              </a:rPr>
              <a:t>handling</a:t>
            </a:r>
            <a:r>
              <a:rPr sz="2200" spc="-35" dirty="0">
                <a:latin typeface="Arial"/>
                <a:cs typeface="Arial"/>
              </a:rPr>
              <a:t> </a:t>
            </a:r>
            <a:r>
              <a:rPr sz="2200" dirty="0">
                <a:latin typeface="Arial"/>
                <a:cs typeface="Arial"/>
              </a:rPr>
              <a:t>and</a:t>
            </a:r>
            <a:r>
              <a:rPr sz="2200" spc="-30" dirty="0">
                <a:latin typeface="Arial"/>
                <a:cs typeface="Arial"/>
              </a:rPr>
              <a:t> </a:t>
            </a:r>
            <a:r>
              <a:rPr sz="2200" spc="-10" dirty="0">
                <a:latin typeface="Arial"/>
                <a:cs typeface="Arial"/>
              </a:rPr>
              <a:t>delivery.</a:t>
            </a:r>
            <a:endParaRPr sz="2200" dirty="0">
              <a:latin typeface="Arial"/>
              <a:cs typeface="Arial"/>
            </a:endParaRPr>
          </a:p>
          <a:p>
            <a:pPr>
              <a:spcBef>
                <a:spcPts val="5"/>
              </a:spcBef>
            </a:pPr>
            <a:endParaRPr sz="2200" dirty="0">
              <a:latin typeface="Arial"/>
              <a:cs typeface="Arial"/>
            </a:endParaRPr>
          </a:p>
          <a:p>
            <a:pPr marL="355600" marR="5080" indent="-342900">
              <a:spcBef>
                <a:spcPts val="5"/>
              </a:spcBef>
              <a:buFont typeface="Wingdings" panose="05000000000000000000" pitchFamily="2" charset="2"/>
              <a:buChar char="§"/>
            </a:pPr>
            <a:r>
              <a:rPr sz="2200" dirty="0">
                <a:latin typeface="Arial"/>
                <a:cs typeface="Arial"/>
              </a:rPr>
              <a:t>Auditor</a:t>
            </a:r>
            <a:r>
              <a:rPr sz="2200" spc="-30" dirty="0">
                <a:latin typeface="Arial"/>
                <a:cs typeface="Arial"/>
              </a:rPr>
              <a:t> </a:t>
            </a:r>
            <a:r>
              <a:rPr sz="2200" dirty="0">
                <a:latin typeface="Arial"/>
                <a:cs typeface="Arial"/>
              </a:rPr>
              <a:t>shall</a:t>
            </a:r>
            <a:r>
              <a:rPr sz="2200" spc="-35" dirty="0">
                <a:latin typeface="Arial"/>
                <a:cs typeface="Arial"/>
              </a:rPr>
              <a:t> </a:t>
            </a:r>
            <a:r>
              <a:rPr sz="2200" dirty="0">
                <a:latin typeface="Arial"/>
                <a:cs typeface="Arial"/>
              </a:rPr>
              <a:t>verify</a:t>
            </a:r>
            <a:r>
              <a:rPr sz="2200" spc="-30" dirty="0">
                <a:latin typeface="Arial"/>
                <a:cs typeface="Arial"/>
              </a:rPr>
              <a:t> </a:t>
            </a:r>
            <a:r>
              <a:rPr sz="2200" dirty="0">
                <a:latin typeface="Arial"/>
                <a:cs typeface="Arial"/>
              </a:rPr>
              <a:t>how</a:t>
            </a:r>
            <a:r>
              <a:rPr sz="2200" spc="-30" dirty="0">
                <a:latin typeface="Arial"/>
                <a:cs typeface="Arial"/>
              </a:rPr>
              <a:t> </a:t>
            </a:r>
            <a:r>
              <a:rPr sz="2200" dirty="0">
                <a:latin typeface="Arial"/>
                <a:cs typeface="Arial"/>
              </a:rPr>
              <a:t>the</a:t>
            </a:r>
            <a:r>
              <a:rPr sz="2200" spc="-30" dirty="0">
                <a:latin typeface="Arial"/>
                <a:cs typeface="Arial"/>
              </a:rPr>
              <a:t> </a:t>
            </a:r>
            <a:r>
              <a:rPr sz="2200" dirty="0">
                <a:latin typeface="Arial"/>
                <a:cs typeface="Arial"/>
              </a:rPr>
              <a:t>applicant</a:t>
            </a:r>
            <a:r>
              <a:rPr sz="2200" spc="-35" dirty="0">
                <a:latin typeface="Arial"/>
                <a:cs typeface="Arial"/>
              </a:rPr>
              <a:t> </a:t>
            </a:r>
            <a:r>
              <a:rPr sz="2200" dirty="0">
                <a:latin typeface="Arial"/>
                <a:cs typeface="Arial"/>
              </a:rPr>
              <a:t>will</a:t>
            </a:r>
            <a:r>
              <a:rPr sz="2200" spc="-10" dirty="0">
                <a:latin typeface="Arial"/>
                <a:cs typeface="Arial"/>
              </a:rPr>
              <a:t> </a:t>
            </a:r>
            <a:r>
              <a:rPr sz="2200" dirty="0">
                <a:latin typeface="Arial"/>
                <a:cs typeface="Arial"/>
              </a:rPr>
              <a:t>label/</a:t>
            </a:r>
            <a:r>
              <a:rPr sz="2200" spc="-25" dirty="0">
                <a:latin typeface="Arial"/>
                <a:cs typeface="Arial"/>
              </a:rPr>
              <a:t> </a:t>
            </a:r>
            <a:r>
              <a:rPr sz="2200" dirty="0">
                <a:latin typeface="Arial"/>
                <a:cs typeface="Arial"/>
              </a:rPr>
              <a:t>identify</a:t>
            </a:r>
            <a:r>
              <a:rPr sz="2200" spc="-30" dirty="0">
                <a:latin typeface="Arial"/>
                <a:cs typeface="Arial"/>
              </a:rPr>
              <a:t> </a:t>
            </a:r>
            <a:r>
              <a:rPr sz="2200" dirty="0">
                <a:latin typeface="Arial"/>
                <a:cs typeface="Arial"/>
              </a:rPr>
              <a:t>the</a:t>
            </a:r>
            <a:r>
              <a:rPr sz="2200" spc="-30" dirty="0">
                <a:latin typeface="Arial"/>
                <a:cs typeface="Arial"/>
              </a:rPr>
              <a:t> </a:t>
            </a:r>
            <a:r>
              <a:rPr sz="2200" spc="-25" dirty="0">
                <a:latin typeface="Arial"/>
                <a:cs typeface="Arial"/>
              </a:rPr>
              <a:t>RFM </a:t>
            </a:r>
            <a:r>
              <a:rPr sz="2200" dirty="0">
                <a:latin typeface="Arial"/>
                <a:cs typeface="Arial"/>
              </a:rPr>
              <a:t>seafood</a:t>
            </a:r>
            <a:r>
              <a:rPr sz="2200" spc="-50" dirty="0">
                <a:latin typeface="Arial"/>
                <a:cs typeface="Arial"/>
              </a:rPr>
              <a:t> </a:t>
            </a:r>
            <a:r>
              <a:rPr sz="2200" dirty="0">
                <a:latin typeface="Arial"/>
                <a:cs typeface="Arial"/>
              </a:rPr>
              <a:t>during</a:t>
            </a:r>
            <a:r>
              <a:rPr sz="2200" spc="-40" dirty="0">
                <a:latin typeface="Arial"/>
                <a:cs typeface="Arial"/>
              </a:rPr>
              <a:t> </a:t>
            </a:r>
            <a:r>
              <a:rPr sz="2200" dirty="0">
                <a:latin typeface="Arial"/>
                <a:cs typeface="Arial"/>
              </a:rPr>
              <a:t>the</a:t>
            </a:r>
            <a:r>
              <a:rPr sz="2200" spc="-40" dirty="0">
                <a:latin typeface="Arial"/>
                <a:cs typeface="Arial"/>
              </a:rPr>
              <a:t> </a:t>
            </a:r>
            <a:r>
              <a:rPr sz="2200" dirty="0">
                <a:latin typeface="Arial"/>
                <a:cs typeface="Arial"/>
              </a:rPr>
              <a:t>packing/storage</a:t>
            </a:r>
            <a:r>
              <a:rPr sz="2200" spc="-60" dirty="0">
                <a:latin typeface="Arial"/>
                <a:cs typeface="Arial"/>
              </a:rPr>
              <a:t> </a:t>
            </a:r>
            <a:r>
              <a:rPr sz="2200" dirty="0">
                <a:latin typeface="Arial"/>
                <a:cs typeface="Arial"/>
              </a:rPr>
              <a:t>sectors</a:t>
            </a:r>
            <a:r>
              <a:rPr sz="2200" spc="-65" dirty="0">
                <a:latin typeface="Arial"/>
                <a:cs typeface="Arial"/>
              </a:rPr>
              <a:t> </a:t>
            </a:r>
            <a:r>
              <a:rPr sz="2200" dirty="0">
                <a:latin typeface="Arial"/>
                <a:cs typeface="Arial"/>
              </a:rPr>
              <a:t>of</a:t>
            </a:r>
            <a:r>
              <a:rPr sz="2200" spc="-35" dirty="0">
                <a:latin typeface="Arial"/>
                <a:cs typeface="Arial"/>
              </a:rPr>
              <a:t> </a:t>
            </a:r>
            <a:r>
              <a:rPr sz="2200" dirty="0">
                <a:latin typeface="Arial"/>
                <a:cs typeface="Arial"/>
              </a:rPr>
              <a:t>the</a:t>
            </a:r>
            <a:r>
              <a:rPr sz="2200" spc="-35" dirty="0">
                <a:latin typeface="Arial"/>
                <a:cs typeface="Arial"/>
              </a:rPr>
              <a:t> </a:t>
            </a:r>
            <a:r>
              <a:rPr sz="2200" dirty="0">
                <a:latin typeface="Arial"/>
                <a:cs typeface="Arial"/>
              </a:rPr>
              <a:t>operation,</a:t>
            </a:r>
            <a:r>
              <a:rPr sz="2200" spc="-65" dirty="0">
                <a:latin typeface="Arial"/>
                <a:cs typeface="Arial"/>
              </a:rPr>
              <a:t> </a:t>
            </a:r>
            <a:r>
              <a:rPr sz="2200" spc="-10" dirty="0">
                <a:latin typeface="Arial"/>
                <a:cs typeface="Arial"/>
              </a:rPr>
              <a:t>should </a:t>
            </a:r>
            <a:r>
              <a:rPr sz="2200" dirty="0">
                <a:latin typeface="Arial"/>
                <a:cs typeface="Arial"/>
              </a:rPr>
              <a:t>give</a:t>
            </a:r>
            <a:r>
              <a:rPr sz="2200" spc="-20" dirty="0">
                <a:latin typeface="Arial"/>
                <a:cs typeface="Arial"/>
              </a:rPr>
              <a:t> </a:t>
            </a:r>
            <a:r>
              <a:rPr sz="2200" dirty="0">
                <a:latin typeface="Arial"/>
                <a:cs typeface="Arial"/>
              </a:rPr>
              <a:t>a</a:t>
            </a:r>
            <a:r>
              <a:rPr sz="2200" spc="-10" dirty="0">
                <a:latin typeface="Arial"/>
                <a:cs typeface="Arial"/>
              </a:rPr>
              <a:t> </a:t>
            </a:r>
            <a:r>
              <a:rPr sz="2200" dirty="0">
                <a:latin typeface="Arial"/>
                <a:cs typeface="Arial"/>
              </a:rPr>
              <a:t>description</a:t>
            </a:r>
            <a:r>
              <a:rPr sz="2200" spc="-50" dirty="0">
                <a:latin typeface="Arial"/>
                <a:cs typeface="Arial"/>
              </a:rPr>
              <a:t> </a:t>
            </a:r>
            <a:r>
              <a:rPr sz="2200" dirty="0">
                <a:latin typeface="Arial"/>
                <a:cs typeface="Arial"/>
              </a:rPr>
              <a:t>of</a:t>
            </a:r>
            <a:r>
              <a:rPr sz="2200" spc="-30" dirty="0">
                <a:latin typeface="Arial"/>
                <a:cs typeface="Arial"/>
              </a:rPr>
              <a:t> </a:t>
            </a:r>
            <a:r>
              <a:rPr sz="2200" dirty="0">
                <a:latin typeface="Arial"/>
                <a:cs typeface="Arial"/>
              </a:rPr>
              <a:t>this</a:t>
            </a:r>
            <a:r>
              <a:rPr sz="2200" spc="-20" dirty="0">
                <a:latin typeface="Arial"/>
                <a:cs typeface="Arial"/>
              </a:rPr>
              <a:t> </a:t>
            </a:r>
            <a:r>
              <a:rPr sz="2200" dirty="0">
                <a:latin typeface="Arial"/>
                <a:cs typeface="Arial"/>
              </a:rPr>
              <a:t>process</a:t>
            </a:r>
            <a:r>
              <a:rPr sz="2200" spc="-55" dirty="0">
                <a:latin typeface="Arial"/>
                <a:cs typeface="Arial"/>
              </a:rPr>
              <a:t> </a:t>
            </a:r>
            <a:r>
              <a:rPr sz="2200" dirty="0">
                <a:latin typeface="Arial"/>
                <a:cs typeface="Arial"/>
              </a:rPr>
              <a:t>as</a:t>
            </a:r>
            <a:r>
              <a:rPr sz="2200" spc="-25" dirty="0">
                <a:latin typeface="Arial"/>
                <a:cs typeface="Arial"/>
              </a:rPr>
              <a:t> </a:t>
            </a:r>
            <a:r>
              <a:rPr sz="2200" dirty="0">
                <a:latin typeface="Arial"/>
                <a:cs typeface="Arial"/>
              </a:rPr>
              <a:t>part</a:t>
            </a:r>
            <a:r>
              <a:rPr sz="2200" spc="-30" dirty="0">
                <a:latin typeface="Arial"/>
                <a:cs typeface="Arial"/>
              </a:rPr>
              <a:t> </a:t>
            </a:r>
            <a:r>
              <a:rPr sz="2200" dirty="0">
                <a:latin typeface="Arial"/>
                <a:cs typeface="Arial"/>
              </a:rPr>
              <a:t>of</a:t>
            </a:r>
            <a:r>
              <a:rPr sz="2200" spc="-25" dirty="0">
                <a:latin typeface="Arial"/>
                <a:cs typeface="Arial"/>
              </a:rPr>
              <a:t> </a:t>
            </a:r>
            <a:r>
              <a:rPr sz="2200" dirty="0">
                <a:latin typeface="Arial"/>
                <a:cs typeface="Arial"/>
              </a:rPr>
              <a:t>the</a:t>
            </a:r>
            <a:r>
              <a:rPr sz="2200" spc="-30" dirty="0">
                <a:latin typeface="Arial"/>
                <a:cs typeface="Arial"/>
              </a:rPr>
              <a:t> </a:t>
            </a:r>
            <a:r>
              <a:rPr sz="2200" dirty="0">
                <a:latin typeface="Arial"/>
                <a:cs typeface="Arial"/>
              </a:rPr>
              <a:t>compliance</a:t>
            </a:r>
            <a:r>
              <a:rPr sz="2200" spc="-35" dirty="0">
                <a:latin typeface="Arial"/>
                <a:cs typeface="Arial"/>
              </a:rPr>
              <a:t> </a:t>
            </a:r>
            <a:r>
              <a:rPr sz="2200" dirty="0">
                <a:latin typeface="Arial"/>
                <a:cs typeface="Arial"/>
              </a:rPr>
              <a:t>evidence</a:t>
            </a:r>
            <a:r>
              <a:rPr sz="2200" spc="-35" dirty="0">
                <a:latin typeface="Arial"/>
                <a:cs typeface="Arial"/>
              </a:rPr>
              <a:t> </a:t>
            </a:r>
            <a:r>
              <a:rPr sz="2200" spc="-25" dirty="0">
                <a:latin typeface="Arial"/>
                <a:cs typeface="Arial"/>
              </a:rPr>
              <a:t>to </a:t>
            </a:r>
            <a:r>
              <a:rPr sz="2200" dirty="0">
                <a:latin typeface="Arial"/>
                <a:cs typeface="Arial"/>
              </a:rPr>
              <a:t>this</a:t>
            </a:r>
            <a:r>
              <a:rPr sz="2200" spc="-15" dirty="0">
                <a:latin typeface="Arial"/>
                <a:cs typeface="Arial"/>
              </a:rPr>
              <a:t> </a:t>
            </a:r>
            <a:r>
              <a:rPr sz="2200" spc="-10" dirty="0">
                <a:latin typeface="Arial"/>
                <a:cs typeface="Arial"/>
              </a:rPr>
              <a:t>clause.</a:t>
            </a:r>
            <a:endParaRPr sz="2200" dirty="0">
              <a:latin typeface="Arial"/>
              <a:cs typeface="Arial"/>
            </a:endParaRPr>
          </a:p>
        </p:txBody>
      </p:sp>
      <p:sp>
        <p:nvSpPr>
          <p:cNvPr id="3" name="TextBox 2"/>
          <p:cNvSpPr txBox="1"/>
          <p:nvPr/>
        </p:nvSpPr>
        <p:spPr>
          <a:xfrm>
            <a:off x="2055178" y="2103561"/>
            <a:ext cx="7976869" cy="1446550"/>
          </a:xfrm>
          <a:prstGeom prst="rect">
            <a:avLst/>
          </a:prstGeom>
          <a:solidFill>
            <a:schemeClr val="accent5">
              <a:lumMod val="40000"/>
              <a:lumOff val="60000"/>
            </a:schemeClr>
          </a:solidFill>
          <a:ln>
            <a:solidFill>
              <a:schemeClr val="bg2"/>
            </a:solidFill>
          </a:ln>
        </p:spPr>
        <p:txBody>
          <a:bodyPr wrap="square" rtlCol="0" anchor="ctr" anchorCtr="1">
            <a:spAutoFit/>
          </a:bodyPr>
          <a:lstStyle/>
          <a:p>
            <a:pPr marL="355600" marR="92710" indent="-342900">
              <a:spcBef>
                <a:spcPts val="105"/>
              </a:spcBef>
            </a:pPr>
            <a:r>
              <a:rPr lang="en-US" sz="2200" dirty="0">
                <a:solidFill>
                  <a:schemeClr val="accent5">
                    <a:lumMod val="50000"/>
                  </a:schemeClr>
                </a:solidFill>
                <a:latin typeface="Arial"/>
                <a:cs typeface="Arial"/>
              </a:rPr>
              <a:t>3.3</a:t>
            </a:r>
            <a:r>
              <a:rPr lang="en-US" sz="2200" spc="-3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Certified</a:t>
            </a:r>
            <a:r>
              <a:rPr lang="en-US" sz="2200" spc="-3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seafood</a:t>
            </a:r>
            <a:r>
              <a:rPr lang="en-US" sz="2200" spc="-5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products</a:t>
            </a:r>
            <a:r>
              <a:rPr lang="en-US" sz="2200" spc="-5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shall</a:t>
            </a:r>
            <a:r>
              <a:rPr lang="en-US" sz="2200" spc="-3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be</a:t>
            </a:r>
            <a:r>
              <a:rPr lang="en-US" sz="2200" spc="-1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labeled</a:t>
            </a:r>
            <a:r>
              <a:rPr lang="en-US" sz="2200" spc="-2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or</a:t>
            </a:r>
            <a:r>
              <a:rPr lang="en-US" sz="2200" spc="-3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otherwise</a:t>
            </a:r>
            <a:r>
              <a:rPr lang="en-US" sz="2200" spc="-55" dirty="0">
                <a:solidFill>
                  <a:schemeClr val="accent5">
                    <a:lumMod val="50000"/>
                  </a:schemeClr>
                </a:solidFill>
                <a:latin typeface="Arial"/>
                <a:cs typeface="Arial"/>
              </a:rPr>
              <a:t> </a:t>
            </a:r>
            <a:r>
              <a:rPr lang="en-US" sz="2200" spc="-25" dirty="0">
                <a:solidFill>
                  <a:schemeClr val="accent5">
                    <a:lumMod val="50000"/>
                  </a:schemeClr>
                </a:solidFill>
                <a:latin typeface="Arial"/>
                <a:cs typeface="Arial"/>
              </a:rPr>
              <a:t>be </a:t>
            </a:r>
            <a:r>
              <a:rPr lang="en-US" sz="2200" dirty="0">
                <a:solidFill>
                  <a:schemeClr val="accent5">
                    <a:lumMod val="50000"/>
                  </a:schemeClr>
                </a:solidFill>
                <a:latin typeface="Arial"/>
                <a:cs typeface="Arial"/>
              </a:rPr>
              <a:t>identified</a:t>
            </a:r>
            <a:r>
              <a:rPr lang="en-US" sz="2200" spc="-2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in</a:t>
            </a:r>
            <a:r>
              <a:rPr lang="en-US" sz="2200" spc="-2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a:t>
            </a:r>
            <a:r>
              <a:rPr lang="en-US" sz="2200" spc="-3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manner</a:t>
            </a:r>
            <a:r>
              <a:rPr lang="en-US" sz="2200" spc="-3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that</a:t>
            </a:r>
            <a:r>
              <a:rPr lang="en-US" sz="2200" spc="-5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ensures</a:t>
            </a:r>
            <a:r>
              <a:rPr lang="en-US" sz="2200" spc="-4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traceability</a:t>
            </a:r>
            <a:r>
              <a:rPr lang="en-US" sz="2200" spc="-4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is</a:t>
            </a:r>
            <a:r>
              <a:rPr lang="en-US" sz="2200" spc="-2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maintained</a:t>
            </a:r>
            <a:r>
              <a:rPr lang="en-US" sz="2200" spc="-25" dirty="0">
                <a:solidFill>
                  <a:schemeClr val="accent5">
                    <a:lumMod val="50000"/>
                  </a:schemeClr>
                </a:solidFill>
                <a:latin typeface="Arial"/>
                <a:cs typeface="Arial"/>
              </a:rPr>
              <a:t> </a:t>
            </a:r>
            <a:r>
              <a:rPr lang="en-US" sz="2200" spc="-10" dirty="0">
                <a:solidFill>
                  <a:schemeClr val="accent5">
                    <a:lumMod val="50000"/>
                  </a:schemeClr>
                </a:solidFill>
                <a:latin typeface="Arial"/>
                <a:cs typeface="Arial"/>
              </a:rPr>
              <a:t>during </a:t>
            </a:r>
            <a:r>
              <a:rPr lang="en-US" sz="2200" dirty="0">
                <a:solidFill>
                  <a:schemeClr val="accent5">
                    <a:lumMod val="50000"/>
                  </a:schemeClr>
                </a:solidFill>
                <a:latin typeface="Arial"/>
                <a:cs typeface="Arial"/>
              </a:rPr>
              <a:t>packaging,</a:t>
            </a:r>
            <a:r>
              <a:rPr lang="en-US" sz="2200" spc="-6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storage,</a:t>
            </a:r>
            <a:r>
              <a:rPr lang="en-US" sz="2200" spc="-5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handling</a:t>
            </a:r>
            <a:r>
              <a:rPr lang="en-US" sz="2200" spc="-3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and</a:t>
            </a:r>
            <a:r>
              <a:rPr lang="en-US" sz="2200" spc="-30" dirty="0">
                <a:solidFill>
                  <a:schemeClr val="accent5">
                    <a:lumMod val="50000"/>
                  </a:schemeClr>
                </a:solidFill>
                <a:latin typeface="Arial"/>
                <a:cs typeface="Arial"/>
              </a:rPr>
              <a:t> </a:t>
            </a:r>
            <a:r>
              <a:rPr lang="en-US" sz="2200" spc="-10" dirty="0">
                <a:solidFill>
                  <a:schemeClr val="accent5">
                    <a:lumMod val="50000"/>
                  </a:schemeClr>
                </a:solidFill>
                <a:latin typeface="Arial"/>
                <a:cs typeface="Arial"/>
              </a:rPr>
              <a:t>delivery.</a:t>
            </a:r>
            <a:endParaRPr lang="en-US" sz="2200" dirty="0">
              <a:solidFill>
                <a:schemeClr val="accent5">
                  <a:lumMod val="50000"/>
                </a:schemeClr>
              </a:solidFill>
              <a:latin typeface="Arial"/>
              <a:cs typeface="Arial"/>
            </a:endParaRPr>
          </a:p>
        </p:txBody>
      </p:sp>
    </p:spTree>
    <p:extLst>
      <p:ext uri="{BB962C8B-B14F-4D97-AF65-F5344CB8AC3E}">
        <p14:creationId xmlns:p14="http://schemas.microsoft.com/office/powerpoint/2010/main" val="249616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0398" y="2000440"/>
            <a:ext cx="8095615" cy="3737562"/>
          </a:xfrm>
          <a:prstGeom prst="rect">
            <a:avLst/>
          </a:prstGeom>
          <a:solidFill>
            <a:schemeClr val="accent5">
              <a:lumMod val="50000"/>
            </a:schemeClr>
          </a:solidFill>
        </p:spPr>
        <p:txBody>
          <a:bodyPr vert="horz" wrap="square" lIns="0" tIns="13335" rIns="0" bIns="0" rtlCol="0">
            <a:spAutoFit/>
          </a:bodyPr>
          <a:lstStyle/>
          <a:p>
            <a:pPr marL="12700" algn="just">
              <a:spcBef>
                <a:spcPts val="105"/>
              </a:spcBef>
            </a:pPr>
            <a:r>
              <a:rPr sz="2200" dirty="0">
                <a:latin typeface="Arial"/>
                <a:cs typeface="Arial"/>
              </a:rPr>
              <a:t>3.4</a:t>
            </a:r>
            <a:r>
              <a:rPr sz="2200" spc="-65" dirty="0">
                <a:latin typeface="Arial"/>
                <a:cs typeface="Arial"/>
              </a:rPr>
              <a:t> </a:t>
            </a:r>
            <a:r>
              <a:rPr sz="2200" dirty="0">
                <a:latin typeface="Arial"/>
                <a:cs typeface="Arial"/>
              </a:rPr>
              <a:t>The</a:t>
            </a:r>
            <a:r>
              <a:rPr sz="2200" spc="-20" dirty="0">
                <a:latin typeface="Arial"/>
                <a:cs typeface="Arial"/>
              </a:rPr>
              <a:t> </a:t>
            </a:r>
            <a:r>
              <a:rPr sz="2200" dirty="0">
                <a:latin typeface="Arial"/>
                <a:cs typeface="Arial"/>
              </a:rPr>
              <a:t>applicant</a:t>
            </a:r>
            <a:r>
              <a:rPr sz="2200" spc="-25" dirty="0">
                <a:latin typeface="Arial"/>
                <a:cs typeface="Arial"/>
              </a:rPr>
              <a:t> </a:t>
            </a:r>
            <a:r>
              <a:rPr sz="2200" dirty="0">
                <a:latin typeface="Arial"/>
                <a:cs typeface="Arial"/>
              </a:rPr>
              <a:t>shall</a:t>
            </a:r>
            <a:r>
              <a:rPr sz="2200" spc="-5" dirty="0">
                <a:latin typeface="Arial"/>
                <a:cs typeface="Arial"/>
              </a:rPr>
              <a:t> </a:t>
            </a:r>
            <a:r>
              <a:rPr sz="2200" dirty="0">
                <a:latin typeface="Arial"/>
                <a:cs typeface="Arial"/>
              </a:rPr>
              <a:t>be</a:t>
            </a:r>
            <a:r>
              <a:rPr sz="2200" spc="-25" dirty="0">
                <a:latin typeface="Arial"/>
                <a:cs typeface="Arial"/>
              </a:rPr>
              <a:t> </a:t>
            </a:r>
            <a:r>
              <a:rPr sz="2200" dirty="0">
                <a:latin typeface="Arial"/>
                <a:cs typeface="Arial"/>
              </a:rPr>
              <a:t>able</a:t>
            </a:r>
            <a:r>
              <a:rPr sz="2200" spc="-25" dirty="0">
                <a:latin typeface="Arial"/>
                <a:cs typeface="Arial"/>
              </a:rPr>
              <a:t> </a:t>
            </a:r>
            <a:r>
              <a:rPr sz="2200" dirty="0">
                <a:latin typeface="Arial"/>
                <a:cs typeface="Arial"/>
              </a:rPr>
              <a:t>to</a:t>
            </a:r>
            <a:r>
              <a:rPr sz="2200" spc="-15" dirty="0">
                <a:latin typeface="Arial"/>
                <a:cs typeface="Arial"/>
              </a:rPr>
              <a:t> </a:t>
            </a:r>
            <a:r>
              <a:rPr sz="2200" dirty="0">
                <a:latin typeface="Arial"/>
                <a:cs typeface="Arial"/>
              </a:rPr>
              <a:t>track</a:t>
            </a:r>
            <a:r>
              <a:rPr sz="2200" spc="-40" dirty="0">
                <a:latin typeface="Arial"/>
                <a:cs typeface="Arial"/>
              </a:rPr>
              <a:t> </a:t>
            </a:r>
            <a:r>
              <a:rPr sz="2200" dirty="0">
                <a:latin typeface="Arial"/>
                <a:cs typeface="Arial"/>
              </a:rPr>
              <a:t>and</a:t>
            </a:r>
            <a:r>
              <a:rPr sz="2200" spc="-20" dirty="0">
                <a:latin typeface="Arial"/>
                <a:cs typeface="Arial"/>
              </a:rPr>
              <a:t> </a:t>
            </a:r>
            <a:r>
              <a:rPr sz="2200" dirty="0">
                <a:latin typeface="Arial"/>
                <a:cs typeface="Arial"/>
              </a:rPr>
              <a:t>trace</a:t>
            </a:r>
            <a:r>
              <a:rPr sz="2200" spc="-45" dirty="0">
                <a:latin typeface="Arial"/>
                <a:cs typeface="Arial"/>
              </a:rPr>
              <a:t> </a:t>
            </a:r>
            <a:r>
              <a:rPr sz="2200" dirty="0">
                <a:latin typeface="Arial"/>
                <a:cs typeface="Arial"/>
              </a:rPr>
              <a:t>the</a:t>
            </a:r>
            <a:r>
              <a:rPr sz="2200" spc="-10" dirty="0">
                <a:latin typeface="Arial"/>
                <a:cs typeface="Arial"/>
              </a:rPr>
              <a:t> </a:t>
            </a:r>
            <a:r>
              <a:rPr sz="2200" dirty="0">
                <a:latin typeface="Arial"/>
                <a:cs typeface="Arial"/>
              </a:rPr>
              <a:t>certified</a:t>
            </a:r>
            <a:r>
              <a:rPr sz="2200" spc="-35" dirty="0">
                <a:latin typeface="Arial"/>
                <a:cs typeface="Arial"/>
              </a:rPr>
              <a:t> </a:t>
            </a:r>
            <a:r>
              <a:rPr sz="2200" spc="-10" dirty="0">
                <a:latin typeface="Arial"/>
                <a:cs typeface="Arial"/>
              </a:rPr>
              <a:t>product</a:t>
            </a:r>
            <a:r>
              <a:rPr lang="en-US" sz="2200" spc="-10" dirty="0">
                <a:latin typeface="Arial"/>
                <a:cs typeface="Arial"/>
              </a:rPr>
              <a:t> </a:t>
            </a:r>
            <a:r>
              <a:rPr sz="2200" dirty="0">
                <a:latin typeface="Arial"/>
                <a:cs typeface="Arial"/>
              </a:rPr>
              <a:t>one</a:t>
            </a:r>
            <a:r>
              <a:rPr sz="2200" spc="-35" dirty="0">
                <a:latin typeface="Arial"/>
                <a:cs typeface="Arial"/>
              </a:rPr>
              <a:t> </a:t>
            </a:r>
            <a:r>
              <a:rPr sz="2200" dirty="0">
                <a:latin typeface="Arial"/>
                <a:cs typeface="Arial"/>
              </a:rPr>
              <a:t>step</a:t>
            </a:r>
            <a:r>
              <a:rPr sz="2200" spc="-35" dirty="0">
                <a:latin typeface="Arial"/>
                <a:cs typeface="Arial"/>
              </a:rPr>
              <a:t> </a:t>
            </a:r>
            <a:r>
              <a:rPr sz="2200" dirty="0">
                <a:latin typeface="Arial"/>
                <a:cs typeface="Arial"/>
              </a:rPr>
              <a:t>forward</a:t>
            </a:r>
            <a:r>
              <a:rPr sz="2200" spc="-55" dirty="0">
                <a:latin typeface="Arial"/>
                <a:cs typeface="Arial"/>
              </a:rPr>
              <a:t> </a:t>
            </a:r>
            <a:r>
              <a:rPr sz="2200" dirty="0">
                <a:latin typeface="Arial"/>
                <a:cs typeface="Arial"/>
              </a:rPr>
              <a:t>and</a:t>
            </a:r>
            <a:r>
              <a:rPr sz="2200" spc="-20" dirty="0">
                <a:latin typeface="Arial"/>
                <a:cs typeface="Arial"/>
              </a:rPr>
              <a:t> </a:t>
            </a:r>
            <a:r>
              <a:rPr sz="2200" dirty="0">
                <a:latin typeface="Arial"/>
                <a:cs typeface="Arial"/>
              </a:rPr>
              <a:t>back</a:t>
            </a:r>
            <a:r>
              <a:rPr sz="2200" spc="-30" dirty="0">
                <a:latin typeface="Arial"/>
                <a:cs typeface="Arial"/>
              </a:rPr>
              <a:t> </a:t>
            </a:r>
            <a:r>
              <a:rPr sz="2200" dirty="0">
                <a:latin typeface="Arial"/>
                <a:cs typeface="Arial"/>
              </a:rPr>
              <a:t>to</a:t>
            </a:r>
            <a:r>
              <a:rPr sz="2200" spc="-20" dirty="0">
                <a:latin typeface="Arial"/>
                <a:cs typeface="Arial"/>
              </a:rPr>
              <a:t> </a:t>
            </a:r>
            <a:r>
              <a:rPr sz="2200" dirty="0">
                <a:latin typeface="Arial"/>
                <a:cs typeface="Arial"/>
              </a:rPr>
              <a:t>the</a:t>
            </a:r>
            <a:r>
              <a:rPr sz="2200" spc="-25" dirty="0">
                <a:latin typeface="Arial"/>
                <a:cs typeface="Arial"/>
              </a:rPr>
              <a:t> </a:t>
            </a:r>
            <a:r>
              <a:rPr sz="2200" dirty="0">
                <a:latin typeface="Arial"/>
                <a:cs typeface="Arial"/>
              </a:rPr>
              <a:t>Certified</a:t>
            </a:r>
            <a:r>
              <a:rPr sz="2200" spc="-35" dirty="0">
                <a:latin typeface="Arial"/>
                <a:cs typeface="Arial"/>
              </a:rPr>
              <a:t> </a:t>
            </a:r>
            <a:r>
              <a:rPr sz="2200" spc="-10" dirty="0">
                <a:latin typeface="Arial"/>
                <a:cs typeface="Arial"/>
              </a:rPr>
              <a:t>Fishery.</a:t>
            </a:r>
            <a:endParaRPr sz="2200" dirty="0">
              <a:latin typeface="Arial"/>
              <a:cs typeface="Arial"/>
            </a:endParaRPr>
          </a:p>
          <a:p>
            <a:pPr>
              <a:spcBef>
                <a:spcPts val="25"/>
              </a:spcBef>
            </a:pPr>
            <a:endParaRPr sz="2200" dirty="0">
              <a:latin typeface="Arial"/>
              <a:cs typeface="Arial"/>
            </a:endParaRPr>
          </a:p>
          <a:p>
            <a:pPr marL="355600" marR="61594" indent="-342900">
              <a:buFont typeface="Wingdings" panose="05000000000000000000" pitchFamily="2" charset="2"/>
              <a:buChar char="§"/>
              <a:tabLst>
                <a:tab pos="354965" algn="l"/>
                <a:tab pos="355600" algn="l"/>
              </a:tabLst>
            </a:pPr>
            <a:r>
              <a:rPr sz="2200" dirty="0">
                <a:latin typeface="Arial"/>
                <a:cs typeface="Arial"/>
              </a:rPr>
              <a:t>The</a:t>
            </a:r>
            <a:r>
              <a:rPr sz="2200" spc="-25" dirty="0">
                <a:latin typeface="Arial"/>
                <a:cs typeface="Arial"/>
              </a:rPr>
              <a:t> </a:t>
            </a:r>
            <a:r>
              <a:rPr sz="2200" dirty="0">
                <a:latin typeface="Arial"/>
                <a:cs typeface="Arial"/>
              </a:rPr>
              <a:t>auditor</a:t>
            </a:r>
            <a:r>
              <a:rPr sz="2200" spc="-25" dirty="0">
                <a:latin typeface="Arial"/>
                <a:cs typeface="Arial"/>
              </a:rPr>
              <a:t> </a:t>
            </a:r>
            <a:r>
              <a:rPr sz="2200" dirty="0">
                <a:latin typeface="Arial"/>
                <a:cs typeface="Arial"/>
              </a:rPr>
              <a:t>should</a:t>
            </a:r>
            <a:r>
              <a:rPr sz="2200" spc="-35" dirty="0">
                <a:latin typeface="Arial"/>
                <a:cs typeface="Arial"/>
              </a:rPr>
              <a:t> </a:t>
            </a:r>
            <a:r>
              <a:rPr sz="2200" dirty="0">
                <a:latin typeface="Arial"/>
                <a:cs typeface="Arial"/>
              </a:rPr>
              <a:t>test</a:t>
            </a:r>
            <a:r>
              <a:rPr sz="2200" spc="-30" dirty="0">
                <a:latin typeface="Arial"/>
                <a:cs typeface="Arial"/>
              </a:rPr>
              <a:t> </a:t>
            </a:r>
            <a:r>
              <a:rPr sz="2200" dirty="0">
                <a:latin typeface="Arial"/>
                <a:cs typeface="Arial"/>
              </a:rPr>
              <a:t>the</a:t>
            </a:r>
            <a:r>
              <a:rPr sz="2200" spc="-30" dirty="0">
                <a:latin typeface="Arial"/>
                <a:cs typeface="Arial"/>
              </a:rPr>
              <a:t> </a:t>
            </a:r>
            <a:r>
              <a:rPr sz="2200" dirty="0">
                <a:latin typeface="Arial"/>
                <a:cs typeface="Arial"/>
              </a:rPr>
              <a:t>traceability</a:t>
            </a:r>
            <a:r>
              <a:rPr sz="2200" spc="-45" dirty="0">
                <a:latin typeface="Arial"/>
                <a:cs typeface="Arial"/>
              </a:rPr>
              <a:t> </a:t>
            </a:r>
            <a:r>
              <a:rPr sz="2200" dirty="0">
                <a:latin typeface="Arial"/>
                <a:cs typeface="Arial"/>
              </a:rPr>
              <a:t>of</a:t>
            </a:r>
            <a:r>
              <a:rPr sz="2200" spc="-20" dirty="0">
                <a:latin typeface="Arial"/>
                <a:cs typeface="Arial"/>
              </a:rPr>
              <a:t> </a:t>
            </a:r>
            <a:r>
              <a:rPr sz="2200" dirty="0">
                <a:latin typeface="Arial"/>
                <a:cs typeface="Arial"/>
              </a:rPr>
              <a:t>the</a:t>
            </a:r>
            <a:r>
              <a:rPr sz="2200" spc="-30" dirty="0">
                <a:latin typeface="Arial"/>
                <a:cs typeface="Arial"/>
              </a:rPr>
              <a:t> </a:t>
            </a:r>
            <a:r>
              <a:rPr sz="2200" dirty="0">
                <a:latin typeface="Arial"/>
                <a:cs typeface="Arial"/>
              </a:rPr>
              <a:t>RFM</a:t>
            </a:r>
            <a:r>
              <a:rPr sz="2200" spc="-25" dirty="0">
                <a:latin typeface="Arial"/>
                <a:cs typeface="Arial"/>
              </a:rPr>
              <a:t> </a:t>
            </a:r>
            <a:r>
              <a:rPr sz="2200" dirty="0">
                <a:latin typeface="Arial"/>
                <a:cs typeface="Arial"/>
              </a:rPr>
              <a:t>certified</a:t>
            </a:r>
            <a:r>
              <a:rPr sz="2200" spc="-35" dirty="0">
                <a:latin typeface="Arial"/>
                <a:cs typeface="Arial"/>
              </a:rPr>
              <a:t> </a:t>
            </a:r>
            <a:r>
              <a:rPr sz="2200" spc="-20" dirty="0">
                <a:latin typeface="Arial"/>
                <a:cs typeface="Arial"/>
              </a:rPr>
              <a:t>fish </a:t>
            </a:r>
            <a:r>
              <a:rPr sz="2200" dirty="0">
                <a:latin typeface="Arial"/>
                <a:cs typeface="Arial"/>
              </a:rPr>
              <a:t>throughout</a:t>
            </a:r>
            <a:r>
              <a:rPr sz="2200" spc="-50" dirty="0">
                <a:latin typeface="Arial"/>
                <a:cs typeface="Arial"/>
              </a:rPr>
              <a:t> </a:t>
            </a:r>
            <a:r>
              <a:rPr sz="2200" dirty="0">
                <a:latin typeface="Arial"/>
                <a:cs typeface="Arial"/>
              </a:rPr>
              <a:t>the</a:t>
            </a:r>
            <a:r>
              <a:rPr sz="2200" spc="-25" dirty="0">
                <a:latin typeface="Arial"/>
                <a:cs typeface="Arial"/>
              </a:rPr>
              <a:t> </a:t>
            </a:r>
            <a:r>
              <a:rPr sz="2200" dirty="0">
                <a:latin typeface="Arial"/>
                <a:cs typeface="Arial"/>
              </a:rPr>
              <a:t>packing</a:t>
            </a:r>
            <a:r>
              <a:rPr sz="2200" spc="-40" dirty="0">
                <a:latin typeface="Arial"/>
                <a:cs typeface="Arial"/>
              </a:rPr>
              <a:t> </a:t>
            </a:r>
            <a:r>
              <a:rPr sz="2200" dirty="0">
                <a:latin typeface="Arial"/>
                <a:cs typeface="Arial"/>
              </a:rPr>
              <a:t>and</a:t>
            </a:r>
            <a:r>
              <a:rPr sz="2200" spc="-20" dirty="0">
                <a:latin typeface="Arial"/>
                <a:cs typeface="Arial"/>
              </a:rPr>
              <a:t> </a:t>
            </a:r>
            <a:r>
              <a:rPr sz="2200" dirty="0">
                <a:latin typeface="Arial"/>
                <a:cs typeface="Arial"/>
              </a:rPr>
              <a:t>onward</a:t>
            </a:r>
            <a:r>
              <a:rPr sz="2200" spc="-50" dirty="0">
                <a:latin typeface="Arial"/>
                <a:cs typeface="Arial"/>
              </a:rPr>
              <a:t> </a:t>
            </a:r>
            <a:r>
              <a:rPr sz="2200" dirty="0">
                <a:latin typeface="Arial"/>
                <a:cs typeface="Arial"/>
              </a:rPr>
              <a:t>selling</a:t>
            </a:r>
            <a:r>
              <a:rPr sz="2200" spc="-10" dirty="0">
                <a:latin typeface="Arial"/>
                <a:cs typeface="Arial"/>
              </a:rPr>
              <a:t> </a:t>
            </a:r>
            <a:r>
              <a:rPr sz="2200" dirty="0">
                <a:latin typeface="Arial"/>
                <a:cs typeface="Arial"/>
              </a:rPr>
              <a:t>process</a:t>
            </a:r>
            <a:r>
              <a:rPr sz="2200" spc="-55" dirty="0">
                <a:latin typeface="Arial"/>
                <a:cs typeface="Arial"/>
              </a:rPr>
              <a:t> </a:t>
            </a:r>
            <a:r>
              <a:rPr sz="2200" dirty="0">
                <a:latin typeface="Arial"/>
                <a:cs typeface="Arial"/>
              </a:rPr>
              <a:t>to</a:t>
            </a:r>
            <a:r>
              <a:rPr sz="2200" spc="-20" dirty="0">
                <a:latin typeface="Arial"/>
                <a:cs typeface="Arial"/>
              </a:rPr>
              <a:t> </a:t>
            </a:r>
            <a:r>
              <a:rPr sz="2200" dirty="0">
                <a:latin typeface="Arial"/>
                <a:cs typeface="Arial"/>
              </a:rPr>
              <a:t>ensure</a:t>
            </a:r>
            <a:r>
              <a:rPr sz="2200" spc="-45" dirty="0">
                <a:latin typeface="Arial"/>
                <a:cs typeface="Arial"/>
              </a:rPr>
              <a:t> </a:t>
            </a:r>
            <a:r>
              <a:rPr sz="2200" dirty="0">
                <a:latin typeface="Arial"/>
                <a:cs typeface="Arial"/>
              </a:rPr>
              <a:t>that</a:t>
            </a:r>
            <a:r>
              <a:rPr sz="2200" spc="-30" dirty="0">
                <a:latin typeface="Arial"/>
                <a:cs typeface="Arial"/>
              </a:rPr>
              <a:t> </a:t>
            </a:r>
            <a:r>
              <a:rPr sz="2200" spc="-25" dirty="0">
                <a:latin typeface="Arial"/>
                <a:cs typeface="Arial"/>
              </a:rPr>
              <a:t>all </a:t>
            </a:r>
            <a:r>
              <a:rPr sz="2200" dirty="0">
                <a:latin typeface="Arial"/>
                <a:cs typeface="Arial"/>
              </a:rPr>
              <a:t>the</a:t>
            </a:r>
            <a:r>
              <a:rPr sz="2200" spc="-55" dirty="0">
                <a:latin typeface="Arial"/>
                <a:cs typeface="Arial"/>
              </a:rPr>
              <a:t> </a:t>
            </a:r>
            <a:r>
              <a:rPr sz="2200" dirty="0">
                <a:latin typeface="Arial"/>
                <a:cs typeface="Arial"/>
              </a:rPr>
              <a:t>applicant’s</a:t>
            </a:r>
            <a:r>
              <a:rPr sz="2200" spc="-50" dirty="0">
                <a:latin typeface="Arial"/>
                <a:cs typeface="Arial"/>
              </a:rPr>
              <a:t> </a:t>
            </a:r>
            <a:r>
              <a:rPr sz="2200" dirty="0">
                <a:latin typeface="Arial"/>
                <a:cs typeface="Arial"/>
              </a:rPr>
              <a:t>systems</a:t>
            </a:r>
            <a:r>
              <a:rPr sz="2200" spc="-55" dirty="0">
                <a:latin typeface="Arial"/>
                <a:cs typeface="Arial"/>
              </a:rPr>
              <a:t> </a:t>
            </a:r>
            <a:r>
              <a:rPr sz="2200" dirty="0">
                <a:latin typeface="Arial"/>
                <a:cs typeface="Arial"/>
              </a:rPr>
              <a:t>are</a:t>
            </a:r>
            <a:r>
              <a:rPr sz="2200" spc="-45" dirty="0">
                <a:latin typeface="Arial"/>
                <a:cs typeface="Arial"/>
              </a:rPr>
              <a:t> </a:t>
            </a:r>
            <a:r>
              <a:rPr sz="2200" spc="-10" dirty="0">
                <a:latin typeface="Arial"/>
                <a:cs typeface="Arial"/>
              </a:rPr>
              <a:t>effective.</a:t>
            </a:r>
            <a:endParaRPr sz="2200" dirty="0">
              <a:latin typeface="Arial"/>
              <a:cs typeface="Arial"/>
            </a:endParaRPr>
          </a:p>
          <a:p>
            <a:pPr marL="342900" indent="-342900">
              <a:spcBef>
                <a:spcPts val="25"/>
              </a:spcBef>
              <a:buClr>
                <a:srgbClr val="256BCC"/>
              </a:buClr>
              <a:buFont typeface="Wingdings" panose="05000000000000000000" pitchFamily="2" charset="2"/>
              <a:buChar char="§"/>
            </a:pPr>
            <a:endParaRPr sz="2200" dirty="0">
              <a:latin typeface="Arial"/>
              <a:cs typeface="Arial"/>
            </a:endParaRPr>
          </a:p>
          <a:p>
            <a:pPr marL="355600" indent="-342900" algn="just">
              <a:spcBef>
                <a:spcPts val="5"/>
              </a:spcBef>
              <a:buFont typeface="Wingdings" panose="05000000000000000000" pitchFamily="2" charset="2"/>
              <a:buChar char="§"/>
              <a:tabLst>
                <a:tab pos="355600" algn="l"/>
              </a:tabLst>
            </a:pPr>
            <a:r>
              <a:rPr sz="2200" dirty="0">
                <a:latin typeface="Arial"/>
                <a:cs typeface="Arial"/>
              </a:rPr>
              <a:t>The</a:t>
            </a:r>
            <a:r>
              <a:rPr sz="2200" spc="-30" dirty="0">
                <a:latin typeface="Arial"/>
                <a:cs typeface="Arial"/>
              </a:rPr>
              <a:t> </a:t>
            </a:r>
            <a:r>
              <a:rPr sz="2200" dirty="0">
                <a:latin typeface="Arial"/>
                <a:cs typeface="Arial"/>
              </a:rPr>
              <a:t>auditor</a:t>
            </a:r>
            <a:r>
              <a:rPr sz="2200" spc="-30" dirty="0">
                <a:latin typeface="Arial"/>
                <a:cs typeface="Arial"/>
              </a:rPr>
              <a:t> </a:t>
            </a:r>
            <a:r>
              <a:rPr sz="2200" dirty="0">
                <a:latin typeface="Arial"/>
                <a:cs typeface="Arial"/>
              </a:rPr>
              <a:t>should</a:t>
            </a:r>
            <a:r>
              <a:rPr sz="2200" spc="-35" dirty="0">
                <a:latin typeface="Arial"/>
                <a:cs typeface="Arial"/>
              </a:rPr>
              <a:t> </a:t>
            </a:r>
            <a:r>
              <a:rPr sz="2200" dirty="0">
                <a:latin typeface="Arial"/>
                <a:cs typeface="Arial"/>
              </a:rPr>
              <a:t>describe</a:t>
            </a:r>
            <a:r>
              <a:rPr sz="2200" spc="-50" dirty="0">
                <a:latin typeface="Arial"/>
                <a:cs typeface="Arial"/>
              </a:rPr>
              <a:t> </a:t>
            </a:r>
            <a:r>
              <a:rPr sz="2200" dirty="0">
                <a:latin typeface="Arial"/>
                <a:cs typeface="Arial"/>
              </a:rPr>
              <a:t>this</a:t>
            </a:r>
            <a:r>
              <a:rPr sz="2200" spc="-30" dirty="0">
                <a:latin typeface="Arial"/>
                <a:cs typeface="Arial"/>
              </a:rPr>
              <a:t> </a:t>
            </a:r>
            <a:r>
              <a:rPr sz="2200" dirty="0">
                <a:latin typeface="Arial"/>
                <a:cs typeface="Arial"/>
              </a:rPr>
              <a:t>process</a:t>
            </a:r>
            <a:r>
              <a:rPr sz="2200" spc="-60" dirty="0">
                <a:latin typeface="Arial"/>
                <a:cs typeface="Arial"/>
              </a:rPr>
              <a:t> </a:t>
            </a:r>
            <a:r>
              <a:rPr sz="2200" dirty="0">
                <a:latin typeface="Arial"/>
                <a:cs typeface="Arial"/>
              </a:rPr>
              <a:t>and</a:t>
            </a:r>
            <a:r>
              <a:rPr sz="2200" spc="-30" dirty="0">
                <a:latin typeface="Arial"/>
                <a:cs typeface="Arial"/>
              </a:rPr>
              <a:t> </a:t>
            </a:r>
            <a:r>
              <a:rPr sz="2200" dirty="0">
                <a:latin typeface="Arial"/>
                <a:cs typeface="Arial"/>
              </a:rPr>
              <a:t>highlight</a:t>
            </a:r>
            <a:r>
              <a:rPr sz="2200" spc="-20" dirty="0">
                <a:latin typeface="Arial"/>
                <a:cs typeface="Arial"/>
              </a:rPr>
              <a:t> </a:t>
            </a:r>
            <a:r>
              <a:rPr sz="2200" spc="-10" dirty="0">
                <a:latin typeface="Arial"/>
                <a:cs typeface="Arial"/>
              </a:rPr>
              <a:t>which</a:t>
            </a:r>
            <a:endParaRPr sz="2200" dirty="0">
              <a:latin typeface="Arial"/>
              <a:cs typeface="Arial"/>
            </a:endParaRPr>
          </a:p>
          <a:p>
            <a:pPr marL="355600" marR="5080" algn="just"/>
            <a:r>
              <a:rPr sz="2200" dirty="0">
                <a:latin typeface="Arial"/>
                <a:cs typeface="Arial"/>
              </a:rPr>
              <a:t>production</a:t>
            </a:r>
            <a:r>
              <a:rPr sz="2200" spc="-60" dirty="0">
                <a:latin typeface="Arial"/>
                <a:cs typeface="Arial"/>
              </a:rPr>
              <a:t> </a:t>
            </a:r>
            <a:r>
              <a:rPr sz="2200" dirty="0">
                <a:latin typeface="Arial"/>
                <a:cs typeface="Arial"/>
              </a:rPr>
              <a:t>date</a:t>
            </a:r>
            <a:r>
              <a:rPr sz="2200" spc="-40" dirty="0">
                <a:latin typeface="Arial"/>
                <a:cs typeface="Arial"/>
              </a:rPr>
              <a:t> </a:t>
            </a:r>
            <a:r>
              <a:rPr sz="2200" dirty="0">
                <a:latin typeface="Arial"/>
                <a:cs typeface="Arial"/>
              </a:rPr>
              <a:t>they</a:t>
            </a:r>
            <a:r>
              <a:rPr sz="2200" spc="-40" dirty="0">
                <a:latin typeface="Arial"/>
                <a:cs typeface="Arial"/>
              </a:rPr>
              <a:t> </a:t>
            </a:r>
            <a:r>
              <a:rPr sz="2200" dirty="0">
                <a:latin typeface="Arial"/>
                <a:cs typeface="Arial"/>
              </a:rPr>
              <a:t>used</a:t>
            </a:r>
            <a:r>
              <a:rPr sz="2200" spc="-45" dirty="0">
                <a:latin typeface="Arial"/>
                <a:cs typeface="Arial"/>
              </a:rPr>
              <a:t> </a:t>
            </a:r>
            <a:r>
              <a:rPr sz="2200" dirty="0">
                <a:latin typeface="Arial"/>
                <a:cs typeface="Arial"/>
              </a:rPr>
              <a:t>to</a:t>
            </a:r>
            <a:r>
              <a:rPr sz="2200" spc="-25" dirty="0">
                <a:latin typeface="Arial"/>
                <a:cs typeface="Arial"/>
              </a:rPr>
              <a:t> </a:t>
            </a:r>
            <a:r>
              <a:rPr sz="2200" dirty="0">
                <a:latin typeface="Arial"/>
                <a:cs typeface="Arial"/>
              </a:rPr>
              <a:t>test</a:t>
            </a:r>
            <a:r>
              <a:rPr sz="2200" spc="-45" dirty="0">
                <a:latin typeface="Arial"/>
                <a:cs typeface="Arial"/>
              </a:rPr>
              <a:t> </a:t>
            </a:r>
            <a:r>
              <a:rPr sz="2200" dirty="0">
                <a:latin typeface="Arial"/>
                <a:cs typeface="Arial"/>
              </a:rPr>
              <a:t>the</a:t>
            </a:r>
            <a:r>
              <a:rPr sz="2200" spc="-35" dirty="0">
                <a:latin typeface="Arial"/>
                <a:cs typeface="Arial"/>
              </a:rPr>
              <a:t> </a:t>
            </a:r>
            <a:r>
              <a:rPr sz="2200" dirty="0">
                <a:latin typeface="Arial"/>
                <a:cs typeface="Arial"/>
              </a:rPr>
              <a:t>applicant’s</a:t>
            </a:r>
            <a:r>
              <a:rPr sz="2200" spc="-30" dirty="0">
                <a:latin typeface="Arial"/>
                <a:cs typeface="Arial"/>
              </a:rPr>
              <a:t> </a:t>
            </a:r>
            <a:r>
              <a:rPr sz="2200" dirty="0">
                <a:latin typeface="Arial"/>
                <a:cs typeface="Arial"/>
              </a:rPr>
              <a:t>traceability</a:t>
            </a:r>
            <a:r>
              <a:rPr sz="2200" spc="-40" dirty="0">
                <a:latin typeface="Arial"/>
                <a:cs typeface="Arial"/>
              </a:rPr>
              <a:t> </a:t>
            </a:r>
            <a:r>
              <a:rPr sz="2200" spc="-10" dirty="0">
                <a:latin typeface="Arial"/>
                <a:cs typeface="Arial"/>
              </a:rPr>
              <a:t>systems. </a:t>
            </a:r>
            <a:r>
              <a:rPr sz="2200" dirty="0">
                <a:latin typeface="Arial"/>
                <a:cs typeface="Arial"/>
              </a:rPr>
              <a:t>Care</a:t>
            </a:r>
            <a:r>
              <a:rPr sz="2200" spc="-35" dirty="0">
                <a:latin typeface="Arial"/>
                <a:cs typeface="Arial"/>
              </a:rPr>
              <a:t> </a:t>
            </a:r>
            <a:r>
              <a:rPr sz="2200" dirty="0">
                <a:latin typeface="Arial"/>
                <a:cs typeface="Arial"/>
              </a:rPr>
              <a:t>should</a:t>
            </a:r>
            <a:r>
              <a:rPr sz="2200" spc="-20" dirty="0">
                <a:latin typeface="Arial"/>
                <a:cs typeface="Arial"/>
              </a:rPr>
              <a:t> </a:t>
            </a:r>
            <a:r>
              <a:rPr sz="2200" dirty="0">
                <a:latin typeface="Arial"/>
                <a:cs typeface="Arial"/>
              </a:rPr>
              <a:t>be</a:t>
            </a:r>
            <a:r>
              <a:rPr sz="2200" spc="-20" dirty="0">
                <a:latin typeface="Arial"/>
                <a:cs typeface="Arial"/>
              </a:rPr>
              <a:t> </a:t>
            </a:r>
            <a:r>
              <a:rPr sz="2200" dirty="0">
                <a:latin typeface="Arial"/>
                <a:cs typeface="Arial"/>
              </a:rPr>
              <a:t>taken</a:t>
            </a:r>
            <a:r>
              <a:rPr sz="2200" spc="-30" dirty="0">
                <a:latin typeface="Arial"/>
                <a:cs typeface="Arial"/>
              </a:rPr>
              <a:t> </a:t>
            </a:r>
            <a:r>
              <a:rPr sz="2200" dirty="0">
                <a:latin typeface="Arial"/>
                <a:cs typeface="Arial"/>
              </a:rPr>
              <a:t>to</a:t>
            </a:r>
            <a:r>
              <a:rPr sz="2200" spc="-15" dirty="0">
                <a:latin typeface="Arial"/>
                <a:cs typeface="Arial"/>
              </a:rPr>
              <a:t> </a:t>
            </a:r>
            <a:r>
              <a:rPr sz="2200" dirty="0">
                <a:latin typeface="Arial"/>
                <a:cs typeface="Arial"/>
              </a:rPr>
              <a:t>ensure</a:t>
            </a:r>
            <a:r>
              <a:rPr sz="2200" spc="-45" dirty="0">
                <a:latin typeface="Arial"/>
                <a:cs typeface="Arial"/>
              </a:rPr>
              <a:t> </a:t>
            </a:r>
            <a:r>
              <a:rPr sz="2200" dirty="0">
                <a:latin typeface="Arial"/>
                <a:cs typeface="Arial"/>
              </a:rPr>
              <a:t>that</a:t>
            </a:r>
            <a:r>
              <a:rPr sz="2200" spc="-30" dirty="0">
                <a:latin typeface="Arial"/>
                <a:cs typeface="Arial"/>
              </a:rPr>
              <a:t> </a:t>
            </a:r>
            <a:r>
              <a:rPr sz="2200" dirty="0">
                <a:latin typeface="Arial"/>
                <a:cs typeface="Arial"/>
              </a:rPr>
              <a:t>all</a:t>
            </a:r>
            <a:r>
              <a:rPr sz="2200" spc="-5" dirty="0">
                <a:latin typeface="Arial"/>
                <a:cs typeface="Arial"/>
              </a:rPr>
              <a:t> </a:t>
            </a:r>
            <a:r>
              <a:rPr sz="2200" dirty="0">
                <a:latin typeface="Arial"/>
                <a:cs typeface="Arial"/>
              </a:rPr>
              <a:t>external</a:t>
            </a:r>
            <a:r>
              <a:rPr sz="2200" spc="-20" dirty="0">
                <a:latin typeface="Arial"/>
                <a:cs typeface="Arial"/>
              </a:rPr>
              <a:t> </a:t>
            </a:r>
            <a:r>
              <a:rPr sz="2200" dirty="0">
                <a:latin typeface="Arial"/>
                <a:cs typeface="Arial"/>
              </a:rPr>
              <a:t>storage</a:t>
            </a:r>
            <a:r>
              <a:rPr sz="2200" spc="-45" dirty="0">
                <a:latin typeface="Arial"/>
                <a:cs typeface="Arial"/>
              </a:rPr>
              <a:t> </a:t>
            </a:r>
            <a:r>
              <a:rPr sz="2200" dirty="0">
                <a:latin typeface="Arial"/>
                <a:cs typeface="Arial"/>
              </a:rPr>
              <a:t>facilities</a:t>
            </a:r>
            <a:r>
              <a:rPr sz="2200" spc="-20" dirty="0">
                <a:latin typeface="Arial"/>
                <a:cs typeface="Arial"/>
              </a:rPr>
              <a:t> </a:t>
            </a:r>
            <a:r>
              <a:rPr sz="2200" spc="-25" dirty="0">
                <a:latin typeface="Arial"/>
                <a:cs typeface="Arial"/>
              </a:rPr>
              <a:t>are </a:t>
            </a:r>
            <a:r>
              <a:rPr sz="2200" dirty="0">
                <a:latin typeface="Arial"/>
                <a:cs typeface="Arial"/>
              </a:rPr>
              <a:t>included,</a:t>
            </a:r>
            <a:r>
              <a:rPr sz="2200" spc="-50" dirty="0">
                <a:latin typeface="Arial"/>
                <a:cs typeface="Arial"/>
              </a:rPr>
              <a:t> </a:t>
            </a:r>
            <a:r>
              <a:rPr sz="2200" dirty="0">
                <a:latin typeface="Arial"/>
                <a:cs typeface="Arial"/>
              </a:rPr>
              <a:t>if</a:t>
            </a:r>
            <a:r>
              <a:rPr sz="2200" spc="-25" dirty="0">
                <a:latin typeface="Arial"/>
                <a:cs typeface="Arial"/>
              </a:rPr>
              <a:t> </a:t>
            </a:r>
            <a:r>
              <a:rPr sz="2200" dirty="0">
                <a:latin typeface="Arial"/>
                <a:cs typeface="Arial"/>
              </a:rPr>
              <a:t>applicable,</a:t>
            </a:r>
            <a:r>
              <a:rPr sz="2200" spc="-45" dirty="0">
                <a:latin typeface="Arial"/>
                <a:cs typeface="Arial"/>
              </a:rPr>
              <a:t> </a:t>
            </a:r>
            <a:r>
              <a:rPr sz="2200" dirty="0">
                <a:latin typeface="Arial"/>
                <a:cs typeface="Arial"/>
              </a:rPr>
              <a:t>in</a:t>
            </a:r>
            <a:r>
              <a:rPr sz="2200" spc="-15" dirty="0">
                <a:latin typeface="Arial"/>
                <a:cs typeface="Arial"/>
              </a:rPr>
              <a:t> </a:t>
            </a:r>
            <a:r>
              <a:rPr sz="2200" dirty="0">
                <a:latin typeface="Arial"/>
                <a:cs typeface="Arial"/>
              </a:rPr>
              <a:t>this</a:t>
            </a:r>
            <a:r>
              <a:rPr sz="2200" spc="-30" dirty="0">
                <a:latin typeface="Arial"/>
                <a:cs typeface="Arial"/>
              </a:rPr>
              <a:t> </a:t>
            </a:r>
            <a:r>
              <a:rPr sz="2200" spc="-10" dirty="0">
                <a:latin typeface="Arial"/>
                <a:cs typeface="Arial"/>
              </a:rPr>
              <a:t>check.</a:t>
            </a:r>
            <a:endParaRPr sz="2200" dirty="0">
              <a:latin typeface="Arial"/>
              <a:cs typeface="Arial"/>
            </a:endParaRPr>
          </a:p>
        </p:txBody>
      </p:sp>
      <p:sp>
        <p:nvSpPr>
          <p:cNvPr id="4" name="TextBox 3"/>
          <p:cNvSpPr txBox="1"/>
          <p:nvPr/>
        </p:nvSpPr>
        <p:spPr>
          <a:xfrm>
            <a:off x="1900397" y="1900428"/>
            <a:ext cx="8095615" cy="938719"/>
          </a:xfrm>
          <a:prstGeom prst="rect">
            <a:avLst/>
          </a:prstGeom>
          <a:solidFill>
            <a:schemeClr val="accent5">
              <a:lumMod val="40000"/>
              <a:lumOff val="60000"/>
            </a:schemeClr>
          </a:solidFill>
          <a:ln>
            <a:solidFill>
              <a:schemeClr val="bg2"/>
            </a:solidFill>
          </a:ln>
        </p:spPr>
        <p:txBody>
          <a:bodyPr wrap="square" rtlCol="0" anchor="ctr" anchorCtr="1">
            <a:spAutoFit/>
          </a:bodyPr>
          <a:lstStyle/>
          <a:p>
            <a:pPr marL="355600" marR="791210" indent="-342900">
              <a:lnSpc>
                <a:spcPts val="2160"/>
              </a:lnSpc>
              <a:spcBef>
                <a:spcPts val="375"/>
              </a:spcBef>
            </a:pPr>
            <a:r>
              <a:rPr lang="en-US" sz="2200" dirty="0">
                <a:solidFill>
                  <a:schemeClr val="accent5">
                    <a:lumMod val="50000"/>
                  </a:schemeClr>
                </a:solidFill>
                <a:latin typeface="Arial"/>
                <a:cs typeface="Arial"/>
              </a:rPr>
              <a:t>3.4</a:t>
            </a:r>
            <a:r>
              <a:rPr lang="en-US" sz="2200" spc="-6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The</a:t>
            </a:r>
            <a:r>
              <a:rPr lang="en-US" sz="2200" spc="-2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applicant</a:t>
            </a:r>
            <a:r>
              <a:rPr lang="en-US" sz="2200" spc="-2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shall</a:t>
            </a:r>
            <a:r>
              <a:rPr lang="en-US" sz="2200" spc="-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be</a:t>
            </a:r>
            <a:r>
              <a:rPr lang="en-US" sz="2200" spc="-2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able</a:t>
            </a:r>
            <a:r>
              <a:rPr lang="en-US" sz="2200" spc="-2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to</a:t>
            </a:r>
            <a:r>
              <a:rPr lang="en-US" sz="2200" spc="-1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track</a:t>
            </a:r>
            <a:r>
              <a:rPr lang="en-US" sz="2200" spc="-4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and</a:t>
            </a:r>
            <a:r>
              <a:rPr lang="en-US" sz="2200" spc="-2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trace</a:t>
            </a:r>
            <a:r>
              <a:rPr lang="en-US" sz="2200" spc="-4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the</a:t>
            </a:r>
            <a:r>
              <a:rPr lang="en-US" sz="2200" spc="-1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certified</a:t>
            </a:r>
            <a:r>
              <a:rPr lang="en-US" sz="2200" spc="-35" dirty="0">
                <a:solidFill>
                  <a:schemeClr val="accent5">
                    <a:lumMod val="50000"/>
                  </a:schemeClr>
                </a:solidFill>
                <a:latin typeface="Arial"/>
                <a:cs typeface="Arial"/>
              </a:rPr>
              <a:t> </a:t>
            </a:r>
            <a:r>
              <a:rPr lang="en-US" sz="2200" spc="-10" dirty="0">
                <a:solidFill>
                  <a:schemeClr val="accent5">
                    <a:lumMod val="50000"/>
                  </a:schemeClr>
                </a:solidFill>
                <a:latin typeface="Arial"/>
                <a:cs typeface="Arial"/>
              </a:rPr>
              <a:t>product </a:t>
            </a:r>
            <a:r>
              <a:rPr lang="en-US" sz="2200" dirty="0">
                <a:solidFill>
                  <a:schemeClr val="accent5">
                    <a:lumMod val="50000"/>
                  </a:schemeClr>
                </a:solidFill>
                <a:latin typeface="Arial"/>
                <a:cs typeface="Arial"/>
              </a:rPr>
              <a:t>one</a:t>
            </a:r>
            <a:r>
              <a:rPr lang="en-US" sz="2200" spc="-3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step</a:t>
            </a:r>
            <a:r>
              <a:rPr lang="en-US" sz="2200" spc="-3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forward</a:t>
            </a:r>
            <a:r>
              <a:rPr lang="en-US" sz="2200" spc="-5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and</a:t>
            </a:r>
            <a:r>
              <a:rPr lang="en-US" sz="2200" spc="-2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back</a:t>
            </a:r>
            <a:r>
              <a:rPr lang="en-US" sz="2200" spc="-3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to</a:t>
            </a:r>
            <a:r>
              <a:rPr lang="en-US" sz="2200" spc="-2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the</a:t>
            </a:r>
            <a:r>
              <a:rPr lang="en-US" sz="2200" spc="-2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Certified</a:t>
            </a:r>
            <a:r>
              <a:rPr lang="en-US" sz="2200" spc="-35" dirty="0">
                <a:solidFill>
                  <a:schemeClr val="accent5">
                    <a:lumMod val="50000"/>
                  </a:schemeClr>
                </a:solidFill>
                <a:latin typeface="Arial"/>
                <a:cs typeface="Arial"/>
              </a:rPr>
              <a:t> </a:t>
            </a:r>
            <a:r>
              <a:rPr lang="en-US" sz="2200" spc="-10" dirty="0">
                <a:solidFill>
                  <a:schemeClr val="accent5">
                    <a:lumMod val="50000"/>
                  </a:schemeClr>
                </a:solidFill>
                <a:latin typeface="Arial"/>
                <a:cs typeface="Arial"/>
              </a:rPr>
              <a:t>Fishery.</a:t>
            </a:r>
            <a:endParaRPr lang="en-US" sz="2200" dirty="0">
              <a:solidFill>
                <a:schemeClr val="accent5">
                  <a:lumMod val="50000"/>
                </a:schemeClr>
              </a:solidFill>
              <a:latin typeface="Arial"/>
              <a:cs typeface="Arial"/>
            </a:endParaRPr>
          </a:p>
        </p:txBody>
      </p:sp>
    </p:spTree>
    <p:extLst>
      <p:ext uri="{BB962C8B-B14F-4D97-AF65-F5344CB8AC3E}">
        <p14:creationId xmlns:p14="http://schemas.microsoft.com/office/powerpoint/2010/main" val="225085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5813" y="447216"/>
            <a:ext cx="10511632" cy="6356227"/>
          </a:xfrm>
          <a:prstGeom prst="rect">
            <a:avLst/>
          </a:prstGeom>
          <a:solidFill>
            <a:schemeClr val="accent5">
              <a:lumMod val="50000"/>
            </a:schemeClr>
          </a:solidFill>
        </p:spPr>
        <p:txBody>
          <a:bodyPr vert="horz" wrap="square" lIns="0" tIns="13335" rIns="0" bIns="0" rtlCol="0">
            <a:spAutoFit/>
          </a:bodyPr>
          <a:lstStyle/>
          <a:p>
            <a:pPr marL="355600" marR="610870" indent="-342900" algn="just">
              <a:spcBef>
                <a:spcPts val="105"/>
              </a:spcBef>
            </a:pPr>
            <a:r>
              <a:rPr sz="2200" dirty="0">
                <a:latin typeface="Arial"/>
                <a:cs typeface="Arial"/>
              </a:rPr>
              <a:t>3.5</a:t>
            </a:r>
            <a:r>
              <a:rPr sz="2200" spc="-45" dirty="0">
                <a:latin typeface="Arial"/>
                <a:cs typeface="Arial"/>
              </a:rPr>
              <a:t> </a:t>
            </a:r>
            <a:r>
              <a:rPr sz="2200" dirty="0">
                <a:latin typeface="Arial"/>
                <a:cs typeface="Arial"/>
              </a:rPr>
              <a:t>Each</a:t>
            </a:r>
            <a:r>
              <a:rPr sz="2200" spc="-25" dirty="0">
                <a:latin typeface="Arial"/>
                <a:cs typeface="Arial"/>
              </a:rPr>
              <a:t> </a:t>
            </a:r>
            <a:r>
              <a:rPr sz="2200" dirty="0">
                <a:latin typeface="Arial"/>
                <a:cs typeface="Arial"/>
              </a:rPr>
              <a:t>certified</a:t>
            </a:r>
            <a:r>
              <a:rPr sz="2200" spc="-40" dirty="0">
                <a:latin typeface="Arial"/>
                <a:cs typeface="Arial"/>
              </a:rPr>
              <a:t> </a:t>
            </a:r>
            <a:r>
              <a:rPr sz="2200" dirty="0">
                <a:latin typeface="Arial"/>
                <a:cs typeface="Arial"/>
              </a:rPr>
              <a:t>product</a:t>
            </a:r>
            <a:r>
              <a:rPr sz="2200" spc="-55" dirty="0">
                <a:latin typeface="Arial"/>
                <a:cs typeface="Arial"/>
              </a:rPr>
              <a:t> </a:t>
            </a:r>
            <a:r>
              <a:rPr sz="2200" dirty="0">
                <a:latin typeface="Arial"/>
                <a:cs typeface="Arial"/>
              </a:rPr>
              <a:t>shall</a:t>
            </a:r>
            <a:r>
              <a:rPr sz="2200" spc="-10" dirty="0">
                <a:latin typeface="Arial"/>
                <a:cs typeface="Arial"/>
              </a:rPr>
              <a:t> </a:t>
            </a:r>
            <a:r>
              <a:rPr sz="2200" dirty="0">
                <a:latin typeface="Arial"/>
                <a:cs typeface="Arial"/>
              </a:rPr>
              <a:t>be</a:t>
            </a:r>
            <a:r>
              <a:rPr sz="2200" spc="-30" dirty="0">
                <a:latin typeface="Arial"/>
                <a:cs typeface="Arial"/>
              </a:rPr>
              <a:t> </a:t>
            </a:r>
            <a:r>
              <a:rPr sz="2200" dirty="0">
                <a:latin typeface="Arial"/>
                <a:cs typeface="Arial"/>
              </a:rPr>
              <a:t>labeled</a:t>
            </a:r>
            <a:r>
              <a:rPr sz="2200" spc="-5" dirty="0">
                <a:latin typeface="Arial"/>
                <a:cs typeface="Arial"/>
              </a:rPr>
              <a:t> </a:t>
            </a:r>
            <a:r>
              <a:rPr sz="2200" dirty="0">
                <a:latin typeface="Arial"/>
                <a:cs typeface="Arial"/>
              </a:rPr>
              <a:t>with</a:t>
            </a:r>
            <a:r>
              <a:rPr sz="2200" spc="-35" dirty="0">
                <a:latin typeface="Arial"/>
                <a:cs typeface="Arial"/>
              </a:rPr>
              <a:t> </a:t>
            </a:r>
            <a:r>
              <a:rPr sz="2200" dirty="0">
                <a:latin typeface="Arial"/>
                <a:cs typeface="Arial"/>
              </a:rPr>
              <a:t>all</a:t>
            </a:r>
            <a:r>
              <a:rPr sz="2200" spc="-15" dirty="0">
                <a:latin typeface="Arial"/>
                <a:cs typeface="Arial"/>
              </a:rPr>
              <a:t> </a:t>
            </a:r>
            <a:r>
              <a:rPr sz="2200" dirty="0">
                <a:latin typeface="Arial"/>
                <a:cs typeface="Arial"/>
              </a:rPr>
              <a:t>necessary</a:t>
            </a:r>
            <a:r>
              <a:rPr sz="2200" spc="-55" dirty="0">
                <a:latin typeface="Arial"/>
                <a:cs typeface="Arial"/>
              </a:rPr>
              <a:t> </a:t>
            </a:r>
            <a:r>
              <a:rPr sz="2200" spc="-10" dirty="0">
                <a:latin typeface="Arial"/>
                <a:cs typeface="Arial"/>
              </a:rPr>
              <a:t>information </a:t>
            </a:r>
            <a:r>
              <a:rPr sz="2200" dirty="0">
                <a:latin typeface="Arial"/>
                <a:cs typeface="Arial"/>
              </a:rPr>
              <a:t>which</a:t>
            </a:r>
            <a:r>
              <a:rPr sz="2200" spc="-45" dirty="0">
                <a:latin typeface="Arial"/>
                <a:cs typeface="Arial"/>
              </a:rPr>
              <a:t> </a:t>
            </a:r>
            <a:r>
              <a:rPr sz="2200" dirty="0">
                <a:latin typeface="Arial"/>
                <a:cs typeface="Arial"/>
              </a:rPr>
              <a:t>is</a:t>
            </a:r>
            <a:r>
              <a:rPr sz="2200" spc="-15" dirty="0">
                <a:latin typeface="Arial"/>
                <a:cs typeface="Arial"/>
              </a:rPr>
              <a:t> </a:t>
            </a:r>
            <a:r>
              <a:rPr sz="2200" dirty="0">
                <a:latin typeface="Arial"/>
                <a:cs typeface="Arial"/>
              </a:rPr>
              <a:t>appropriate</a:t>
            </a:r>
            <a:r>
              <a:rPr sz="2200" spc="-65" dirty="0">
                <a:latin typeface="Arial"/>
                <a:cs typeface="Arial"/>
              </a:rPr>
              <a:t> </a:t>
            </a:r>
            <a:r>
              <a:rPr sz="2200" dirty="0">
                <a:latin typeface="Arial"/>
                <a:cs typeface="Arial"/>
              </a:rPr>
              <a:t>for</a:t>
            </a:r>
            <a:r>
              <a:rPr sz="2200" spc="-35" dirty="0">
                <a:latin typeface="Arial"/>
                <a:cs typeface="Arial"/>
              </a:rPr>
              <a:t> </a:t>
            </a:r>
            <a:r>
              <a:rPr sz="2200" dirty="0">
                <a:latin typeface="Arial"/>
                <a:cs typeface="Arial"/>
              </a:rPr>
              <a:t>the</a:t>
            </a:r>
            <a:r>
              <a:rPr sz="2200" spc="-35" dirty="0">
                <a:latin typeface="Arial"/>
                <a:cs typeface="Arial"/>
              </a:rPr>
              <a:t> </a:t>
            </a:r>
            <a:r>
              <a:rPr sz="2200" dirty="0">
                <a:latin typeface="Arial"/>
                <a:cs typeface="Arial"/>
              </a:rPr>
              <a:t>applicant’s</a:t>
            </a:r>
            <a:r>
              <a:rPr sz="2200" spc="-40" dirty="0">
                <a:latin typeface="Arial"/>
                <a:cs typeface="Arial"/>
              </a:rPr>
              <a:t> </a:t>
            </a:r>
            <a:r>
              <a:rPr sz="2200" dirty="0">
                <a:latin typeface="Arial"/>
                <a:cs typeface="Arial"/>
              </a:rPr>
              <a:t>stage</a:t>
            </a:r>
            <a:r>
              <a:rPr sz="2200" spc="-40" dirty="0">
                <a:latin typeface="Arial"/>
                <a:cs typeface="Arial"/>
              </a:rPr>
              <a:t> </a:t>
            </a:r>
            <a:r>
              <a:rPr sz="2200" dirty="0">
                <a:latin typeface="Arial"/>
                <a:cs typeface="Arial"/>
              </a:rPr>
              <a:t>in</a:t>
            </a:r>
            <a:r>
              <a:rPr sz="2200" spc="-15" dirty="0">
                <a:latin typeface="Arial"/>
                <a:cs typeface="Arial"/>
              </a:rPr>
              <a:t> </a:t>
            </a:r>
            <a:r>
              <a:rPr sz="2200" dirty="0">
                <a:latin typeface="Arial"/>
                <a:cs typeface="Arial"/>
              </a:rPr>
              <a:t>the</a:t>
            </a:r>
            <a:r>
              <a:rPr sz="2200" spc="-30" dirty="0">
                <a:latin typeface="Arial"/>
                <a:cs typeface="Arial"/>
              </a:rPr>
              <a:t> </a:t>
            </a:r>
            <a:r>
              <a:rPr sz="2200" dirty="0">
                <a:latin typeface="Arial"/>
                <a:cs typeface="Arial"/>
              </a:rPr>
              <a:t>supply</a:t>
            </a:r>
            <a:r>
              <a:rPr sz="2200" spc="-25" dirty="0">
                <a:latin typeface="Arial"/>
                <a:cs typeface="Arial"/>
              </a:rPr>
              <a:t> </a:t>
            </a:r>
            <a:r>
              <a:rPr sz="2200" dirty="0">
                <a:latin typeface="Arial"/>
                <a:cs typeface="Arial"/>
              </a:rPr>
              <a:t>chain.</a:t>
            </a:r>
            <a:r>
              <a:rPr sz="2200" spc="-80" dirty="0">
                <a:latin typeface="Arial"/>
                <a:cs typeface="Arial"/>
              </a:rPr>
              <a:t> </a:t>
            </a:r>
            <a:r>
              <a:rPr sz="2200" spc="-25" dirty="0">
                <a:latin typeface="Arial"/>
                <a:cs typeface="Arial"/>
              </a:rPr>
              <a:t>The </a:t>
            </a:r>
            <a:r>
              <a:rPr sz="2200" dirty="0">
                <a:latin typeface="Arial"/>
                <a:cs typeface="Arial"/>
              </a:rPr>
              <a:t>information</a:t>
            </a:r>
            <a:r>
              <a:rPr sz="2200" spc="-45" dirty="0">
                <a:latin typeface="Arial"/>
                <a:cs typeface="Arial"/>
              </a:rPr>
              <a:t> </a:t>
            </a:r>
            <a:r>
              <a:rPr sz="2200" dirty="0">
                <a:latin typeface="Arial"/>
                <a:cs typeface="Arial"/>
              </a:rPr>
              <a:t>should</a:t>
            </a:r>
            <a:r>
              <a:rPr sz="2200" spc="-40" dirty="0">
                <a:latin typeface="Arial"/>
                <a:cs typeface="Arial"/>
              </a:rPr>
              <a:t> </a:t>
            </a:r>
            <a:r>
              <a:rPr sz="2200" dirty="0">
                <a:latin typeface="Arial"/>
                <a:cs typeface="Arial"/>
              </a:rPr>
              <a:t>at</a:t>
            </a:r>
            <a:r>
              <a:rPr sz="2200" spc="-25" dirty="0">
                <a:latin typeface="Arial"/>
                <a:cs typeface="Arial"/>
              </a:rPr>
              <a:t> </a:t>
            </a:r>
            <a:r>
              <a:rPr sz="2200" dirty="0">
                <a:latin typeface="Arial"/>
                <a:cs typeface="Arial"/>
              </a:rPr>
              <a:t>minimum</a:t>
            </a:r>
            <a:r>
              <a:rPr sz="2200" spc="-35" dirty="0">
                <a:latin typeface="Arial"/>
                <a:cs typeface="Arial"/>
              </a:rPr>
              <a:t> </a:t>
            </a:r>
            <a:r>
              <a:rPr sz="2200" dirty="0">
                <a:latin typeface="Arial"/>
                <a:cs typeface="Arial"/>
              </a:rPr>
              <a:t>include</a:t>
            </a:r>
            <a:r>
              <a:rPr sz="2200" spc="-30" dirty="0">
                <a:latin typeface="Arial"/>
                <a:cs typeface="Arial"/>
              </a:rPr>
              <a:t> </a:t>
            </a:r>
            <a:r>
              <a:rPr sz="2200" dirty="0">
                <a:latin typeface="Arial"/>
                <a:cs typeface="Arial"/>
              </a:rPr>
              <a:t>the</a:t>
            </a:r>
            <a:r>
              <a:rPr sz="2200" spc="-35" dirty="0">
                <a:latin typeface="Arial"/>
                <a:cs typeface="Arial"/>
              </a:rPr>
              <a:t> </a:t>
            </a:r>
            <a:r>
              <a:rPr sz="2200" spc="-10" dirty="0">
                <a:latin typeface="Arial"/>
                <a:cs typeface="Arial"/>
              </a:rPr>
              <a:t>following:</a:t>
            </a:r>
            <a:endParaRPr sz="2200" dirty="0">
              <a:latin typeface="Arial"/>
              <a:cs typeface="Arial"/>
            </a:endParaRPr>
          </a:p>
          <a:p>
            <a:pPr marL="1270000" lvl="2" indent="-342900" algn="just">
              <a:spcBef>
                <a:spcPts val="475"/>
              </a:spcBef>
              <a:buFont typeface="Courier New" panose="02070309020205020404" pitchFamily="49" charset="0"/>
              <a:buChar char="o"/>
              <a:tabLst>
                <a:tab pos="355600" algn="l"/>
              </a:tabLst>
            </a:pPr>
            <a:r>
              <a:rPr sz="2200" dirty="0">
                <a:latin typeface="Arial"/>
                <a:cs typeface="Arial"/>
              </a:rPr>
              <a:t>Commercial</a:t>
            </a:r>
            <a:r>
              <a:rPr sz="2200" spc="-25" dirty="0">
                <a:latin typeface="Arial"/>
                <a:cs typeface="Arial"/>
              </a:rPr>
              <a:t> </a:t>
            </a:r>
            <a:r>
              <a:rPr sz="2200" dirty="0">
                <a:latin typeface="Arial"/>
                <a:cs typeface="Arial"/>
              </a:rPr>
              <a:t>species</a:t>
            </a:r>
            <a:r>
              <a:rPr sz="2200" spc="-30" dirty="0">
                <a:latin typeface="Arial"/>
                <a:cs typeface="Arial"/>
              </a:rPr>
              <a:t> </a:t>
            </a:r>
            <a:r>
              <a:rPr sz="2200" spc="-10" dirty="0">
                <a:latin typeface="Arial"/>
                <a:cs typeface="Arial"/>
              </a:rPr>
              <a:t>name</a:t>
            </a:r>
            <a:r>
              <a:rPr lang="en-US" sz="2200" spc="-10" dirty="0">
                <a:latin typeface="Arial"/>
                <a:cs typeface="Arial"/>
              </a:rPr>
              <a:t>;</a:t>
            </a:r>
            <a:endParaRPr sz="2200" dirty="0">
              <a:latin typeface="Arial"/>
              <a:cs typeface="Arial"/>
            </a:endParaRPr>
          </a:p>
          <a:p>
            <a:pPr marL="1270000" lvl="2" indent="-342900" algn="just">
              <a:spcBef>
                <a:spcPts val="484"/>
              </a:spcBef>
              <a:buFont typeface="Courier New" panose="02070309020205020404" pitchFamily="49" charset="0"/>
              <a:buChar char="o"/>
              <a:tabLst>
                <a:tab pos="355600" algn="l"/>
              </a:tabLst>
            </a:pPr>
            <a:r>
              <a:rPr sz="2200" dirty="0">
                <a:latin typeface="Arial"/>
                <a:cs typeface="Arial"/>
              </a:rPr>
              <a:t>Country</a:t>
            </a:r>
            <a:r>
              <a:rPr sz="2200" spc="-40" dirty="0">
                <a:latin typeface="Arial"/>
                <a:cs typeface="Arial"/>
              </a:rPr>
              <a:t> </a:t>
            </a:r>
            <a:r>
              <a:rPr sz="2200" dirty="0">
                <a:latin typeface="Arial"/>
                <a:cs typeface="Arial"/>
              </a:rPr>
              <a:t>of</a:t>
            </a:r>
            <a:r>
              <a:rPr sz="2200" spc="-15" dirty="0">
                <a:latin typeface="Arial"/>
                <a:cs typeface="Arial"/>
              </a:rPr>
              <a:t> </a:t>
            </a:r>
            <a:r>
              <a:rPr sz="2200" spc="-10" dirty="0">
                <a:latin typeface="Arial"/>
                <a:cs typeface="Arial"/>
              </a:rPr>
              <a:t>origin</a:t>
            </a:r>
            <a:r>
              <a:rPr lang="en-US" sz="2200" spc="-10" dirty="0">
                <a:latin typeface="Arial"/>
                <a:cs typeface="Arial"/>
              </a:rPr>
              <a:t>;</a:t>
            </a:r>
            <a:endParaRPr sz="2200" dirty="0">
              <a:latin typeface="Arial"/>
              <a:cs typeface="Arial"/>
            </a:endParaRPr>
          </a:p>
          <a:p>
            <a:pPr marL="1270000" lvl="2" indent="-342900" algn="just">
              <a:spcBef>
                <a:spcPts val="480"/>
              </a:spcBef>
              <a:buFont typeface="Courier New" panose="02070309020205020404" pitchFamily="49" charset="0"/>
              <a:buChar char="o"/>
              <a:tabLst>
                <a:tab pos="355600" algn="l"/>
              </a:tabLst>
            </a:pPr>
            <a:r>
              <a:rPr sz="2200" dirty="0">
                <a:latin typeface="Arial"/>
                <a:cs typeface="Arial"/>
              </a:rPr>
              <a:t>Fishing/catch</a:t>
            </a:r>
            <a:r>
              <a:rPr sz="2200" spc="-75" dirty="0">
                <a:latin typeface="Arial"/>
                <a:cs typeface="Arial"/>
              </a:rPr>
              <a:t> </a:t>
            </a:r>
            <a:r>
              <a:rPr sz="2200" spc="-20" dirty="0">
                <a:latin typeface="Arial"/>
                <a:cs typeface="Arial"/>
              </a:rPr>
              <a:t>area</a:t>
            </a:r>
            <a:r>
              <a:rPr lang="en-US" sz="2200" spc="-20" dirty="0">
                <a:latin typeface="Arial"/>
                <a:cs typeface="Arial"/>
              </a:rPr>
              <a:t>;</a:t>
            </a:r>
            <a:endParaRPr sz="2200" dirty="0">
              <a:latin typeface="Arial"/>
              <a:cs typeface="Arial"/>
            </a:endParaRPr>
          </a:p>
          <a:p>
            <a:pPr marL="1270000" lvl="2" indent="-342900" algn="just">
              <a:spcBef>
                <a:spcPts val="480"/>
              </a:spcBef>
              <a:buFont typeface="Courier New" panose="02070309020205020404" pitchFamily="49" charset="0"/>
              <a:buChar char="o"/>
              <a:tabLst>
                <a:tab pos="355600" algn="l"/>
              </a:tabLst>
            </a:pPr>
            <a:r>
              <a:rPr sz="2200" dirty="0">
                <a:latin typeface="Arial"/>
                <a:cs typeface="Arial"/>
              </a:rPr>
              <a:t>Product</a:t>
            </a:r>
            <a:r>
              <a:rPr sz="2200" spc="-25" dirty="0">
                <a:latin typeface="Arial"/>
                <a:cs typeface="Arial"/>
              </a:rPr>
              <a:t> </a:t>
            </a:r>
            <a:r>
              <a:rPr sz="2200" spc="-10" dirty="0">
                <a:latin typeface="Arial"/>
                <a:cs typeface="Arial"/>
              </a:rPr>
              <a:t>description</a:t>
            </a:r>
            <a:r>
              <a:rPr lang="en-US" sz="2200" spc="-10" dirty="0">
                <a:latin typeface="Arial"/>
                <a:cs typeface="Arial"/>
              </a:rPr>
              <a:t>;</a:t>
            </a:r>
            <a:endParaRPr sz="2200" dirty="0">
              <a:latin typeface="Arial"/>
              <a:cs typeface="Arial"/>
            </a:endParaRPr>
          </a:p>
          <a:p>
            <a:pPr marL="1270000" lvl="2" indent="-342900" algn="just">
              <a:spcBef>
                <a:spcPts val="480"/>
              </a:spcBef>
              <a:buFont typeface="Courier New" panose="02070309020205020404" pitchFamily="49" charset="0"/>
              <a:buChar char="o"/>
              <a:tabLst>
                <a:tab pos="355600" algn="l"/>
              </a:tabLst>
            </a:pPr>
            <a:r>
              <a:rPr sz="2200" dirty="0">
                <a:latin typeface="Arial"/>
                <a:cs typeface="Arial"/>
              </a:rPr>
              <a:t>Product</a:t>
            </a:r>
            <a:r>
              <a:rPr sz="2200" spc="-50" dirty="0">
                <a:latin typeface="Arial"/>
                <a:cs typeface="Arial"/>
              </a:rPr>
              <a:t> </a:t>
            </a:r>
            <a:r>
              <a:rPr sz="2200" dirty="0">
                <a:latin typeface="Arial"/>
                <a:cs typeface="Arial"/>
              </a:rPr>
              <a:t>code</a:t>
            </a:r>
            <a:r>
              <a:rPr sz="2200" spc="-30" dirty="0">
                <a:latin typeface="Arial"/>
                <a:cs typeface="Arial"/>
              </a:rPr>
              <a:t> </a:t>
            </a:r>
            <a:r>
              <a:rPr sz="2200" dirty="0">
                <a:latin typeface="Arial"/>
                <a:cs typeface="Arial"/>
              </a:rPr>
              <a:t>or</a:t>
            </a:r>
            <a:r>
              <a:rPr sz="2200" spc="-20" dirty="0">
                <a:latin typeface="Arial"/>
                <a:cs typeface="Arial"/>
              </a:rPr>
              <a:t> </a:t>
            </a:r>
            <a:r>
              <a:rPr sz="2200" dirty="0">
                <a:latin typeface="Arial"/>
                <a:cs typeface="Arial"/>
              </a:rPr>
              <a:t>production</a:t>
            </a:r>
            <a:r>
              <a:rPr sz="2200" spc="-45" dirty="0">
                <a:latin typeface="Arial"/>
                <a:cs typeface="Arial"/>
              </a:rPr>
              <a:t> </a:t>
            </a:r>
            <a:r>
              <a:rPr sz="2200" dirty="0">
                <a:latin typeface="Arial"/>
                <a:cs typeface="Arial"/>
              </a:rPr>
              <a:t>code</a:t>
            </a:r>
            <a:r>
              <a:rPr sz="2200" spc="-30" dirty="0">
                <a:latin typeface="Arial"/>
                <a:cs typeface="Arial"/>
              </a:rPr>
              <a:t> </a:t>
            </a:r>
            <a:r>
              <a:rPr sz="2200" spc="-10" dirty="0">
                <a:latin typeface="Arial"/>
                <a:cs typeface="Arial"/>
              </a:rPr>
              <a:t>number.</a:t>
            </a:r>
            <a:endParaRPr sz="2200" dirty="0">
              <a:latin typeface="Arial"/>
              <a:cs typeface="Arial"/>
            </a:endParaRPr>
          </a:p>
          <a:p>
            <a:pPr>
              <a:spcBef>
                <a:spcPts val="25"/>
              </a:spcBef>
              <a:buFont typeface="Arial"/>
              <a:buChar char="•"/>
            </a:pPr>
            <a:endParaRPr sz="2200" dirty="0">
              <a:latin typeface="Arial"/>
              <a:cs typeface="Arial"/>
            </a:endParaRPr>
          </a:p>
          <a:p>
            <a:pPr marL="355600" marR="5080" indent="-342900">
              <a:spcBef>
                <a:spcPts val="5"/>
              </a:spcBef>
              <a:buFont typeface="Wingdings" panose="05000000000000000000" pitchFamily="2" charset="2"/>
              <a:buChar char="§"/>
              <a:tabLst>
                <a:tab pos="354965" algn="l"/>
                <a:tab pos="355600" algn="l"/>
              </a:tabLst>
            </a:pPr>
            <a:r>
              <a:rPr sz="2200" dirty="0">
                <a:latin typeface="Arial"/>
                <a:cs typeface="Arial"/>
              </a:rPr>
              <a:t>Auditor</a:t>
            </a:r>
            <a:r>
              <a:rPr sz="2200" spc="-25" dirty="0">
                <a:latin typeface="Arial"/>
                <a:cs typeface="Arial"/>
              </a:rPr>
              <a:t> </a:t>
            </a:r>
            <a:r>
              <a:rPr sz="2200" dirty="0">
                <a:latin typeface="Arial"/>
                <a:cs typeface="Arial"/>
              </a:rPr>
              <a:t>shall</a:t>
            </a:r>
            <a:r>
              <a:rPr sz="2200" spc="-5" dirty="0">
                <a:latin typeface="Arial"/>
                <a:cs typeface="Arial"/>
              </a:rPr>
              <a:t> </a:t>
            </a:r>
            <a:r>
              <a:rPr sz="2200" dirty="0">
                <a:latin typeface="Arial"/>
                <a:cs typeface="Arial"/>
              </a:rPr>
              <a:t>review</a:t>
            </a:r>
            <a:r>
              <a:rPr sz="2200" spc="-25" dirty="0">
                <a:latin typeface="Arial"/>
                <a:cs typeface="Arial"/>
              </a:rPr>
              <a:t> </a:t>
            </a:r>
            <a:r>
              <a:rPr sz="2200" dirty="0">
                <a:latin typeface="Arial"/>
                <a:cs typeface="Arial"/>
              </a:rPr>
              <a:t>a</a:t>
            </a:r>
            <a:r>
              <a:rPr sz="2200" spc="-25" dirty="0">
                <a:latin typeface="Arial"/>
                <a:cs typeface="Arial"/>
              </a:rPr>
              <a:t> </a:t>
            </a:r>
            <a:r>
              <a:rPr sz="2200" dirty="0">
                <a:latin typeface="Arial"/>
                <a:cs typeface="Arial"/>
              </a:rPr>
              <a:t>product</a:t>
            </a:r>
            <a:r>
              <a:rPr sz="2200" spc="-50" dirty="0">
                <a:latin typeface="Arial"/>
                <a:cs typeface="Arial"/>
              </a:rPr>
              <a:t> </a:t>
            </a:r>
            <a:r>
              <a:rPr sz="2200" dirty="0">
                <a:latin typeface="Arial"/>
                <a:cs typeface="Arial"/>
              </a:rPr>
              <a:t>label</a:t>
            </a:r>
            <a:r>
              <a:rPr sz="2200" spc="-10" dirty="0">
                <a:latin typeface="Arial"/>
                <a:cs typeface="Arial"/>
              </a:rPr>
              <a:t> </a:t>
            </a:r>
            <a:r>
              <a:rPr sz="2200" dirty="0">
                <a:latin typeface="Arial"/>
                <a:cs typeface="Arial"/>
              </a:rPr>
              <a:t>used</a:t>
            </a:r>
            <a:r>
              <a:rPr sz="2200" spc="-20" dirty="0">
                <a:latin typeface="Arial"/>
                <a:cs typeface="Arial"/>
              </a:rPr>
              <a:t> </a:t>
            </a:r>
            <a:r>
              <a:rPr sz="2200" dirty="0">
                <a:latin typeface="Arial"/>
                <a:cs typeface="Arial"/>
              </a:rPr>
              <a:t>by</a:t>
            </a:r>
            <a:r>
              <a:rPr sz="2200" spc="-35" dirty="0">
                <a:latin typeface="Arial"/>
                <a:cs typeface="Arial"/>
              </a:rPr>
              <a:t> </a:t>
            </a:r>
            <a:r>
              <a:rPr sz="2200" dirty="0">
                <a:latin typeface="Arial"/>
                <a:cs typeface="Arial"/>
              </a:rPr>
              <a:t>the</a:t>
            </a:r>
            <a:r>
              <a:rPr sz="2200" spc="-25" dirty="0">
                <a:latin typeface="Arial"/>
                <a:cs typeface="Arial"/>
              </a:rPr>
              <a:t> </a:t>
            </a:r>
            <a:r>
              <a:rPr sz="2200" dirty="0">
                <a:latin typeface="Arial"/>
                <a:cs typeface="Arial"/>
              </a:rPr>
              <a:t>applicant</a:t>
            </a:r>
            <a:r>
              <a:rPr sz="2200" spc="-25" dirty="0">
                <a:latin typeface="Arial"/>
                <a:cs typeface="Arial"/>
              </a:rPr>
              <a:t> </a:t>
            </a:r>
            <a:r>
              <a:rPr sz="2200" dirty="0">
                <a:latin typeface="Arial"/>
                <a:cs typeface="Arial"/>
              </a:rPr>
              <a:t>to</a:t>
            </a:r>
            <a:r>
              <a:rPr sz="2200" spc="-30" dirty="0">
                <a:latin typeface="Arial"/>
                <a:cs typeface="Arial"/>
              </a:rPr>
              <a:t> </a:t>
            </a:r>
            <a:r>
              <a:rPr sz="2200" dirty="0">
                <a:latin typeface="Arial"/>
                <a:cs typeface="Arial"/>
              </a:rPr>
              <a:t>see</a:t>
            </a:r>
            <a:r>
              <a:rPr sz="2200" spc="-25" dirty="0">
                <a:latin typeface="Arial"/>
                <a:cs typeface="Arial"/>
              </a:rPr>
              <a:t> </a:t>
            </a:r>
            <a:r>
              <a:rPr sz="2200" dirty="0">
                <a:latin typeface="Arial"/>
                <a:cs typeface="Arial"/>
              </a:rPr>
              <a:t>that</a:t>
            </a:r>
            <a:r>
              <a:rPr sz="2200" spc="-35" dirty="0">
                <a:latin typeface="Arial"/>
                <a:cs typeface="Arial"/>
              </a:rPr>
              <a:t> </a:t>
            </a:r>
            <a:r>
              <a:rPr sz="2200" dirty="0">
                <a:latin typeface="Arial"/>
                <a:cs typeface="Arial"/>
              </a:rPr>
              <a:t>it</a:t>
            </a:r>
            <a:r>
              <a:rPr sz="2200" spc="-20" dirty="0">
                <a:latin typeface="Arial"/>
                <a:cs typeface="Arial"/>
              </a:rPr>
              <a:t> </a:t>
            </a:r>
            <a:r>
              <a:rPr sz="2200" dirty="0">
                <a:latin typeface="Arial"/>
                <a:cs typeface="Arial"/>
              </a:rPr>
              <a:t>is</a:t>
            </a:r>
            <a:r>
              <a:rPr sz="2200" spc="-5" dirty="0">
                <a:latin typeface="Arial"/>
                <a:cs typeface="Arial"/>
              </a:rPr>
              <a:t> </a:t>
            </a:r>
            <a:r>
              <a:rPr sz="2200" spc="-25" dirty="0">
                <a:latin typeface="Arial"/>
                <a:cs typeface="Arial"/>
              </a:rPr>
              <a:t>in </a:t>
            </a:r>
            <a:r>
              <a:rPr sz="2200" dirty="0">
                <a:latin typeface="Arial"/>
                <a:cs typeface="Arial"/>
              </a:rPr>
              <a:t>compliance,</a:t>
            </a:r>
            <a:r>
              <a:rPr sz="2200" spc="-55" dirty="0">
                <a:latin typeface="Arial"/>
                <a:cs typeface="Arial"/>
              </a:rPr>
              <a:t> </a:t>
            </a:r>
            <a:r>
              <a:rPr sz="2200" dirty="0">
                <a:latin typeface="Arial"/>
                <a:cs typeface="Arial"/>
              </a:rPr>
              <a:t>it</a:t>
            </a:r>
            <a:r>
              <a:rPr sz="2200" spc="-5" dirty="0">
                <a:latin typeface="Arial"/>
                <a:cs typeface="Arial"/>
              </a:rPr>
              <a:t> </a:t>
            </a:r>
            <a:r>
              <a:rPr sz="2200" dirty="0">
                <a:latin typeface="Arial"/>
                <a:cs typeface="Arial"/>
              </a:rPr>
              <a:t>would</a:t>
            </a:r>
            <a:r>
              <a:rPr sz="2200" spc="-20" dirty="0">
                <a:latin typeface="Arial"/>
                <a:cs typeface="Arial"/>
              </a:rPr>
              <a:t> </a:t>
            </a:r>
            <a:r>
              <a:rPr sz="2200" dirty="0">
                <a:latin typeface="Arial"/>
                <a:cs typeface="Arial"/>
              </a:rPr>
              <a:t>be</a:t>
            </a:r>
            <a:r>
              <a:rPr sz="2200" spc="-20" dirty="0">
                <a:latin typeface="Arial"/>
                <a:cs typeface="Arial"/>
              </a:rPr>
              <a:t> </a:t>
            </a:r>
            <a:r>
              <a:rPr sz="2200" dirty="0">
                <a:latin typeface="Arial"/>
                <a:cs typeface="Arial"/>
              </a:rPr>
              <a:t>advisable</a:t>
            </a:r>
            <a:r>
              <a:rPr sz="2200" spc="-25" dirty="0">
                <a:latin typeface="Arial"/>
                <a:cs typeface="Arial"/>
              </a:rPr>
              <a:t> </a:t>
            </a:r>
            <a:r>
              <a:rPr sz="2200" dirty="0">
                <a:latin typeface="Arial"/>
                <a:cs typeface="Arial"/>
              </a:rPr>
              <a:t>to</a:t>
            </a:r>
            <a:r>
              <a:rPr sz="2200" spc="-15" dirty="0">
                <a:latin typeface="Arial"/>
                <a:cs typeface="Arial"/>
              </a:rPr>
              <a:t> </a:t>
            </a:r>
            <a:r>
              <a:rPr sz="2200" dirty="0">
                <a:latin typeface="Arial"/>
                <a:cs typeface="Arial"/>
              </a:rPr>
              <a:t>take</a:t>
            </a:r>
            <a:r>
              <a:rPr sz="2200" spc="-30" dirty="0">
                <a:latin typeface="Arial"/>
                <a:cs typeface="Arial"/>
              </a:rPr>
              <a:t> </a:t>
            </a:r>
            <a:r>
              <a:rPr sz="2200" dirty="0">
                <a:latin typeface="Arial"/>
                <a:cs typeface="Arial"/>
              </a:rPr>
              <a:t>a</a:t>
            </a:r>
            <a:r>
              <a:rPr sz="2200" spc="-5" dirty="0">
                <a:latin typeface="Arial"/>
                <a:cs typeface="Arial"/>
              </a:rPr>
              <a:t> </a:t>
            </a:r>
            <a:r>
              <a:rPr sz="2200" dirty="0">
                <a:latin typeface="Arial"/>
                <a:cs typeface="Arial"/>
              </a:rPr>
              <a:t>sample</a:t>
            </a:r>
            <a:r>
              <a:rPr sz="2200" spc="-30" dirty="0">
                <a:latin typeface="Arial"/>
                <a:cs typeface="Arial"/>
              </a:rPr>
              <a:t> </a:t>
            </a:r>
            <a:r>
              <a:rPr sz="2200" dirty="0">
                <a:latin typeface="Arial"/>
                <a:cs typeface="Arial"/>
              </a:rPr>
              <a:t>to</a:t>
            </a:r>
            <a:r>
              <a:rPr sz="2200" spc="-25" dirty="0">
                <a:latin typeface="Arial"/>
                <a:cs typeface="Arial"/>
              </a:rPr>
              <a:t> </a:t>
            </a:r>
            <a:r>
              <a:rPr sz="2200" dirty="0">
                <a:latin typeface="Arial"/>
                <a:cs typeface="Arial"/>
              </a:rPr>
              <a:t>keep</a:t>
            </a:r>
            <a:r>
              <a:rPr sz="2200" spc="-20" dirty="0">
                <a:latin typeface="Arial"/>
                <a:cs typeface="Arial"/>
              </a:rPr>
              <a:t> </a:t>
            </a:r>
            <a:r>
              <a:rPr sz="2200" dirty="0">
                <a:latin typeface="Arial"/>
                <a:cs typeface="Arial"/>
              </a:rPr>
              <a:t>with</a:t>
            </a:r>
            <a:r>
              <a:rPr sz="2200" spc="-25" dirty="0">
                <a:latin typeface="Arial"/>
                <a:cs typeface="Arial"/>
              </a:rPr>
              <a:t> the </a:t>
            </a:r>
            <a:r>
              <a:rPr sz="2200" dirty="0">
                <a:latin typeface="Arial"/>
                <a:cs typeface="Arial"/>
              </a:rPr>
              <a:t>applicant’s</a:t>
            </a:r>
            <a:r>
              <a:rPr sz="2200" spc="-70" dirty="0">
                <a:latin typeface="Arial"/>
                <a:cs typeface="Arial"/>
              </a:rPr>
              <a:t> </a:t>
            </a:r>
            <a:r>
              <a:rPr sz="2200" dirty="0">
                <a:latin typeface="Arial"/>
                <a:cs typeface="Arial"/>
              </a:rPr>
              <a:t>certification</a:t>
            </a:r>
            <a:r>
              <a:rPr sz="2200" spc="-65" dirty="0">
                <a:latin typeface="Arial"/>
                <a:cs typeface="Arial"/>
              </a:rPr>
              <a:t> </a:t>
            </a:r>
            <a:r>
              <a:rPr sz="2200" dirty="0">
                <a:latin typeface="Arial"/>
                <a:cs typeface="Arial"/>
              </a:rPr>
              <a:t>file</a:t>
            </a:r>
            <a:r>
              <a:rPr sz="2200" spc="-50" dirty="0">
                <a:latin typeface="Arial"/>
                <a:cs typeface="Arial"/>
              </a:rPr>
              <a:t>.</a:t>
            </a:r>
            <a:endParaRPr lang="en-US" sz="2200" spc="-50" dirty="0">
              <a:latin typeface="Arial"/>
              <a:cs typeface="Arial"/>
            </a:endParaRPr>
          </a:p>
          <a:p>
            <a:pPr marL="355600" marR="5080" indent="-342900">
              <a:spcBef>
                <a:spcPts val="5"/>
              </a:spcBef>
              <a:buFont typeface="Wingdings" panose="05000000000000000000" pitchFamily="2" charset="2"/>
              <a:buChar char="§"/>
              <a:tabLst>
                <a:tab pos="354965" algn="l"/>
                <a:tab pos="355600" algn="l"/>
              </a:tabLst>
            </a:pPr>
            <a:endParaRPr sz="900" dirty="0">
              <a:latin typeface="Arial"/>
              <a:cs typeface="Arial"/>
            </a:endParaRPr>
          </a:p>
          <a:p>
            <a:pPr marL="355600" indent="-342900">
              <a:spcBef>
                <a:spcPts val="480"/>
              </a:spcBef>
              <a:buFont typeface="Wingdings" panose="05000000000000000000" pitchFamily="2" charset="2"/>
              <a:buChar char="§"/>
              <a:tabLst>
                <a:tab pos="354965" algn="l"/>
                <a:tab pos="355600" algn="l"/>
              </a:tabLst>
            </a:pPr>
            <a:r>
              <a:rPr sz="2200" dirty="0">
                <a:latin typeface="Arial"/>
                <a:cs typeface="Arial"/>
              </a:rPr>
              <a:t>Some</a:t>
            </a:r>
            <a:r>
              <a:rPr sz="2200" spc="-40" dirty="0">
                <a:latin typeface="Arial"/>
                <a:cs typeface="Arial"/>
              </a:rPr>
              <a:t> </a:t>
            </a:r>
            <a:r>
              <a:rPr sz="2200" dirty="0">
                <a:latin typeface="Arial"/>
                <a:cs typeface="Arial"/>
              </a:rPr>
              <a:t>examples</a:t>
            </a:r>
            <a:r>
              <a:rPr sz="2200" spc="-25" dirty="0">
                <a:latin typeface="Arial"/>
                <a:cs typeface="Arial"/>
              </a:rPr>
              <a:t> </a:t>
            </a:r>
            <a:r>
              <a:rPr sz="2200" dirty="0">
                <a:latin typeface="Arial"/>
                <a:cs typeface="Arial"/>
              </a:rPr>
              <a:t>of</a:t>
            </a:r>
            <a:r>
              <a:rPr sz="2200" spc="-30" dirty="0">
                <a:latin typeface="Arial"/>
                <a:cs typeface="Arial"/>
              </a:rPr>
              <a:t> </a:t>
            </a:r>
            <a:r>
              <a:rPr sz="2200" dirty="0">
                <a:latin typeface="Arial"/>
                <a:cs typeface="Arial"/>
              </a:rPr>
              <a:t>what</a:t>
            </a:r>
            <a:r>
              <a:rPr sz="2200" spc="-30" dirty="0">
                <a:latin typeface="Arial"/>
                <a:cs typeface="Arial"/>
              </a:rPr>
              <a:t> </a:t>
            </a:r>
            <a:r>
              <a:rPr sz="2200" dirty="0">
                <a:latin typeface="Arial"/>
                <a:cs typeface="Arial"/>
              </a:rPr>
              <a:t>to</a:t>
            </a:r>
            <a:r>
              <a:rPr sz="2200" spc="-30" dirty="0">
                <a:latin typeface="Arial"/>
                <a:cs typeface="Arial"/>
              </a:rPr>
              <a:t> </a:t>
            </a:r>
            <a:r>
              <a:rPr sz="2200" dirty="0">
                <a:latin typeface="Arial"/>
                <a:cs typeface="Arial"/>
              </a:rPr>
              <a:t>look</a:t>
            </a:r>
            <a:r>
              <a:rPr sz="2200" spc="-25" dirty="0">
                <a:latin typeface="Arial"/>
                <a:cs typeface="Arial"/>
              </a:rPr>
              <a:t> </a:t>
            </a:r>
            <a:r>
              <a:rPr sz="2200" dirty="0">
                <a:latin typeface="Arial"/>
                <a:cs typeface="Arial"/>
              </a:rPr>
              <a:t>for</a:t>
            </a:r>
            <a:r>
              <a:rPr sz="2200" spc="-25" dirty="0">
                <a:latin typeface="Arial"/>
                <a:cs typeface="Arial"/>
              </a:rPr>
              <a:t> </a:t>
            </a:r>
            <a:r>
              <a:rPr sz="2200" dirty="0">
                <a:latin typeface="Arial"/>
                <a:cs typeface="Arial"/>
              </a:rPr>
              <a:t>are</a:t>
            </a:r>
            <a:r>
              <a:rPr sz="2200" spc="-40" dirty="0">
                <a:latin typeface="Arial"/>
                <a:cs typeface="Arial"/>
              </a:rPr>
              <a:t> </a:t>
            </a:r>
            <a:r>
              <a:rPr sz="2200" dirty="0">
                <a:latin typeface="Arial"/>
                <a:cs typeface="Arial"/>
              </a:rPr>
              <a:t>as</a:t>
            </a:r>
            <a:r>
              <a:rPr sz="2200" spc="-25" dirty="0">
                <a:latin typeface="Arial"/>
                <a:cs typeface="Arial"/>
              </a:rPr>
              <a:t> </a:t>
            </a:r>
            <a:r>
              <a:rPr sz="2200" dirty="0">
                <a:latin typeface="Arial"/>
                <a:cs typeface="Arial"/>
              </a:rPr>
              <a:t>follows</a:t>
            </a:r>
            <a:r>
              <a:rPr lang="en-US" sz="2200" dirty="0">
                <a:latin typeface="Arial"/>
                <a:cs typeface="Arial"/>
              </a:rPr>
              <a:t>: </a:t>
            </a:r>
            <a:r>
              <a:rPr sz="2200" spc="-5" dirty="0">
                <a:latin typeface="Arial"/>
                <a:cs typeface="Arial"/>
              </a:rPr>
              <a:t> </a:t>
            </a:r>
            <a:r>
              <a:rPr sz="2200" dirty="0">
                <a:latin typeface="Arial"/>
                <a:cs typeface="Arial"/>
              </a:rPr>
              <a:t>Product</a:t>
            </a:r>
            <a:r>
              <a:rPr sz="2200" spc="-55" dirty="0">
                <a:latin typeface="Arial"/>
                <a:cs typeface="Arial"/>
              </a:rPr>
              <a:t> </a:t>
            </a:r>
            <a:r>
              <a:rPr sz="2200" dirty="0">
                <a:latin typeface="Arial"/>
                <a:cs typeface="Arial"/>
              </a:rPr>
              <a:t>description</a:t>
            </a:r>
            <a:r>
              <a:rPr sz="2200" spc="-50" dirty="0">
                <a:latin typeface="Arial"/>
                <a:cs typeface="Arial"/>
              </a:rPr>
              <a:t> </a:t>
            </a:r>
            <a:r>
              <a:rPr sz="2200" spc="-25" dirty="0">
                <a:latin typeface="Arial"/>
                <a:cs typeface="Arial"/>
              </a:rPr>
              <a:t>and</a:t>
            </a:r>
            <a:r>
              <a:rPr lang="en-US" sz="2200" spc="-25" dirty="0">
                <a:latin typeface="Arial"/>
                <a:cs typeface="Arial"/>
              </a:rPr>
              <a:t> </a:t>
            </a:r>
            <a:r>
              <a:rPr sz="2200" dirty="0">
                <a:latin typeface="Arial"/>
                <a:cs typeface="Arial"/>
              </a:rPr>
              <a:t>lot</a:t>
            </a:r>
            <a:r>
              <a:rPr sz="2200" spc="-15" dirty="0">
                <a:latin typeface="Arial"/>
                <a:cs typeface="Arial"/>
              </a:rPr>
              <a:t> </a:t>
            </a:r>
            <a:r>
              <a:rPr sz="2200" dirty="0">
                <a:latin typeface="Arial"/>
                <a:cs typeface="Arial"/>
              </a:rPr>
              <a:t>code</a:t>
            </a:r>
            <a:r>
              <a:rPr sz="2200" spc="-40" dirty="0">
                <a:latin typeface="Arial"/>
                <a:cs typeface="Arial"/>
              </a:rPr>
              <a:t> </a:t>
            </a:r>
            <a:r>
              <a:rPr sz="2200" dirty="0">
                <a:latin typeface="Arial"/>
                <a:cs typeface="Arial"/>
              </a:rPr>
              <a:t>(production</a:t>
            </a:r>
            <a:r>
              <a:rPr sz="2200" spc="-60" dirty="0">
                <a:latin typeface="Arial"/>
                <a:cs typeface="Arial"/>
              </a:rPr>
              <a:t> </a:t>
            </a:r>
            <a:r>
              <a:rPr sz="2200" dirty="0">
                <a:latin typeface="Arial"/>
                <a:cs typeface="Arial"/>
              </a:rPr>
              <a:t>date)</a:t>
            </a:r>
            <a:r>
              <a:rPr sz="2200" spc="-35" dirty="0">
                <a:latin typeface="Arial"/>
                <a:cs typeface="Arial"/>
              </a:rPr>
              <a:t> </a:t>
            </a:r>
            <a:r>
              <a:rPr sz="2200" dirty="0">
                <a:latin typeface="Arial"/>
                <a:cs typeface="Arial"/>
              </a:rPr>
              <a:t>are</a:t>
            </a:r>
            <a:r>
              <a:rPr sz="2200" spc="-25" dirty="0">
                <a:latin typeface="Arial"/>
                <a:cs typeface="Arial"/>
              </a:rPr>
              <a:t> </a:t>
            </a:r>
            <a:r>
              <a:rPr sz="2200" dirty="0">
                <a:latin typeface="Arial"/>
                <a:cs typeface="Arial"/>
              </a:rPr>
              <a:t>mentioned</a:t>
            </a:r>
            <a:r>
              <a:rPr sz="2200" spc="-35" dirty="0">
                <a:latin typeface="Arial"/>
                <a:cs typeface="Arial"/>
              </a:rPr>
              <a:t> </a:t>
            </a:r>
            <a:r>
              <a:rPr sz="2200" dirty="0">
                <a:latin typeface="Arial"/>
                <a:cs typeface="Arial"/>
              </a:rPr>
              <a:t>on</a:t>
            </a:r>
            <a:r>
              <a:rPr sz="2200" spc="-25" dirty="0">
                <a:latin typeface="Arial"/>
                <a:cs typeface="Arial"/>
              </a:rPr>
              <a:t> </a:t>
            </a:r>
            <a:r>
              <a:rPr sz="2200" dirty="0">
                <a:latin typeface="Arial"/>
                <a:cs typeface="Arial"/>
              </a:rPr>
              <a:t>the</a:t>
            </a:r>
            <a:r>
              <a:rPr sz="2200" spc="-25" dirty="0">
                <a:latin typeface="Arial"/>
                <a:cs typeface="Arial"/>
              </a:rPr>
              <a:t> </a:t>
            </a:r>
            <a:r>
              <a:rPr sz="2200" spc="-10" dirty="0">
                <a:latin typeface="Arial"/>
                <a:cs typeface="Arial"/>
              </a:rPr>
              <a:t>labelling</a:t>
            </a:r>
            <a:r>
              <a:rPr lang="en-US" sz="2200" spc="-10" dirty="0">
                <a:latin typeface="Arial"/>
                <a:cs typeface="Arial"/>
              </a:rPr>
              <a:t>, </a:t>
            </a:r>
            <a:r>
              <a:rPr sz="2200" dirty="0">
                <a:latin typeface="Arial"/>
                <a:cs typeface="Arial"/>
              </a:rPr>
              <a:t>Salmon</a:t>
            </a:r>
            <a:r>
              <a:rPr sz="2200" spc="-45" dirty="0">
                <a:latin typeface="Arial"/>
                <a:cs typeface="Arial"/>
              </a:rPr>
              <a:t> </a:t>
            </a:r>
            <a:r>
              <a:rPr sz="2200" dirty="0">
                <a:latin typeface="Arial"/>
                <a:cs typeface="Arial"/>
              </a:rPr>
              <a:t>Species</a:t>
            </a:r>
            <a:r>
              <a:rPr sz="2200" spc="-25" dirty="0">
                <a:latin typeface="Arial"/>
                <a:cs typeface="Arial"/>
              </a:rPr>
              <a:t> </a:t>
            </a:r>
            <a:r>
              <a:rPr sz="2200" dirty="0">
                <a:latin typeface="Arial"/>
                <a:cs typeface="Arial"/>
              </a:rPr>
              <a:t>name,</a:t>
            </a:r>
            <a:r>
              <a:rPr sz="2200" spc="-45" dirty="0">
                <a:latin typeface="Arial"/>
                <a:cs typeface="Arial"/>
              </a:rPr>
              <a:t> </a:t>
            </a:r>
            <a:r>
              <a:rPr sz="2200" dirty="0">
                <a:latin typeface="Arial"/>
                <a:cs typeface="Arial"/>
              </a:rPr>
              <a:t>Country</a:t>
            </a:r>
            <a:r>
              <a:rPr sz="2200" spc="-35" dirty="0">
                <a:latin typeface="Arial"/>
                <a:cs typeface="Arial"/>
              </a:rPr>
              <a:t> </a:t>
            </a:r>
            <a:r>
              <a:rPr sz="2200" dirty="0">
                <a:latin typeface="Arial"/>
                <a:cs typeface="Arial"/>
              </a:rPr>
              <a:t>of</a:t>
            </a:r>
            <a:r>
              <a:rPr sz="2200" spc="-30" dirty="0">
                <a:latin typeface="Arial"/>
                <a:cs typeface="Arial"/>
              </a:rPr>
              <a:t> </a:t>
            </a:r>
            <a:r>
              <a:rPr sz="2200" dirty="0">
                <a:latin typeface="Arial"/>
                <a:cs typeface="Arial"/>
              </a:rPr>
              <a:t>Origin</a:t>
            </a:r>
            <a:r>
              <a:rPr sz="2200" spc="-35" dirty="0">
                <a:latin typeface="Arial"/>
                <a:cs typeface="Arial"/>
              </a:rPr>
              <a:t> </a:t>
            </a:r>
            <a:r>
              <a:rPr sz="2200" dirty="0">
                <a:latin typeface="Arial"/>
                <a:cs typeface="Arial"/>
              </a:rPr>
              <a:t>‘Alaska</a:t>
            </a:r>
            <a:r>
              <a:rPr sz="2200" spc="-30" dirty="0">
                <a:latin typeface="Arial"/>
                <a:cs typeface="Arial"/>
              </a:rPr>
              <a:t> </a:t>
            </a:r>
            <a:r>
              <a:rPr sz="2200" dirty="0">
                <a:latin typeface="Arial"/>
                <a:cs typeface="Arial"/>
              </a:rPr>
              <a:t>Fishing/catch</a:t>
            </a:r>
            <a:r>
              <a:rPr sz="2200" spc="-50" dirty="0">
                <a:latin typeface="Arial"/>
                <a:cs typeface="Arial"/>
              </a:rPr>
              <a:t> </a:t>
            </a:r>
            <a:r>
              <a:rPr sz="2200" spc="-20" dirty="0">
                <a:latin typeface="Arial"/>
                <a:cs typeface="Arial"/>
              </a:rPr>
              <a:t>area </a:t>
            </a:r>
            <a:r>
              <a:rPr sz="2200" dirty="0">
                <a:latin typeface="Arial"/>
                <a:cs typeface="Arial"/>
              </a:rPr>
              <a:t>specified</a:t>
            </a:r>
            <a:r>
              <a:rPr sz="2200" spc="-45" dirty="0">
                <a:latin typeface="Arial"/>
                <a:cs typeface="Arial"/>
              </a:rPr>
              <a:t> </a:t>
            </a:r>
            <a:r>
              <a:rPr sz="2200" dirty="0">
                <a:latin typeface="Arial"/>
                <a:cs typeface="Arial"/>
              </a:rPr>
              <a:t>is</a:t>
            </a:r>
            <a:r>
              <a:rPr sz="2200" spc="-10" dirty="0">
                <a:latin typeface="Arial"/>
                <a:cs typeface="Arial"/>
              </a:rPr>
              <a:t> </a:t>
            </a:r>
            <a:r>
              <a:rPr sz="2200" spc="-25" dirty="0">
                <a:latin typeface="Arial"/>
                <a:cs typeface="Arial"/>
              </a:rPr>
              <a:t>FAO</a:t>
            </a:r>
            <a:r>
              <a:rPr lang="en-US" sz="2200" dirty="0">
                <a:latin typeface="Arial"/>
                <a:cs typeface="Arial"/>
              </a:rPr>
              <a:t> </a:t>
            </a:r>
            <a:r>
              <a:rPr sz="2200" spc="-25" dirty="0">
                <a:latin typeface="Arial"/>
                <a:cs typeface="Arial"/>
              </a:rPr>
              <a:t>67</a:t>
            </a:r>
            <a:r>
              <a:rPr sz="2200" dirty="0">
                <a:latin typeface="Arial"/>
                <a:cs typeface="Arial"/>
              </a:rPr>
              <a:t>-</a:t>
            </a:r>
            <a:r>
              <a:rPr sz="2200" spc="-20" dirty="0">
                <a:latin typeface="Arial"/>
                <a:cs typeface="Arial"/>
              </a:rPr>
              <a:t> </a:t>
            </a:r>
            <a:r>
              <a:rPr sz="2200" dirty="0">
                <a:latin typeface="Arial"/>
                <a:cs typeface="Arial"/>
              </a:rPr>
              <a:t>this</a:t>
            </a:r>
            <a:r>
              <a:rPr sz="2200" spc="-20" dirty="0">
                <a:latin typeface="Arial"/>
                <a:cs typeface="Arial"/>
              </a:rPr>
              <a:t> </a:t>
            </a:r>
            <a:r>
              <a:rPr sz="2200" dirty="0">
                <a:latin typeface="Arial"/>
                <a:cs typeface="Arial"/>
              </a:rPr>
              <a:t>can</a:t>
            </a:r>
            <a:r>
              <a:rPr sz="2200" spc="-25" dirty="0">
                <a:latin typeface="Arial"/>
                <a:cs typeface="Arial"/>
              </a:rPr>
              <a:t> </a:t>
            </a:r>
            <a:r>
              <a:rPr sz="2200" dirty="0">
                <a:latin typeface="Arial"/>
                <a:cs typeface="Arial"/>
              </a:rPr>
              <a:t>be</a:t>
            </a:r>
            <a:r>
              <a:rPr sz="2200" spc="-15" dirty="0">
                <a:latin typeface="Arial"/>
                <a:cs typeface="Arial"/>
              </a:rPr>
              <a:t> </a:t>
            </a:r>
            <a:r>
              <a:rPr sz="2200" dirty="0">
                <a:latin typeface="Arial"/>
                <a:cs typeface="Arial"/>
              </a:rPr>
              <a:t>linked</a:t>
            </a:r>
            <a:r>
              <a:rPr sz="2200" spc="-25" dirty="0">
                <a:latin typeface="Arial"/>
                <a:cs typeface="Arial"/>
              </a:rPr>
              <a:t> </a:t>
            </a:r>
            <a:r>
              <a:rPr sz="2200" dirty="0">
                <a:latin typeface="Arial"/>
                <a:cs typeface="Arial"/>
              </a:rPr>
              <a:t>back</a:t>
            </a:r>
            <a:r>
              <a:rPr sz="2200" spc="-30" dirty="0">
                <a:latin typeface="Arial"/>
                <a:cs typeface="Arial"/>
              </a:rPr>
              <a:t> </a:t>
            </a:r>
            <a:r>
              <a:rPr sz="2200" dirty="0">
                <a:latin typeface="Arial"/>
                <a:cs typeface="Arial"/>
              </a:rPr>
              <a:t>to</a:t>
            </a:r>
            <a:r>
              <a:rPr sz="2200" spc="-15" dirty="0">
                <a:latin typeface="Arial"/>
                <a:cs typeface="Arial"/>
              </a:rPr>
              <a:t> </a:t>
            </a:r>
            <a:r>
              <a:rPr sz="2200" dirty="0">
                <a:latin typeface="Arial"/>
                <a:cs typeface="Arial"/>
              </a:rPr>
              <a:t>supply</a:t>
            </a:r>
            <a:r>
              <a:rPr sz="2200" spc="-20" dirty="0">
                <a:latin typeface="Arial"/>
                <a:cs typeface="Arial"/>
              </a:rPr>
              <a:t> </a:t>
            </a:r>
            <a:r>
              <a:rPr sz="2200" dirty="0">
                <a:latin typeface="Arial"/>
                <a:cs typeface="Arial"/>
              </a:rPr>
              <a:t>chain</a:t>
            </a:r>
            <a:r>
              <a:rPr sz="2200" spc="-20" dirty="0">
                <a:latin typeface="Arial"/>
                <a:cs typeface="Arial"/>
              </a:rPr>
              <a:t> </a:t>
            </a:r>
            <a:r>
              <a:rPr sz="2200" dirty="0">
                <a:latin typeface="Arial"/>
                <a:cs typeface="Arial"/>
              </a:rPr>
              <a:t>and</a:t>
            </a:r>
            <a:r>
              <a:rPr sz="2200" spc="-20" dirty="0">
                <a:latin typeface="Arial"/>
                <a:cs typeface="Arial"/>
              </a:rPr>
              <a:t> </a:t>
            </a:r>
            <a:r>
              <a:rPr sz="2200" dirty="0">
                <a:latin typeface="Arial"/>
                <a:cs typeface="Arial"/>
              </a:rPr>
              <a:t>can</a:t>
            </a:r>
            <a:r>
              <a:rPr sz="2200" spc="-30" dirty="0">
                <a:latin typeface="Arial"/>
                <a:cs typeface="Arial"/>
              </a:rPr>
              <a:t> </a:t>
            </a:r>
            <a:r>
              <a:rPr sz="2200" spc="-25" dirty="0">
                <a:latin typeface="Arial"/>
                <a:cs typeface="Arial"/>
              </a:rPr>
              <a:t>be </a:t>
            </a:r>
            <a:r>
              <a:rPr sz="2200" dirty="0">
                <a:latin typeface="Arial"/>
                <a:cs typeface="Arial"/>
              </a:rPr>
              <a:t>traced</a:t>
            </a:r>
            <a:r>
              <a:rPr sz="2200" spc="-60" dirty="0">
                <a:latin typeface="Arial"/>
                <a:cs typeface="Arial"/>
              </a:rPr>
              <a:t> </a:t>
            </a:r>
            <a:r>
              <a:rPr sz="2200" dirty="0">
                <a:latin typeface="Arial"/>
                <a:cs typeface="Arial"/>
              </a:rPr>
              <a:t>back</a:t>
            </a:r>
            <a:r>
              <a:rPr sz="2200" spc="-30" dirty="0">
                <a:latin typeface="Arial"/>
                <a:cs typeface="Arial"/>
              </a:rPr>
              <a:t> </a:t>
            </a:r>
            <a:r>
              <a:rPr sz="2200" dirty="0">
                <a:latin typeface="Arial"/>
                <a:cs typeface="Arial"/>
              </a:rPr>
              <a:t>to</a:t>
            </a:r>
            <a:r>
              <a:rPr sz="2200" spc="-15" dirty="0">
                <a:latin typeface="Arial"/>
                <a:cs typeface="Arial"/>
              </a:rPr>
              <a:t> </a:t>
            </a:r>
            <a:r>
              <a:rPr sz="2200" dirty="0">
                <a:latin typeface="Arial"/>
                <a:cs typeface="Arial"/>
              </a:rPr>
              <a:t>the</a:t>
            </a:r>
            <a:r>
              <a:rPr sz="2200" spc="-30" dirty="0">
                <a:latin typeface="Arial"/>
                <a:cs typeface="Arial"/>
              </a:rPr>
              <a:t> </a:t>
            </a:r>
            <a:r>
              <a:rPr sz="2200" dirty="0">
                <a:latin typeface="Arial"/>
                <a:cs typeface="Arial"/>
              </a:rPr>
              <a:t>incoming</a:t>
            </a:r>
            <a:r>
              <a:rPr sz="2200" spc="-35" dirty="0">
                <a:latin typeface="Arial"/>
                <a:cs typeface="Arial"/>
              </a:rPr>
              <a:t> </a:t>
            </a:r>
            <a:r>
              <a:rPr sz="2200" dirty="0">
                <a:latin typeface="Arial"/>
                <a:cs typeface="Arial"/>
              </a:rPr>
              <a:t>product</a:t>
            </a:r>
            <a:r>
              <a:rPr sz="2200" spc="-50" dirty="0">
                <a:latin typeface="Arial"/>
                <a:cs typeface="Arial"/>
              </a:rPr>
              <a:t> </a:t>
            </a:r>
            <a:r>
              <a:rPr sz="2200" dirty="0">
                <a:latin typeface="Arial"/>
                <a:cs typeface="Arial"/>
              </a:rPr>
              <a:t>and</a:t>
            </a:r>
            <a:r>
              <a:rPr sz="2200" spc="-20" dirty="0">
                <a:latin typeface="Arial"/>
                <a:cs typeface="Arial"/>
              </a:rPr>
              <a:t> </a:t>
            </a:r>
            <a:r>
              <a:rPr sz="2200" dirty="0">
                <a:latin typeface="Arial"/>
                <a:cs typeface="Arial"/>
              </a:rPr>
              <a:t>specific</a:t>
            </a:r>
            <a:r>
              <a:rPr sz="2200" spc="-30" dirty="0">
                <a:latin typeface="Arial"/>
                <a:cs typeface="Arial"/>
              </a:rPr>
              <a:t> </a:t>
            </a:r>
            <a:r>
              <a:rPr sz="2200" dirty="0">
                <a:latin typeface="Arial"/>
                <a:cs typeface="Arial"/>
              </a:rPr>
              <a:t>sub-</a:t>
            </a:r>
            <a:r>
              <a:rPr sz="2200" spc="-10" dirty="0">
                <a:latin typeface="Arial"/>
                <a:cs typeface="Arial"/>
              </a:rPr>
              <a:t>areas.</a:t>
            </a:r>
            <a:endParaRPr sz="2200" dirty="0">
              <a:latin typeface="Arial"/>
              <a:cs typeface="Arial"/>
            </a:endParaRPr>
          </a:p>
        </p:txBody>
      </p:sp>
      <p:sp>
        <p:nvSpPr>
          <p:cNvPr id="3" name="TextBox 2"/>
          <p:cNvSpPr txBox="1"/>
          <p:nvPr/>
        </p:nvSpPr>
        <p:spPr>
          <a:xfrm>
            <a:off x="785813" y="447216"/>
            <a:ext cx="10511632" cy="3121367"/>
          </a:xfrm>
          <a:prstGeom prst="rect">
            <a:avLst/>
          </a:prstGeom>
          <a:solidFill>
            <a:schemeClr val="accent5">
              <a:lumMod val="40000"/>
              <a:lumOff val="60000"/>
            </a:schemeClr>
          </a:solidFill>
          <a:ln>
            <a:solidFill>
              <a:schemeClr val="bg2"/>
            </a:solidFill>
          </a:ln>
        </p:spPr>
        <p:txBody>
          <a:bodyPr wrap="square" rtlCol="0" anchor="ctr" anchorCtr="1">
            <a:spAutoFit/>
          </a:bodyPr>
          <a:lstStyle/>
          <a:p>
            <a:pPr marL="355600" marR="610870" indent="-342900" algn="just">
              <a:spcBef>
                <a:spcPts val="105"/>
              </a:spcBef>
            </a:pPr>
            <a:r>
              <a:rPr lang="en-US" sz="2200" dirty="0">
                <a:solidFill>
                  <a:schemeClr val="accent5">
                    <a:lumMod val="50000"/>
                  </a:schemeClr>
                </a:solidFill>
                <a:latin typeface="Arial"/>
                <a:cs typeface="Arial"/>
              </a:rPr>
              <a:t>3.5</a:t>
            </a:r>
            <a:r>
              <a:rPr lang="en-US" sz="2200" spc="-4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Each</a:t>
            </a:r>
            <a:r>
              <a:rPr lang="en-US" sz="2200" spc="-2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certified</a:t>
            </a:r>
            <a:r>
              <a:rPr lang="en-US" sz="2200" spc="-4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product</a:t>
            </a:r>
            <a:r>
              <a:rPr lang="en-US" sz="2200" spc="-5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shall</a:t>
            </a:r>
            <a:r>
              <a:rPr lang="en-US" sz="2200" spc="-1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be</a:t>
            </a:r>
            <a:r>
              <a:rPr lang="en-US" sz="2200" spc="-3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labeled</a:t>
            </a:r>
            <a:r>
              <a:rPr lang="en-US" sz="2200" spc="-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with</a:t>
            </a:r>
            <a:r>
              <a:rPr lang="en-US" sz="2200" spc="-3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all</a:t>
            </a:r>
            <a:r>
              <a:rPr lang="en-US" sz="2200" spc="-1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necessary</a:t>
            </a:r>
            <a:r>
              <a:rPr lang="en-US" sz="2200" spc="-55" dirty="0">
                <a:solidFill>
                  <a:schemeClr val="accent5">
                    <a:lumMod val="50000"/>
                  </a:schemeClr>
                </a:solidFill>
                <a:latin typeface="Arial"/>
                <a:cs typeface="Arial"/>
              </a:rPr>
              <a:t> </a:t>
            </a:r>
            <a:r>
              <a:rPr lang="en-US" sz="2200" spc="-10" dirty="0">
                <a:solidFill>
                  <a:schemeClr val="accent5">
                    <a:lumMod val="50000"/>
                  </a:schemeClr>
                </a:solidFill>
                <a:latin typeface="Arial"/>
                <a:cs typeface="Arial"/>
              </a:rPr>
              <a:t>information </a:t>
            </a:r>
            <a:r>
              <a:rPr lang="en-US" sz="2200" dirty="0">
                <a:solidFill>
                  <a:schemeClr val="accent5">
                    <a:lumMod val="50000"/>
                  </a:schemeClr>
                </a:solidFill>
                <a:latin typeface="Arial"/>
                <a:cs typeface="Arial"/>
              </a:rPr>
              <a:t>which</a:t>
            </a:r>
            <a:r>
              <a:rPr lang="en-US" sz="2200" spc="-4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is</a:t>
            </a:r>
            <a:r>
              <a:rPr lang="en-US" sz="2200" spc="-1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appropriate</a:t>
            </a:r>
            <a:r>
              <a:rPr lang="en-US" sz="2200" spc="-6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for</a:t>
            </a:r>
            <a:r>
              <a:rPr lang="en-US" sz="2200" spc="-3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the</a:t>
            </a:r>
            <a:r>
              <a:rPr lang="en-US" sz="2200" spc="-3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applicant’s</a:t>
            </a:r>
            <a:r>
              <a:rPr lang="en-US" sz="2200" spc="-4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stage</a:t>
            </a:r>
            <a:r>
              <a:rPr lang="en-US" sz="2200" spc="-4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in</a:t>
            </a:r>
            <a:r>
              <a:rPr lang="en-US" sz="2200" spc="-1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the</a:t>
            </a:r>
            <a:r>
              <a:rPr lang="en-US" sz="2200" spc="-3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supply</a:t>
            </a:r>
            <a:r>
              <a:rPr lang="en-US" sz="2200" spc="-2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chain.</a:t>
            </a:r>
            <a:r>
              <a:rPr lang="en-US" sz="2200" spc="-80" dirty="0">
                <a:solidFill>
                  <a:schemeClr val="accent5">
                    <a:lumMod val="50000"/>
                  </a:schemeClr>
                </a:solidFill>
                <a:latin typeface="Arial"/>
                <a:cs typeface="Arial"/>
              </a:rPr>
              <a:t> </a:t>
            </a:r>
            <a:r>
              <a:rPr lang="en-US" sz="2200" spc="-25" dirty="0">
                <a:solidFill>
                  <a:schemeClr val="accent5">
                    <a:lumMod val="50000"/>
                  </a:schemeClr>
                </a:solidFill>
                <a:latin typeface="Arial"/>
                <a:cs typeface="Arial"/>
              </a:rPr>
              <a:t>The </a:t>
            </a:r>
            <a:r>
              <a:rPr lang="en-US" sz="2200" dirty="0">
                <a:solidFill>
                  <a:schemeClr val="accent5">
                    <a:lumMod val="50000"/>
                  </a:schemeClr>
                </a:solidFill>
                <a:latin typeface="Arial"/>
                <a:cs typeface="Arial"/>
              </a:rPr>
              <a:t>information</a:t>
            </a:r>
            <a:r>
              <a:rPr lang="en-US" sz="2200" spc="-4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should</a:t>
            </a:r>
            <a:r>
              <a:rPr lang="en-US" sz="2200" spc="-4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at</a:t>
            </a:r>
            <a:r>
              <a:rPr lang="en-US" sz="2200" spc="-2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minimum</a:t>
            </a:r>
            <a:r>
              <a:rPr lang="en-US" sz="2200" spc="-3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include</a:t>
            </a:r>
            <a:r>
              <a:rPr lang="en-US" sz="2200" spc="-3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the</a:t>
            </a:r>
            <a:r>
              <a:rPr lang="en-US" sz="2200" spc="-35" dirty="0">
                <a:solidFill>
                  <a:schemeClr val="accent5">
                    <a:lumMod val="50000"/>
                  </a:schemeClr>
                </a:solidFill>
                <a:latin typeface="Arial"/>
                <a:cs typeface="Arial"/>
              </a:rPr>
              <a:t> </a:t>
            </a:r>
            <a:r>
              <a:rPr lang="en-US" sz="2200" spc="-10" dirty="0">
                <a:solidFill>
                  <a:schemeClr val="accent5">
                    <a:lumMod val="50000"/>
                  </a:schemeClr>
                </a:solidFill>
                <a:latin typeface="Arial"/>
                <a:cs typeface="Arial"/>
              </a:rPr>
              <a:t>following:</a:t>
            </a:r>
            <a:endParaRPr lang="en-US" sz="2200" dirty="0">
              <a:solidFill>
                <a:schemeClr val="accent5">
                  <a:lumMod val="50000"/>
                </a:schemeClr>
              </a:solidFill>
              <a:latin typeface="Arial"/>
              <a:cs typeface="Arial"/>
            </a:endParaRPr>
          </a:p>
          <a:p>
            <a:pPr marL="1270000" lvl="2" indent="-342900" algn="just">
              <a:spcBef>
                <a:spcPts val="475"/>
              </a:spcBef>
              <a:buFont typeface="Courier New" panose="02070309020205020404" pitchFamily="49" charset="0"/>
              <a:buChar char="o"/>
              <a:tabLst>
                <a:tab pos="355600" algn="l"/>
              </a:tabLst>
            </a:pPr>
            <a:r>
              <a:rPr lang="en-US" sz="2200" dirty="0">
                <a:solidFill>
                  <a:schemeClr val="accent5">
                    <a:lumMod val="50000"/>
                  </a:schemeClr>
                </a:solidFill>
                <a:latin typeface="Arial"/>
                <a:cs typeface="Arial"/>
              </a:rPr>
              <a:t>Commercial</a:t>
            </a:r>
            <a:r>
              <a:rPr lang="en-US" sz="2200" spc="-2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species</a:t>
            </a:r>
            <a:r>
              <a:rPr lang="en-US" sz="2200" spc="-30" dirty="0">
                <a:solidFill>
                  <a:schemeClr val="accent5">
                    <a:lumMod val="50000"/>
                  </a:schemeClr>
                </a:solidFill>
                <a:latin typeface="Arial"/>
                <a:cs typeface="Arial"/>
              </a:rPr>
              <a:t> </a:t>
            </a:r>
            <a:r>
              <a:rPr lang="en-US" sz="2200" spc="-10" dirty="0">
                <a:solidFill>
                  <a:schemeClr val="accent5">
                    <a:lumMod val="50000"/>
                  </a:schemeClr>
                </a:solidFill>
                <a:latin typeface="Arial"/>
                <a:cs typeface="Arial"/>
              </a:rPr>
              <a:t>name;</a:t>
            </a:r>
            <a:endParaRPr lang="en-US" sz="2200" dirty="0">
              <a:solidFill>
                <a:schemeClr val="accent5">
                  <a:lumMod val="50000"/>
                </a:schemeClr>
              </a:solidFill>
              <a:latin typeface="Arial"/>
              <a:cs typeface="Arial"/>
            </a:endParaRPr>
          </a:p>
          <a:p>
            <a:pPr marL="1270000" lvl="2" indent="-342900" algn="just">
              <a:spcBef>
                <a:spcPts val="484"/>
              </a:spcBef>
              <a:buFont typeface="Courier New" panose="02070309020205020404" pitchFamily="49" charset="0"/>
              <a:buChar char="o"/>
              <a:tabLst>
                <a:tab pos="355600" algn="l"/>
              </a:tabLst>
            </a:pPr>
            <a:r>
              <a:rPr lang="en-US" sz="2200" dirty="0">
                <a:solidFill>
                  <a:schemeClr val="accent5">
                    <a:lumMod val="50000"/>
                  </a:schemeClr>
                </a:solidFill>
                <a:latin typeface="Arial"/>
                <a:cs typeface="Arial"/>
              </a:rPr>
              <a:t>Country</a:t>
            </a:r>
            <a:r>
              <a:rPr lang="en-US" sz="2200" spc="-4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of</a:t>
            </a:r>
            <a:r>
              <a:rPr lang="en-US" sz="2200" spc="-15" dirty="0">
                <a:solidFill>
                  <a:schemeClr val="accent5">
                    <a:lumMod val="50000"/>
                  </a:schemeClr>
                </a:solidFill>
                <a:latin typeface="Arial"/>
                <a:cs typeface="Arial"/>
              </a:rPr>
              <a:t> </a:t>
            </a:r>
            <a:r>
              <a:rPr lang="en-US" sz="2200" spc="-10" dirty="0">
                <a:solidFill>
                  <a:schemeClr val="accent5">
                    <a:lumMod val="50000"/>
                  </a:schemeClr>
                </a:solidFill>
                <a:latin typeface="Arial"/>
                <a:cs typeface="Arial"/>
              </a:rPr>
              <a:t>origin;</a:t>
            </a:r>
            <a:endParaRPr lang="en-US" sz="2200" dirty="0">
              <a:solidFill>
                <a:schemeClr val="accent5">
                  <a:lumMod val="50000"/>
                </a:schemeClr>
              </a:solidFill>
              <a:latin typeface="Arial"/>
              <a:cs typeface="Arial"/>
            </a:endParaRPr>
          </a:p>
          <a:p>
            <a:pPr marL="1270000" lvl="2" indent="-342900" algn="just">
              <a:spcBef>
                <a:spcPts val="480"/>
              </a:spcBef>
              <a:buFont typeface="Courier New" panose="02070309020205020404" pitchFamily="49" charset="0"/>
              <a:buChar char="o"/>
              <a:tabLst>
                <a:tab pos="355600" algn="l"/>
              </a:tabLst>
            </a:pPr>
            <a:r>
              <a:rPr lang="en-US" sz="2200" dirty="0">
                <a:solidFill>
                  <a:schemeClr val="accent5">
                    <a:lumMod val="50000"/>
                  </a:schemeClr>
                </a:solidFill>
                <a:latin typeface="Arial"/>
                <a:cs typeface="Arial"/>
              </a:rPr>
              <a:t>Fishing/catch</a:t>
            </a:r>
            <a:r>
              <a:rPr lang="en-US" sz="2200" spc="-75" dirty="0">
                <a:solidFill>
                  <a:schemeClr val="accent5">
                    <a:lumMod val="50000"/>
                  </a:schemeClr>
                </a:solidFill>
                <a:latin typeface="Arial"/>
                <a:cs typeface="Arial"/>
              </a:rPr>
              <a:t> </a:t>
            </a:r>
            <a:r>
              <a:rPr lang="en-US" sz="2200" spc="-20" dirty="0">
                <a:solidFill>
                  <a:schemeClr val="accent5">
                    <a:lumMod val="50000"/>
                  </a:schemeClr>
                </a:solidFill>
                <a:latin typeface="Arial"/>
                <a:cs typeface="Arial"/>
              </a:rPr>
              <a:t>area;</a:t>
            </a:r>
            <a:endParaRPr lang="en-US" sz="2200" dirty="0">
              <a:solidFill>
                <a:schemeClr val="accent5">
                  <a:lumMod val="50000"/>
                </a:schemeClr>
              </a:solidFill>
              <a:latin typeface="Arial"/>
              <a:cs typeface="Arial"/>
            </a:endParaRPr>
          </a:p>
          <a:p>
            <a:pPr marL="1270000" lvl="2" indent="-342900" algn="just">
              <a:spcBef>
                <a:spcPts val="480"/>
              </a:spcBef>
              <a:buFont typeface="Courier New" panose="02070309020205020404" pitchFamily="49" charset="0"/>
              <a:buChar char="o"/>
              <a:tabLst>
                <a:tab pos="355600" algn="l"/>
              </a:tabLst>
            </a:pPr>
            <a:r>
              <a:rPr lang="en-US" sz="2200" dirty="0">
                <a:solidFill>
                  <a:schemeClr val="accent5">
                    <a:lumMod val="50000"/>
                  </a:schemeClr>
                </a:solidFill>
                <a:latin typeface="Arial"/>
                <a:cs typeface="Arial"/>
              </a:rPr>
              <a:t>Product</a:t>
            </a:r>
            <a:r>
              <a:rPr lang="en-US" sz="2200" spc="-25" dirty="0">
                <a:solidFill>
                  <a:schemeClr val="accent5">
                    <a:lumMod val="50000"/>
                  </a:schemeClr>
                </a:solidFill>
                <a:latin typeface="Arial"/>
                <a:cs typeface="Arial"/>
              </a:rPr>
              <a:t> </a:t>
            </a:r>
            <a:r>
              <a:rPr lang="en-US" sz="2200" spc="-10" dirty="0">
                <a:solidFill>
                  <a:schemeClr val="accent5">
                    <a:lumMod val="50000"/>
                  </a:schemeClr>
                </a:solidFill>
                <a:latin typeface="Arial"/>
                <a:cs typeface="Arial"/>
              </a:rPr>
              <a:t>description;</a:t>
            </a:r>
            <a:endParaRPr lang="en-US" sz="2200" dirty="0">
              <a:solidFill>
                <a:schemeClr val="accent5">
                  <a:lumMod val="50000"/>
                </a:schemeClr>
              </a:solidFill>
              <a:latin typeface="Arial"/>
              <a:cs typeface="Arial"/>
            </a:endParaRPr>
          </a:p>
          <a:p>
            <a:pPr marL="1270000" lvl="2" indent="-342900" algn="just">
              <a:spcBef>
                <a:spcPts val="480"/>
              </a:spcBef>
              <a:buFont typeface="Courier New" panose="02070309020205020404" pitchFamily="49" charset="0"/>
              <a:buChar char="o"/>
              <a:tabLst>
                <a:tab pos="355600" algn="l"/>
              </a:tabLst>
            </a:pPr>
            <a:r>
              <a:rPr lang="en-US" sz="2200" dirty="0">
                <a:solidFill>
                  <a:schemeClr val="accent5">
                    <a:lumMod val="50000"/>
                  </a:schemeClr>
                </a:solidFill>
                <a:latin typeface="Arial"/>
                <a:cs typeface="Arial"/>
              </a:rPr>
              <a:t>Product</a:t>
            </a:r>
            <a:r>
              <a:rPr lang="en-US" sz="2200" spc="-5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code</a:t>
            </a:r>
            <a:r>
              <a:rPr lang="en-US" sz="2200" spc="-3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or</a:t>
            </a:r>
            <a:r>
              <a:rPr lang="en-US" sz="2200" spc="-2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production</a:t>
            </a:r>
            <a:r>
              <a:rPr lang="en-US" sz="2200" spc="-4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code</a:t>
            </a:r>
            <a:r>
              <a:rPr lang="en-US" sz="2200" spc="-30" dirty="0">
                <a:solidFill>
                  <a:schemeClr val="accent5">
                    <a:lumMod val="50000"/>
                  </a:schemeClr>
                </a:solidFill>
                <a:latin typeface="Arial"/>
                <a:cs typeface="Arial"/>
              </a:rPr>
              <a:t> </a:t>
            </a:r>
            <a:r>
              <a:rPr lang="en-US" sz="2200" spc="-10" dirty="0">
                <a:solidFill>
                  <a:schemeClr val="accent5">
                    <a:lumMod val="50000"/>
                  </a:schemeClr>
                </a:solidFill>
                <a:latin typeface="Arial"/>
                <a:cs typeface="Arial"/>
              </a:rPr>
              <a:t>number.</a:t>
            </a:r>
            <a:endParaRPr lang="en-US" sz="2200" dirty="0">
              <a:solidFill>
                <a:schemeClr val="accent5">
                  <a:lumMod val="50000"/>
                </a:schemeClr>
              </a:solidFill>
              <a:latin typeface="Arial"/>
              <a:cs typeface="Arial"/>
            </a:endParaRPr>
          </a:p>
        </p:txBody>
      </p:sp>
    </p:spTree>
    <p:extLst>
      <p:ext uri="{BB962C8B-B14F-4D97-AF65-F5344CB8AC3E}">
        <p14:creationId xmlns:p14="http://schemas.microsoft.com/office/powerpoint/2010/main" val="2716692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81385" y="2531968"/>
            <a:ext cx="7553959" cy="3399007"/>
          </a:xfrm>
          <a:prstGeom prst="rect">
            <a:avLst/>
          </a:prstGeom>
          <a:solidFill>
            <a:schemeClr val="accent5">
              <a:lumMod val="50000"/>
            </a:schemeClr>
          </a:solidFill>
        </p:spPr>
        <p:txBody>
          <a:bodyPr vert="horz" wrap="square" lIns="0" tIns="13335" rIns="0" bIns="0" rtlCol="0">
            <a:spAutoFit/>
          </a:bodyPr>
          <a:lstStyle/>
          <a:p>
            <a:pPr marL="355600" marR="45085" indent="-342900">
              <a:spcBef>
                <a:spcPts val="105"/>
              </a:spcBef>
            </a:pPr>
            <a:r>
              <a:rPr sz="2200" dirty="0">
                <a:latin typeface="Arial"/>
                <a:cs typeface="Arial"/>
              </a:rPr>
              <a:t>3.6</a:t>
            </a:r>
            <a:r>
              <a:rPr sz="2200" spc="-35" dirty="0">
                <a:latin typeface="Arial"/>
                <a:cs typeface="Arial"/>
              </a:rPr>
              <a:t> </a:t>
            </a:r>
            <a:r>
              <a:rPr sz="2200" dirty="0">
                <a:latin typeface="Arial"/>
                <a:cs typeface="Arial"/>
              </a:rPr>
              <a:t>In</a:t>
            </a:r>
            <a:r>
              <a:rPr sz="2200" spc="-35" dirty="0">
                <a:latin typeface="Arial"/>
                <a:cs typeface="Arial"/>
              </a:rPr>
              <a:t> </a:t>
            </a:r>
            <a:r>
              <a:rPr sz="2200" dirty="0">
                <a:latin typeface="Arial"/>
                <a:cs typeface="Arial"/>
              </a:rPr>
              <a:t>addition,</a:t>
            </a:r>
            <a:r>
              <a:rPr sz="2200" spc="-25" dirty="0">
                <a:latin typeface="Arial"/>
                <a:cs typeface="Arial"/>
              </a:rPr>
              <a:t> </a:t>
            </a:r>
            <a:r>
              <a:rPr sz="2200" dirty="0">
                <a:latin typeface="Arial"/>
                <a:cs typeface="Arial"/>
              </a:rPr>
              <a:t>each</a:t>
            </a:r>
            <a:r>
              <a:rPr sz="2200" spc="-45" dirty="0">
                <a:latin typeface="Arial"/>
                <a:cs typeface="Arial"/>
              </a:rPr>
              <a:t> </a:t>
            </a:r>
            <a:r>
              <a:rPr sz="2200" dirty="0">
                <a:latin typeface="Arial"/>
                <a:cs typeface="Arial"/>
              </a:rPr>
              <a:t>outgoing</a:t>
            </a:r>
            <a:r>
              <a:rPr sz="2200" spc="-40" dirty="0">
                <a:latin typeface="Arial"/>
                <a:cs typeface="Arial"/>
              </a:rPr>
              <a:t> </a:t>
            </a:r>
            <a:r>
              <a:rPr sz="2200" dirty="0">
                <a:latin typeface="Arial"/>
                <a:cs typeface="Arial"/>
              </a:rPr>
              <a:t>batch/lot</a:t>
            </a:r>
            <a:r>
              <a:rPr sz="2200" spc="-55" dirty="0">
                <a:latin typeface="Arial"/>
                <a:cs typeface="Arial"/>
              </a:rPr>
              <a:t> </a:t>
            </a:r>
            <a:r>
              <a:rPr sz="2200" dirty="0">
                <a:latin typeface="Arial"/>
                <a:cs typeface="Arial"/>
              </a:rPr>
              <a:t>of</a:t>
            </a:r>
            <a:r>
              <a:rPr sz="2200" spc="-25" dirty="0">
                <a:latin typeface="Arial"/>
                <a:cs typeface="Arial"/>
              </a:rPr>
              <a:t> </a:t>
            </a:r>
            <a:r>
              <a:rPr sz="2200" dirty="0">
                <a:latin typeface="Arial"/>
                <a:cs typeface="Arial"/>
              </a:rPr>
              <a:t>certified</a:t>
            </a:r>
            <a:r>
              <a:rPr sz="2200" spc="-45" dirty="0">
                <a:latin typeface="Arial"/>
                <a:cs typeface="Arial"/>
              </a:rPr>
              <a:t> </a:t>
            </a:r>
            <a:r>
              <a:rPr sz="2200" dirty="0">
                <a:latin typeface="Arial"/>
                <a:cs typeface="Arial"/>
              </a:rPr>
              <a:t>seafood</a:t>
            </a:r>
            <a:r>
              <a:rPr sz="2200" spc="-50" dirty="0">
                <a:latin typeface="Arial"/>
                <a:cs typeface="Arial"/>
              </a:rPr>
              <a:t> </a:t>
            </a:r>
            <a:r>
              <a:rPr sz="2200" spc="-10" dirty="0">
                <a:latin typeface="Arial"/>
                <a:cs typeface="Arial"/>
              </a:rPr>
              <a:t>product </a:t>
            </a:r>
            <a:r>
              <a:rPr sz="2200" dirty="0">
                <a:latin typeface="Arial"/>
                <a:cs typeface="Arial"/>
              </a:rPr>
              <a:t>sold</a:t>
            </a:r>
            <a:r>
              <a:rPr sz="2200" spc="-35" dirty="0">
                <a:latin typeface="Arial"/>
                <a:cs typeface="Arial"/>
              </a:rPr>
              <a:t> </a:t>
            </a:r>
            <a:r>
              <a:rPr sz="2200" dirty="0">
                <a:latin typeface="Arial"/>
                <a:cs typeface="Arial"/>
              </a:rPr>
              <a:t>as</a:t>
            </a:r>
            <a:r>
              <a:rPr sz="2200" spc="-20" dirty="0">
                <a:latin typeface="Arial"/>
                <a:cs typeface="Arial"/>
              </a:rPr>
              <a:t> </a:t>
            </a:r>
            <a:r>
              <a:rPr sz="2200" dirty="0">
                <a:latin typeface="Arial"/>
                <a:cs typeface="Arial"/>
              </a:rPr>
              <a:t>certified,</a:t>
            </a:r>
            <a:r>
              <a:rPr sz="2200" spc="-35" dirty="0">
                <a:latin typeface="Arial"/>
                <a:cs typeface="Arial"/>
              </a:rPr>
              <a:t> </a:t>
            </a:r>
            <a:r>
              <a:rPr sz="2200" dirty="0">
                <a:latin typeface="Arial"/>
                <a:cs typeface="Arial"/>
              </a:rPr>
              <a:t>shall</a:t>
            </a:r>
            <a:r>
              <a:rPr sz="2200" spc="-10" dirty="0">
                <a:latin typeface="Arial"/>
                <a:cs typeface="Arial"/>
              </a:rPr>
              <a:t> </a:t>
            </a:r>
            <a:r>
              <a:rPr sz="2200" dirty="0">
                <a:latin typeface="Arial"/>
                <a:cs typeface="Arial"/>
              </a:rPr>
              <a:t>be</a:t>
            </a:r>
            <a:r>
              <a:rPr sz="2200" spc="-20" dirty="0">
                <a:latin typeface="Arial"/>
                <a:cs typeface="Arial"/>
              </a:rPr>
              <a:t> </a:t>
            </a:r>
            <a:r>
              <a:rPr sz="2200" dirty="0">
                <a:latin typeface="Arial"/>
                <a:cs typeface="Arial"/>
              </a:rPr>
              <a:t>identified</a:t>
            </a:r>
            <a:r>
              <a:rPr sz="2200" spc="-25" dirty="0">
                <a:latin typeface="Arial"/>
                <a:cs typeface="Arial"/>
              </a:rPr>
              <a:t> </a:t>
            </a:r>
            <a:r>
              <a:rPr sz="2200" dirty="0">
                <a:latin typeface="Arial"/>
                <a:cs typeface="Arial"/>
              </a:rPr>
              <a:t>as</a:t>
            </a:r>
            <a:r>
              <a:rPr sz="2200" spc="-20" dirty="0">
                <a:latin typeface="Arial"/>
                <a:cs typeface="Arial"/>
              </a:rPr>
              <a:t> </a:t>
            </a:r>
            <a:r>
              <a:rPr sz="2200" dirty="0">
                <a:latin typeface="Arial"/>
                <a:cs typeface="Arial"/>
              </a:rPr>
              <a:t>RFM</a:t>
            </a:r>
            <a:r>
              <a:rPr sz="2200" spc="-10" dirty="0">
                <a:latin typeface="Arial"/>
                <a:cs typeface="Arial"/>
              </a:rPr>
              <a:t> </a:t>
            </a:r>
            <a:r>
              <a:rPr sz="2200" dirty="0">
                <a:latin typeface="Arial"/>
                <a:cs typeface="Arial"/>
              </a:rPr>
              <a:t>certified</a:t>
            </a:r>
            <a:r>
              <a:rPr sz="2200" spc="-35" dirty="0">
                <a:latin typeface="Arial"/>
                <a:cs typeface="Arial"/>
              </a:rPr>
              <a:t> </a:t>
            </a:r>
            <a:r>
              <a:rPr sz="2200" dirty="0">
                <a:latin typeface="Arial"/>
                <a:cs typeface="Arial"/>
              </a:rPr>
              <a:t>on</a:t>
            </a:r>
            <a:r>
              <a:rPr sz="2200" spc="-15" dirty="0">
                <a:latin typeface="Arial"/>
                <a:cs typeface="Arial"/>
              </a:rPr>
              <a:t> </a:t>
            </a:r>
            <a:r>
              <a:rPr sz="2200" spc="-10" dirty="0">
                <a:latin typeface="Arial"/>
                <a:cs typeface="Arial"/>
              </a:rPr>
              <a:t>product </a:t>
            </a:r>
            <a:r>
              <a:rPr sz="2200" dirty="0">
                <a:latin typeface="Arial"/>
                <a:cs typeface="Arial"/>
              </a:rPr>
              <a:t>packaging</a:t>
            </a:r>
            <a:r>
              <a:rPr sz="2200" spc="-55" dirty="0">
                <a:latin typeface="Arial"/>
                <a:cs typeface="Arial"/>
              </a:rPr>
              <a:t> </a:t>
            </a:r>
            <a:r>
              <a:rPr sz="2200" dirty="0">
                <a:latin typeface="Arial"/>
                <a:cs typeface="Arial"/>
              </a:rPr>
              <a:t>or</a:t>
            </a:r>
            <a:r>
              <a:rPr sz="2200" spc="-15" dirty="0">
                <a:latin typeface="Arial"/>
                <a:cs typeface="Arial"/>
              </a:rPr>
              <a:t> </a:t>
            </a:r>
            <a:r>
              <a:rPr sz="2200" dirty="0">
                <a:latin typeface="Arial"/>
                <a:cs typeface="Arial"/>
              </a:rPr>
              <a:t>associated</a:t>
            </a:r>
            <a:r>
              <a:rPr sz="2200" spc="-45" dirty="0">
                <a:latin typeface="Arial"/>
                <a:cs typeface="Arial"/>
              </a:rPr>
              <a:t> </a:t>
            </a:r>
            <a:r>
              <a:rPr sz="2200" dirty="0">
                <a:latin typeface="Arial"/>
                <a:cs typeface="Arial"/>
              </a:rPr>
              <a:t>documentation</a:t>
            </a:r>
            <a:r>
              <a:rPr sz="2200" spc="-55" dirty="0">
                <a:latin typeface="Arial"/>
                <a:cs typeface="Arial"/>
              </a:rPr>
              <a:t> </a:t>
            </a:r>
            <a:r>
              <a:rPr sz="2200" dirty="0">
                <a:latin typeface="Arial"/>
                <a:cs typeface="Arial"/>
              </a:rPr>
              <a:t>(e.g.</a:t>
            </a:r>
            <a:r>
              <a:rPr sz="2200" spc="-35" dirty="0">
                <a:latin typeface="Arial"/>
                <a:cs typeface="Arial"/>
              </a:rPr>
              <a:t> </a:t>
            </a:r>
            <a:r>
              <a:rPr sz="2200" dirty="0">
                <a:latin typeface="Arial"/>
                <a:cs typeface="Arial"/>
              </a:rPr>
              <a:t>sales</a:t>
            </a:r>
            <a:r>
              <a:rPr sz="2200" spc="-15" dirty="0">
                <a:latin typeface="Arial"/>
                <a:cs typeface="Arial"/>
              </a:rPr>
              <a:t> </a:t>
            </a:r>
            <a:r>
              <a:rPr sz="2200" spc="-10" dirty="0">
                <a:latin typeface="Arial"/>
                <a:cs typeface="Arial"/>
              </a:rPr>
              <a:t>invoice, </a:t>
            </a:r>
            <a:r>
              <a:rPr sz="2200" dirty="0">
                <a:latin typeface="Arial"/>
                <a:cs typeface="Arial"/>
              </a:rPr>
              <a:t>dispatch</a:t>
            </a:r>
            <a:r>
              <a:rPr sz="2200" spc="-25" dirty="0">
                <a:latin typeface="Arial"/>
                <a:cs typeface="Arial"/>
              </a:rPr>
              <a:t> </a:t>
            </a:r>
            <a:r>
              <a:rPr sz="2200" spc="-10" dirty="0">
                <a:latin typeface="Arial"/>
                <a:cs typeface="Arial"/>
              </a:rPr>
              <a:t>documentation).</a:t>
            </a:r>
            <a:endParaRPr sz="2200" dirty="0">
              <a:latin typeface="Arial"/>
              <a:cs typeface="Arial"/>
            </a:endParaRPr>
          </a:p>
          <a:p>
            <a:pPr marL="355600" marR="45085" indent="-342900">
              <a:spcBef>
                <a:spcPts val="105"/>
              </a:spcBef>
            </a:pPr>
            <a:endParaRPr sz="2200" dirty="0">
              <a:solidFill>
                <a:schemeClr val="accent5">
                  <a:lumMod val="50000"/>
                </a:schemeClr>
              </a:solidFill>
              <a:latin typeface="Arial"/>
              <a:cs typeface="Arial"/>
            </a:endParaRPr>
          </a:p>
          <a:p>
            <a:pPr marL="355600" marR="45085" indent="-342900">
              <a:spcBef>
                <a:spcPts val="105"/>
              </a:spcBef>
              <a:buFont typeface="Wingdings" panose="05000000000000000000" pitchFamily="2" charset="2"/>
              <a:buChar char="§"/>
              <a:tabLst>
                <a:tab pos="355600" algn="l"/>
              </a:tabLst>
            </a:pPr>
            <a:r>
              <a:rPr sz="2200" dirty="0">
                <a:latin typeface="Arial"/>
                <a:cs typeface="Arial"/>
              </a:rPr>
              <a:t>The auditor shall verify compliance by reviewing the labels</a:t>
            </a:r>
            <a:r>
              <a:rPr lang="en-US" sz="2200" dirty="0">
                <a:latin typeface="Arial"/>
                <a:cs typeface="Arial"/>
              </a:rPr>
              <a:t> </a:t>
            </a:r>
            <a:r>
              <a:rPr sz="2200" dirty="0">
                <a:latin typeface="Arial"/>
                <a:cs typeface="Arial"/>
              </a:rPr>
              <a:t>used by the applicant to ensure that this requirement is in place if the applicant is having a surveillance audit or re-certification audit.</a:t>
            </a:r>
          </a:p>
        </p:txBody>
      </p:sp>
      <p:sp>
        <p:nvSpPr>
          <p:cNvPr id="3" name="TextBox 2"/>
          <p:cNvSpPr txBox="1"/>
          <p:nvPr/>
        </p:nvSpPr>
        <p:spPr>
          <a:xfrm>
            <a:off x="2181385" y="2446367"/>
            <a:ext cx="7553959" cy="1785104"/>
          </a:xfrm>
          <a:prstGeom prst="rect">
            <a:avLst/>
          </a:prstGeom>
          <a:solidFill>
            <a:schemeClr val="accent5">
              <a:lumMod val="40000"/>
              <a:lumOff val="60000"/>
            </a:schemeClr>
          </a:solidFill>
          <a:ln>
            <a:solidFill>
              <a:schemeClr val="bg2"/>
            </a:solidFill>
          </a:ln>
        </p:spPr>
        <p:txBody>
          <a:bodyPr wrap="square" rtlCol="0" anchor="ctr" anchorCtr="1">
            <a:spAutoFit/>
          </a:bodyPr>
          <a:lstStyle/>
          <a:p>
            <a:pPr marL="355600" marR="45085" indent="-342900">
              <a:spcBef>
                <a:spcPts val="105"/>
              </a:spcBef>
            </a:pPr>
            <a:r>
              <a:rPr lang="en-US" sz="2200" dirty="0">
                <a:solidFill>
                  <a:schemeClr val="accent5">
                    <a:lumMod val="50000"/>
                  </a:schemeClr>
                </a:solidFill>
                <a:latin typeface="Arial"/>
                <a:cs typeface="Arial"/>
              </a:rPr>
              <a:t>3.6</a:t>
            </a:r>
            <a:r>
              <a:rPr lang="en-US" sz="2200" spc="-3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In</a:t>
            </a:r>
            <a:r>
              <a:rPr lang="en-US" sz="2200" spc="-3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addition,</a:t>
            </a:r>
            <a:r>
              <a:rPr lang="en-US" sz="2200" spc="-2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each</a:t>
            </a:r>
            <a:r>
              <a:rPr lang="en-US" sz="2200" spc="-4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outgoing</a:t>
            </a:r>
            <a:r>
              <a:rPr lang="en-US" sz="2200" spc="-4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batch/lot</a:t>
            </a:r>
            <a:r>
              <a:rPr lang="en-US" sz="2200" spc="-5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of</a:t>
            </a:r>
            <a:r>
              <a:rPr lang="en-US" sz="2200" spc="-2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certified</a:t>
            </a:r>
            <a:r>
              <a:rPr lang="en-US" sz="2200" spc="-4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seafood</a:t>
            </a:r>
            <a:r>
              <a:rPr lang="en-US" sz="2200" spc="-50" dirty="0">
                <a:solidFill>
                  <a:schemeClr val="accent5">
                    <a:lumMod val="50000"/>
                  </a:schemeClr>
                </a:solidFill>
                <a:latin typeface="Arial"/>
                <a:cs typeface="Arial"/>
              </a:rPr>
              <a:t> </a:t>
            </a:r>
            <a:r>
              <a:rPr lang="en-US" sz="2200" spc="-10" dirty="0">
                <a:solidFill>
                  <a:schemeClr val="accent5">
                    <a:lumMod val="50000"/>
                  </a:schemeClr>
                </a:solidFill>
                <a:latin typeface="Arial"/>
                <a:cs typeface="Arial"/>
              </a:rPr>
              <a:t>product </a:t>
            </a:r>
            <a:r>
              <a:rPr lang="en-US" sz="2200" dirty="0">
                <a:solidFill>
                  <a:schemeClr val="accent5">
                    <a:lumMod val="50000"/>
                  </a:schemeClr>
                </a:solidFill>
                <a:latin typeface="Arial"/>
                <a:cs typeface="Arial"/>
              </a:rPr>
              <a:t>sold</a:t>
            </a:r>
            <a:r>
              <a:rPr lang="en-US" sz="2200" spc="-3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as</a:t>
            </a:r>
            <a:r>
              <a:rPr lang="en-US" sz="2200" spc="-2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certified,</a:t>
            </a:r>
            <a:r>
              <a:rPr lang="en-US" sz="2200" spc="-3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shall</a:t>
            </a:r>
            <a:r>
              <a:rPr lang="en-US" sz="2200" spc="-1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be</a:t>
            </a:r>
            <a:r>
              <a:rPr lang="en-US" sz="2200" spc="-2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identified</a:t>
            </a:r>
            <a:r>
              <a:rPr lang="en-US" sz="2200" spc="-2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as</a:t>
            </a:r>
            <a:r>
              <a:rPr lang="en-US" sz="2200" spc="-2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RFM</a:t>
            </a:r>
            <a:r>
              <a:rPr lang="en-US" sz="2200" spc="-1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certified</a:t>
            </a:r>
            <a:r>
              <a:rPr lang="en-US" sz="2200" spc="-3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on</a:t>
            </a:r>
            <a:r>
              <a:rPr lang="en-US" sz="2200" spc="-15" dirty="0">
                <a:solidFill>
                  <a:schemeClr val="accent5">
                    <a:lumMod val="50000"/>
                  </a:schemeClr>
                </a:solidFill>
                <a:latin typeface="Arial"/>
                <a:cs typeface="Arial"/>
              </a:rPr>
              <a:t> </a:t>
            </a:r>
            <a:r>
              <a:rPr lang="en-US" sz="2200" spc="-10" dirty="0">
                <a:solidFill>
                  <a:schemeClr val="accent5">
                    <a:lumMod val="50000"/>
                  </a:schemeClr>
                </a:solidFill>
                <a:latin typeface="Arial"/>
                <a:cs typeface="Arial"/>
              </a:rPr>
              <a:t>product </a:t>
            </a:r>
            <a:r>
              <a:rPr lang="en-US" sz="2200" dirty="0">
                <a:solidFill>
                  <a:schemeClr val="accent5">
                    <a:lumMod val="50000"/>
                  </a:schemeClr>
                </a:solidFill>
                <a:latin typeface="Arial"/>
                <a:cs typeface="Arial"/>
              </a:rPr>
              <a:t>packaging</a:t>
            </a:r>
            <a:r>
              <a:rPr lang="en-US" sz="2200" spc="-5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or</a:t>
            </a:r>
            <a:r>
              <a:rPr lang="en-US" sz="2200" spc="-1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associated</a:t>
            </a:r>
            <a:r>
              <a:rPr lang="en-US" sz="2200" spc="-4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documentation</a:t>
            </a:r>
            <a:r>
              <a:rPr lang="en-US" sz="2200" spc="-5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(e.g.</a:t>
            </a:r>
            <a:r>
              <a:rPr lang="en-US" sz="2200" spc="-3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sales</a:t>
            </a:r>
            <a:r>
              <a:rPr lang="en-US" sz="2200" spc="-15" dirty="0">
                <a:solidFill>
                  <a:schemeClr val="accent5">
                    <a:lumMod val="50000"/>
                  </a:schemeClr>
                </a:solidFill>
                <a:latin typeface="Arial"/>
                <a:cs typeface="Arial"/>
              </a:rPr>
              <a:t> </a:t>
            </a:r>
            <a:r>
              <a:rPr lang="en-US" sz="2200" spc="-10" dirty="0">
                <a:solidFill>
                  <a:schemeClr val="accent5">
                    <a:lumMod val="50000"/>
                  </a:schemeClr>
                </a:solidFill>
                <a:latin typeface="Arial"/>
                <a:cs typeface="Arial"/>
              </a:rPr>
              <a:t>invoice, </a:t>
            </a:r>
            <a:r>
              <a:rPr lang="en-US" sz="2200" dirty="0">
                <a:solidFill>
                  <a:schemeClr val="accent5">
                    <a:lumMod val="50000"/>
                  </a:schemeClr>
                </a:solidFill>
                <a:latin typeface="Arial"/>
                <a:cs typeface="Arial"/>
              </a:rPr>
              <a:t>dispatch</a:t>
            </a:r>
            <a:r>
              <a:rPr lang="en-US" sz="2200" spc="-25" dirty="0">
                <a:solidFill>
                  <a:schemeClr val="accent5">
                    <a:lumMod val="50000"/>
                  </a:schemeClr>
                </a:solidFill>
                <a:latin typeface="Arial"/>
                <a:cs typeface="Arial"/>
              </a:rPr>
              <a:t> </a:t>
            </a:r>
            <a:r>
              <a:rPr lang="en-US" sz="2200" spc="-10" dirty="0">
                <a:solidFill>
                  <a:schemeClr val="accent5">
                    <a:lumMod val="50000"/>
                  </a:schemeClr>
                </a:solidFill>
                <a:latin typeface="Arial"/>
                <a:cs typeface="Arial"/>
              </a:rPr>
              <a:t>documentation).</a:t>
            </a:r>
            <a:endParaRPr lang="en-US" sz="2200" dirty="0">
              <a:solidFill>
                <a:schemeClr val="accent5">
                  <a:lumMod val="50000"/>
                </a:schemeClr>
              </a:solidFill>
              <a:latin typeface="Arial"/>
              <a:cs typeface="Arial"/>
            </a:endParaRPr>
          </a:p>
        </p:txBody>
      </p:sp>
    </p:spTree>
    <p:extLst>
      <p:ext uri="{BB962C8B-B14F-4D97-AF65-F5344CB8AC3E}">
        <p14:creationId xmlns:p14="http://schemas.microsoft.com/office/powerpoint/2010/main" val="338817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945640" y="3028315"/>
            <a:ext cx="8219440" cy="2850139"/>
          </a:xfrm>
          <a:prstGeom prst="rect">
            <a:avLst/>
          </a:prstGeom>
          <a:solidFill>
            <a:schemeClr val="accent5">
              <a:lumMod val="50000"/>
            </a:schemeClr>
          </a:solidFill>
        </p:spPr>
        <p:txBody>
          <a:bodyPr vert="horz" wrap="square" lIns="0" tIns="13335" rIns="0" bIns="0" rtlCol="0">
            <a:spAutoFit/>
          </a:bodyPr>
          <a:lstStyle/>
          <a:p>
            <a:pPr marL="355600" indent="-342900">
              <a:spcBef>
                <a:spcPts val="105"/>
              </a:spcBef>
              <a:buClr>
                <a:schemeClr val="tx1"/>
              </a:buClr>
              <a:buFont typeface="Wingdings" panose="05000000000000000000" pitchFamily="2" charset="2"/>
              <a:buChar char="§"/>
              <a:tabLst>
                <a:tab pos="354965" algn="l"/>
                <a:tab pos="355600" algn="l"/>
              </a:tabLst>
            </a:pPr>
            <a:r>
              <a:rPr sz="2200" dirty="0">
                <a:latin typeface="Arial"/>
                <a:cs typeface="Arial"/>
              </a:rPr>
              <a:t>The</a:t>
            </a:r>
            <a:r>
              <a:rPr sz="2200" spc="-35" dirty="0">
                <a:latin typeface="Arial"/>
                <a:cs typeface="Arial"/>
              </a:rPr>
              <a:t> </a:t>
            </a:r>
            <a:r>
              <a:rPr sz="2200" dirty="0">
                <a:latin typeface="Arial"/>
                <a:cs typeface="Arial"/>
              </a:rPr>
              <a:t>applicant</a:t>
            </a:r>
            <a:r>
              <a:rPr sz="2200" spc="-30" dirty="0">
                <a:latin typeface="Arial"/>
                <a:cs typeface="Arial"/>
              </a:rPr>
              <a:t> </a:t>
            </a:r>
            <a:r>
              <a:rPr sz="2200" dirty="0">
                <a:latin typeface="Arial"/>
                <a:cs typeface="Arial"/>
              </a:rPr>
              <a:t>must</a:t>
            </a:r>
            <a:r>
              <a:rPr sz="2200" spc="-45" dirty="0">
                <a:latin typeface="Arial"/>
                <a:cs typeface="Arial"/>
              </a:rPr>
              <a:t> </a:t>
            </a:r>
            <a:r>
              <a:rPr sz="2200" dirty="0">
                <a:latin typeface="Arial"/>
                <a:cs typeface="Arial"/>
              </a:rPr>
              <a:t>have</a:t>
            </a:r>
            <a:r>
              <a:rPr sz="2200" spc="-30" dirty="0">
                <a:latin typeface="Arial"/>
                <a:cs typeface="Arial"/>
              </a:rPr>
              <a:t> </a:t>
            </a:r>
            <a:r>
              <a:rPr sz="2200" dirty="0">
                <a:latin typeface="Arial"/>
                <a:cs typeface="Arial"/>
              </a:rPr>
              <a:t>a</a:t>
            </a:r>
            <a:r>
              <a:rPr sz="2200" spc="-10" dirty="0">
                <a:latin typeface="Arial"/>
                <a:cs typeface="Arial"/>
              </a:rPr>
              <a:t> </a:t>
            </a:r>
            <a:r>
              <a:rPr sz="2200" dirty="0">
                <a:latin typeface="Arial"/>
                <a:cs typeface="Arial"/>
              </a:rPr>
              <a:t>procedure</a:t>
            </a:r>
            <a:r>
              <a:rPr sz="2200" spc="-50" dirty="0">
                <a:latin typeface="Arial"/>
                <a:cs typeface="Arial"/>
              </a:rPr>
              <a:t> </a:t>
            </a:r>
            <a:r>
              <a:rPr sz="2200" dirty="0">
                <a:latin typeface="Arial"/>
                <a:cs typeface="Arial"/>
              </a:rPr>
              <a:t>in</a:t>
            </a:r>
            <a:r>
              <a:rPr sz="2200" spc="-10" dirty="0">
                <a:latin typeface="Arial"/>
                <a:cs typeface="Arial"/>
              </a:rPr>
              <a:t> </a:t>
            </a:r>
            <a:r>
              <a:rPr sz="2200" dirty="0">
                <a:latin typeface="Arial"/>
                <a:cs typeface="Arial"/>
              </a:rPr>
              <a:t>place</a:t>
            </a:r>
            <a:r>
              <a:rPr sz="2200" spc="-25" dirty="0">
                <a:latin typeface="Arial"/>
                <a:cs typeface="Arial"/>
              </a:rPr>
              <a:t> </a:t>
            </a:r>
            <a:r>
              <a:rPr sz="2200" dirty="0">
                <a:latin typeface="Arial"/>
                <a:cs typeface="Arial"/>
              </a:rPr>
              <a:t>as</a:t>
            </a:r>
            <a:r>
              <a:rPr sz="2200" spc="-25" dirty="0">
                <a:latin typeface="Arial"/>
                <a:cs typeface="Arial"/>
              </a:rPr>
              <a:t> </a:t>
            </a:r>
            <a:r>
              <a:rPr sz="2200" dirty="0">
                <a:latin typeface="Arial"/>
                <a:cs typeface="Arial"/>
              </a:rPr>
              <a:t>to</a:t>
            </a:r>
            <a:r>
              <a:rPr sz="2200" spc="-30" dirty="0">
                <a:latin typeface="Arial"/>
                <a:cs typeface="Arial"/>
              </a:rPr>
              <a:t> </a:t>
            </a:r>
            <a:r>
              <a:rPr sz="2200" dirty="0">
                <a:latin typeface="Arial"/>
                <a:cs typeface="Arial"/>
              </a:rPr>
              <a:t>how</a:t>
            </a:r>
            <a:r>
              <a:rPr sz="2200" spc="-25" dirty="0">
                <a:latin typeface="Arial"/>
                <a:cs typeface="Arial"/>
              </a:rPr>
              <a:t> </a:t>
            </a:r>
            <a:r>
              <a:rPr sz="2200" dirty="0">
                <a:latin typeface="Arial"/>
                <a:cs typeface="Arial"/>
              </a:rPr>
              <a:t>they</a:t>
            </a:r>
            <a:r>
              <a:rPr sz="2200" spc="-30" dirty="0">
                <a:latin typeface="Arial"/>
                <a:cs typeface="Arial"/>
              </a:rPr>
              <a:t> </a:t>
            </a:r>
            <a:r>
              <a:rPr sz="2200" spc="-10" dirty="0">
                <a:latin typeface="Arial"/>
                <a:cs typeface="Arial"/>
              </a:rPr>
              <a:t>ensure</a:t>
            </a:r>
            <a:r>
              <a:rPr lang="en-US" sz="2200" spc="-10" dirty="0">
                <a:latin typeface="Arial"/>
                <a:cs typeface="Arial"/>
              </a:rPr>
              <a:t> </a:t>
            </a:r>
            <a:r>
              <a:rPr sz="2200" dirty="0">
                <a:latin typeface="Arial"/>
                <a:cs typeface="Arial"/>
              </a:rPr>
              <a:t>that</a:t>
            </a:r>
            <a:r>
              <a:rPr sz="2200" spc="-45" dirty="0">
                <a:latin typeface="Arial"/>
                <a:cs typeface="Arial"/>
              </a:rPr>
              <a:t> </a:t>
            </a:r>
            <a:r>
              <a:rPr sz="2200" dirty="0">
                <a:latin typeface="Arial"/>
                <a:cs typeface="Arial"/>
              </a:rPr>
              <a:t>only</a:t>
            </a:r>
            <a:r>
              <a:rPr sz="2200" spc="-20" dirty="0">
                <a:latin typeface="Arial"/>
                <a:cs typeface="Arial"/>
              </a:rPr>
              <a:t> </a:t>
            </a:r>
            <a:r>
              <a:rPr sz="2200" dirty="0">
                <a:latin typeface="Arial"/>
                <a:cs typeface="Arial"/>
              </a:rPr>
              <a:t>the</a:t>
            </a:r>
            <a:r>
              <a:rPr sz="2200" spc="-25" dirty="0">
                <a:latin typeface="Arial"/>
                <a:cs typeface="Arial"/>
              </a:rPr>
              <a:t> </a:t>
            </a:r>
            <a:r>
              <a:rPr sz="2200" dirty="0">
                <a:latin typeface="Arial"/>
                <a:cs typeface="Arial"/>
              </a:rPr>
              <a:t>correct</a:t>
            </a:r>
            <a:r>
              <a:rPr sz="2200" spc="-70" dirty="0">
                <a:latin typeface="Arial"/>
                <a:cs typeface="Arial"/>
              </a:rPr>
              <a:t> </a:t>
            </a:r>
            <a:r>
              <a:rPr sz="2200" dirty="0">
                <a:latin typeface="Arial"/>
                <a:cs typeface="Arial"/>
              </a:rPr>
              <a:t>products</a:t>
            </a:r>
            <a:r>
              <a:rPr sz="2200" spc="-50" dirty="0">
                <a:latin typeface="Arial"/>
                <a:cs typeface="Arial"/>
              </a:rPr>
              <a:t> </a:t>
            </a:r>
            <a:r>
              <a:rPr sz="2200" dirty="0">
                <a:latin typeface="Arial"/>
                <a:cs typeface="Arial"/>
              </a:rPr>
              <a:t>get</a:t>
            </a:r>
            <a:r>
              <a:rPr sz="2200" spc="-35" dirty="0">
                <a:latin typeface="Arial"/>
                <a:cs typeface="Arial"/>
              </a:rPr>
              <a:t> </a:t>
            </a:r>
            <a:r>
              <a:rPr sz="2200" dirty="0">
                <a:latin typeface="Arial"/>
                <a:cs typeface="Arial"/>
              </a:rPr>
              <a:t>labelled</a:t>
            </a:r>
            <a:r>
              <a:rPr sz="2200" spc="-20" dirty="0">
                <a:latin typeface="Arial"/>
                <a:cs typeface="Arial"/>
              </a:rPr>
              <a:t> </a:t>
            </a:r>
            <a:r>
              <a:rPr sz="2200" dirty="0">
                <a:latin typeface="Arial"/>
                <a:cs typeface="Arial"/>
              </a:rPr>
              <a:t>with</a:t>
            </a:r>
            <a:r>
              <a:rPr sz="2200" spc="-35" dirty="0">
                <a:latin typeface="Arial"/>
                <a:cs typeface="Arial"/>
              </a:rPr>
              <a:t> </a:t>
            </a:r>
            <a:r>
              <a:rPr sz="2200" dirty="0">
                <a:latin typeface="Arial"/>
                <a:cs typeface="Arial"/>
              </a:rPr>
              <a:t>the</a:t>
            </a:r>
            <a:r>
              <a:rPr sz="2200" spc="-30" dirty="0">
                <a:latin typeface="Arial"/>
                <a:cs typeface="Arial"/>
              </a:rPr>
              <a:t> </a:t>
            </a:r>
            <a:r>
              <a:rPr sz="2200" dirty="0">
                <a:latin typeface="Arial"/>
                <a:cs typeface="Arial"/>
              </a:rPr>
              <a:t>right</a:t>
            </a:r>
            <a:r>
              <a:rPr sz="2200" spc="-30" dirty="0">
                <a:latin typeface="Arial"/>
                <a:cs typeface="Arial"/>
              </a:rPr>
              <a:t> </a:t>
            </a:r>
            <a:r>
              <a:rPr sz="2200" spc="-10" dirty="0">
                <a:latin typeface="Arial"/>
                <a:cs typeface="Arial"/>
              </a:rPr>
              <a:t>label.</a:t>
            </a:r>
            <a:endParaRPr sz="2200" dirty="0">
              <a:latin typeface="Arial"/>
              <a:cs typeface="Arial"/>
            </a:endParaRPr>
          </a:p>
          <a:p>
            <a:pPr marL="355600" marR="113030" indent="-342900">
              <a:spcBef>
                <a:spcPts val="480"/>
              </a:spcBef>
              <a:buClr>
                <a:schemeClr val="tx1"/>
              </a:buClr>
              <a:buFont typeface="Wingdings" panose="05000000000000000000" pitchFamily="2" charset="2"/>
              <a:buChar char="§"/>
              <a:tabLst>
                <a:tab pos="354965" algn="l"/>
                <a:tab pos="355600" algn="l"/>
              </a:tabLst>
            </a:pPr>
            <a:r>
              <a:rPr sz="2200" dirty="0">
                <a:latin typeface="Arial"/>
                <a:cs typeface="Arial"/>
              </a:rPr>
              <a:t>The</a:t>
            </a:r>
            <a:r>
              <a:rPr sz="2200" spc="-30" dirty="0">
                <a:latin typeface="Arial"/>
                <a:cs typeface="Arial"/>
              </a:rPr>
              <a:t> </a:t>
            </a:r>
            <a:r>
              <a:rPr sz="2200" dirty="0">
                <a:latin typeface="Arial"/>
                <a:cs typeface="Arial"/>
              </a:rPr>
              <a:t>auditor</a:t>
            </a:r>
            <a:r>
              <a:rPr sz="2200" spc="-25" dirty="0">
                <a:latin typeface="Arial"/>
                <a:cs typeface="Arial"/>
              </a:rPr>
              <a:t> </a:t>
            </a:r>
            <a:r>
              <a:rPr sz="2200" dirty="0">
                <a:latin typeface="Arial"/>
                <a:cs typeface="Arial"/>
              </a:rPr>
              <a:t>should</a:t>
            </a:r>
            <a:r>
              <a:rPr sz="2200" spc="-35" dirty="0">
                <a:latin typeface="Arial"/>
                <a:cs typeface="Arial"/>
              </a:rPr>
              <a:t> </a:t>
            </a:r>
            <a:r>
              <a:rPr sz="2200" dirty="0">
                <a:latin typeface="Arial"/>
                <a:cs typeface="Arial"/>
              </a:rPr>
              <a:t>then</a:t>
            </a:r>
            <a:r>
              <a:rPr sz="2200" spc="-25" dirty="0">
                <a:latin typeface="Arial"/>
                <a:cs typeface="Arial"/>
              </a:rPr>
              <a:t> </a:t>
            </a:r>
            <a:r>
              <a:rPr sz="2200" dirty="0">
                <a:latin typeface="Arial"/>
                <a:cs typeface="Arial"/>
              </a:rPr>
              <a:t>verify</a:t>
            </a:r>
            <a:r>
              <a:rPr sz="2200" spc="-25" dirty="0">
                <a:latin typeface="Arial"/>
                <a:cs typeface="Arial"/>
              </a:rPr>
              <a:t> </a:t>
            </a:r>
            <a:r>
              <a:rPr sz="2200" dirty="0">
                <a:latin typeface="Arial"/>
                <a:cs typeface="Arial"/>
              </a:rPr>
              <a:t>that</a:t>
            </a:r>
            <a:r>
              <a:rPr sz="2200" spc="-35" dirty="0">
                <a:latin typeface="Arial"/>
                <a:cs typeface="Arial"/>
              </a:rPr>
              <a:t> </a:t>
            </a:r>
            <a:r>
              <a:rPr sz="2200" dirty="0">
                <a:latin typeface="Arial"/>
                <a:cs typeface="Arial"/>
              </a:rPr>
              <a:t>this</a:t>
            </a:r>
            <a:r>
              <a:rPr sz="2200" spc="-25" dirty="0">
                <a:latin typeface="Arial"/>
                <a:cs typeface="Arial"/>
              </a:rPr>
              <a:t> </a:t>
            </a:r>
            <a:r>
              <a:rPr sz="2200" dirty="0">
                <a:latin typeface="Arial"/>
                <a:cs typeface="Arial"/>
              </a:rPr>
              <a:t>procedure</a:t>
            </a:r>
            <a:r>
              <a:rPr sz="2200" spc="-55" dirty="0">
                <a:latin typeface="Arial"/>
                <a:cs typeface="Arial"/>
              </a:rPr>
              <a:t> </a:t>
            </a:r>
            <a:r>
              <a:rPr sz="2200" dirty="0">
                <a:latin typeface="Arial"/>
                <a:cs typeface="Arial"/>
              </a:rPr>
              <a:t>is</a:t>
            </a:r>
            <a:r>
              <a:rPr sz="2200" spc="-25" dirty="0">
                <a:latin typeface="Arial"/>
                <a:cs typeface="Arial"/>
              </a:rPr>
              <a:t> </a:t>
            </a:r>
            <a:r>
              <a:rPr sz="2200" dirty="0">
                <a:latin typeface="Arial"/>
                <a:cs typeface="Arial"/>
              </a:rPr>
              <a:t>being</a:t>
            </a:r>
            <a:r>
              <a:rPr sz="2200" spc="-25" dirty="0">
                <a:latin typeface="Arial"/>
                <a:cs typeface="Arial"/>
              </a:rPr>
              <a:t> </a:t>
            </a:r>
            <a:r>
              <a:rPr sz="2200" dirty="0">
                <a:latin typeface="Arial"/>
                <a:cs typeface="Arial"/>
              </a:rPr>
              <a:t>adhered</a:t>
            </a:r>
            <a:r>
              <a:rPr sz="2200" spc="-40" dirty="0">
                <a:latin typeface="Arial"/>
                <a:cs typeface="Arial"/>
              </a:rPr>
              <a:t> </a:t>
            </a:r>
            <a:r>
              <a:rPr sz="2200" spc="-25" dirty="0">
                <a:latin typeface="Arial"/>
                <a:cs typeface="Arial"/>
              </a:rPr>
              <a:t>to </a:t>
            </a:r>
            <a:r>
              <a:rPr sz="2200" dirty="0">
                <a:latin typeface="Arial"/>
                <a:cs typeface="Arial"/>
              </a:rPr>
              <a:t>during</a:t>
            </a:r>
            <a:r>
              <a:rPr sz="2200" spc="-40" dirty="0">
                <a:latin typeface="Arial"/>
                <a:cs typeface="Arial"/>
              </a:rPr>
              <a:t> </a:t>
            </a:r>
            <a:r>
              <a:rPr sz="2200" dirty="0">
                <a:latin typeface="Arial"/>
                <a:cs typeface="Arial"/>
              </a:rPr>
              <a:t>the</a:t>
            </a:r>
            <a:r>
              <a:rPr sz="2200" spc="-25" dirty="0">
                <a:latin typeface="Arial"/>
                <a:cs typeface="Arial"/>
              </a:rPr>
              <a:t> </a:t>
            </a:r>
            <a:r>
              <a:rPr sz="2200" spc="-10" dirty="0">
                <a:latin typeface="Arial"/>
                <a:cs typeface="Arial"/>
              </a:rPr>
              <a:t>assessment.</a:t>
            </a:r>
            <a:endParaRPr sz="2200" dirty="0">
              <a:latin typeface="Arial"/>
              <a:cs typeface="Arial"/>
            </a:endParaRPr>
          </a:p>
          <a:p>
            <a:pPr marL="355600" marR="5080" indent="-342900">
              <a:spcBef>
                <a:spcPts val="480"/>
              </a:spcBef>
              <a:buClr>
                <a:schemeClr val="tx1"/>
              </a:buClr>
              <a:buFont typeface="Wingdings" panose="05000000000000000000" pitchFamily="2" charset="2"/>
              <a:buChar char="§"/>
              <a:tabLst>
                <a:tab pos="354965" algn="l"/>
                <a:tab pos="355600" algn="l"/>
              </a:tabLst>
            </a:pPr>
            <a:r>
              <a:rPr sz="2200" dirty="0">
                <a:latin typeface="Arial"/>
                <a:cs typeface="Arial"/>
              </a:rPr>
              <a:t>The</a:t>
            </a:r>
            <a:r>
              <a:rPr sz="2200" spc="-25" dirty="0">
                <a:latin typeface="Arial"/>
                <a:cs typeface="Arial"/>
              </a:rPr>
              <a:t> </a:t>
            </a:r>
            <a:r>
              <a:rPr sz="2200" dirty="0">
                <a:latin typeface="Arial"/>
                <a:cs typeface="Arial"/>
              </a:rPr>
              <a:t>auditor</a:t>
            </a:r>
            <a:r>
              <a:rPr sz="2200" spc="-20" dirty="0">
                <a:latin typeface="Arial"/>
                <a:cs typeface="Arial"/>
              </a:rPr>
              <a:t> </a:t>
            </a:r>
            <a:r>
              <a:rPr sz="2200" dirty="0">
                <a:latin typeface="Arial"/>
                <a:cs typeface="Arial"/>
              </a:rPr>
              <a:t>should</a:t>
            </a:r>
            <a:r>
              <a:rPr sz="2200" spc="-35" dirty="0">
                <a:latin typeface="Arial"/>
                <a:cs typeface="Arial"/>
              </a:rPr>
              <a:t> </a:t>
            </a:r>
            <a:r>
              <a:rPr sz="2200" dirty="0">
                <a:latin typeface="Arial"/>
                <a:cs typeface="Arial"/>
              </a:rPr>
              <a:t>also</a:t>
            </a:r>
            <a:r>
              <a:rPr sz="2200" spc="-25" dirty="0">
                <a:latin typeface="Arial"/>
                <a:cs typeface="Arial"/>
              </a:rPr>
              <a:t> </a:t>
            </a:r>
            <a:r>
              <a:rPr sz="2200" dirty="0">
                <a:latin typeface="Arial"/>
                <a:cs typeface="Arial"/>
              </a:rPr>
              <a:t>check</a:t>
            </a:r>
            <a:r>
              <a:rPr sz="2200" spc="-45" dirty="0">
                <a:latin typeface="Arial"/>
                <a:cs typeface="Arial"/>
              </a:rPr>
              <a:t> </a:t>
            </a:r>
            <a:r>
              <a:rPr sz="2200" dirty="0">
                <a:latin typeface="Arial"/>
                <a:cs typeface="Arial"/>
              </a:rPr>
              <a:t>that</a:t>
            </a:r>
            <a:r>
              <a:rPr sz="2200" spc="-30" dirty="0">
                <a:latin typeface="Arial"/>
                <a:cs typeface="Arial"/>
              </a:rPr>
              <a:t> </a:t>
            </a:r>
            <a:r>
              <a:rPr sz="2200" dirty="0">
                <a:latin typeface="Arial"/>
                <a:cs typeface="Arial"/>
              </a:rPr>
              <a:t>this</a:t>
            </a:r>
            <a:r>
              <a:rPr sz="2200" spc="-10" dirty="0">
                <a:latin typeface="Arial"/>
                <a:cs typeface="Arial"/>
              </a:rPr>
              <a:t> </a:t>
            </a:r>
            <a:r>
              <a:rPr sz="2200" dirty="0">
                <a:latin typeface="Arial"/>
                <a:cs typeface="Arial"/>
              </a:rPr>
              <a:t>procedure</a:t>
            </a:r>
            <a:r>
              <a:rPr sz="2200" spc="-60" dirty="0">
                <a:latin typeface="Arial"/>
                <a:cs typeface="Arial"/>
              </a:rPr>
              <a:t> </a:t>
            </a:r>
            <a:r>
              <a:rPr sz="2200" dirty="0">
                <a:latin typeface="Arial"/>
                <a:cs typeface="Arial"/>
              </a:rPr>
              <a:t>is</a:t>
            </a:r>
            <a:r>
              <a:rPr sz="2200" spc="-10" dirty="0">
                <a:latin typeface="Arial"/>
                <a:cs typeface="Arial"/>
              </a:rPr>
              <a:t> </a:t>
            </a:r>
            <a:r>
              <a:rPr sz="2200" dirty="0">
                <a:latin typeface="Arial"/>
                <a:cs typeface="Arial"/>
              </a:rPr>
              <a:t>also</a:t>
            </a:r>
            <a:r>
              <a:rPr sz="2200" spc="-25" dirty="0">
                <a:latin typeface="Arial"/>
                <a:cs typeface="Arial"/>
              </a:rPr>
              <a:t> </a:t>
            </a:r>
            <a:r>
              <a:rPr sz="2200" dirty="0">
                <a:latin typeface="Arial"/>
                <a:cs typeface="Arial"/>
              </a:rPr>
              <a:t>checked</a:t>
            </a:r>
            <a:r>
              <a:rPr sz="2200" spc="-45" dirty="0">
                <a:latin typeface="Arial"/>
                <a:cs typeface="Arial"/>
              </a:rPr>
              <a:t> </a:t>
            </a:r>
            <a:r>
              <a:rPr sz="2200" spc="-25" dirty="0">
                <a:latin typeface="Arial"/>
                <a:cs typeface="Arial"/>
              </a:rPr>
              <a:t>as </a:t>
            </a:r>
            <a:r>
              <a:rPr sz="2200" dirty="0">
                <a:latin typeface="Arial"/>
                <a:cs typeface="Arial"/>
              </a:rPr>
              <a:t>part</a:t>
            </a:r>
            <a:r>
              <a:rPr sz="2200" spc="-60" dirty="0">
                <a:latin typeface="Arial"/>
                <a:cs typeface="Arial"/>
              </a:rPr>
              <a:t> </a:t>
            </a:r>
            <a:r>
              <a:rPr sz="2200" dirty="0">
                <a:latin typeface="Arial"/>
                <a:cs typeface="Arial"/>
              </a:rPr>
              <a:t>of</a:t>
            </a:r>
            <a:r>
              <a:rPr sz="2200" spc="-20" dirty="0">
                <a:latin typeface="Arial"/>
                <a:cs typeface="Arial"/>
              </a:rPr>
              <a:t> </a:t>
            </a:r>
            <a:r>
              <a:rPr sz="2200" dirty="0">
                <a:latin typeface="Arial"/>
                <a:cs typeface="Arial"/>
              </a:rPr>
              <a:t>the</a:t>
            </a:r>
            <a:r>
              <a:rPr sz="2200" spc="-30" dirty="0">
                <a:latin typeface="Arial"/>
                <a:cs typeface="Arial"/>
              </a:rPr>
              <a:t> </a:t>
            </a:r>
            <a:r>
              <a:rPr sz="2200" dirty="0">
                <a:latin typeface="Arial"/>
                <a:cs typeface="Arial"/>
              </a:rPr>
              <a:t>internal</a:t>
            </a:r>
            <a:r>
              <a:rPr sz="2200" spc="-35" dirty="0">
                <a:latin typeface="Arial"/>
                <a:cs typeface="Arial"/>
              </a:rPr>
              <a:t> </a:t>
            </a:r>
            <a:r>
              <a:rPr sz="2200" dirty="0">
                <a:latin typeface="Arial"/>
                <a:cs typeface="Arial"/>
              </a:rPr>
              <a:t>audit</a:t>
            </a:r>
            <a:r>
              <a:rPr sz="2200" spc="-10" dirty="0">
                <a:latin typeface="Arial"/>
                <a:cs typeface="Arial"/>
              </a:rPr>
              <a:t> </a:t>
            </a:r>
            <a:r>
              <a:rPr sz="2200" dirty="0">
                <a:latin typeface="Arial"/>
                <a:cs typeface="Arial"/>
              </a:rPr>
              <a:t>process</a:t>
            </a:r>
            <a:r>
              <a:rPr sz="2200" spc="-60" dirty="0">
                <a:latin typeface="Arial"/>
                <a:cs typeface="Arial"/>
              </a:rPr>
              <a:t> </a:t>
            </a:r>
            <a:r>
              <a:rPr sz="2200" dirty="0">
                <a:latin typeface="Arial"/>
                <a:cs typeface="Arial"/>
              </a:rPr>
              <a:t>to</a:t>
            </a:r>
            <a:r>
              <a:rPr sz="2200" spc="-30" dirty="0">
                <a:latin typeface="Arial"/>
                <a:cs typeface="Arial"/>
              </a:rPr>
              <a:t> </a:t>
            </a:r>
            <a:r>
              <a:rPr sz="2200" dirty="0">
                <a:latin typeface="Arial"/>
                <a:cs typeface="Arial"/>
              </a:rPr>
              <a:t>ensure</a:t>
            </a:r>
            <a:r>
              <a:rPr sz="2200" spc="-40" dirty="0">
                <a:latin typeface="Arial"/>
                <a:cs typeface="Arial"/>
              </a:rPr>
              <a:t> </a:t>
            </a:r>
            <a:r>
              <a:rPr sz="2200" dirty="0">
                <a:latin typeface="Arial"/>
                <a:cs typeface="Arial"/>
              </a:rPr>
              <a:t>that</a:t>
            </a:r>
            <a:r>
              <a:rPr sz="2200" spc="-45" dirty="0">
                <a:latin typeface="Arial"/>
                <a:cs typeface="Arial"/>
              </a:rPr>
              <a:t> </a:t>
            </a:r>
            <a:r>
              <a:rPr sz="2200" dirty="0">
                <a:latin typeface="Arial"/>
                <a:cs typeface="Arial"/>
              </a:rPr>
              <a:t>it</a:t>
            </a:r>
            <a:r>
              <a:rPr sz="2200" spc="-10" dirty="0">
                <a:latin typeface="Arial"/>
                <a:cs typeface="Arial"/>
              </a:rPr>
              <a:t> </a:t>
            </a:r>
            <a:r>
              <a:rPr sz="2200" dirty="0">
                <a:latin typeface="Arial"/>
                <a:cs typeface="Arial"/>
              </a:rPr>
              <a:t>is</a:t>
            </a:r>
            <a:r>
              <a:rPr sz="2200" spc="-25" dirty="0">
                <a:latin typeface="Arial"/>
                <a:cs typeface="Arial"/>
              </a:rPr>
              <a:t> </a:t>
            </a:r>
            <a:r>
              <a:rPr sz="2200" dirty="0">
                <a:latin typeface="Arial"/>
                <a:cs typeface="Arial"/>
              </a:rPr>
              <a:t>operating</a:t>
            </a:r>
            <a:r>
              <a:rPr sz="2200" spc="-40" dirty="0">
                <a:latin typeface="Arial"/>
                <a:cs typeface="Arial"/>
              </a:rPr>
              <a:t> </a:t>
            </a:r>
            <a:r>
              <a:rPr sz="2200" spc="-10" dirty="0">
                <a:latin typeface="Arial"/>
                <a:cs typeface="Arial"/>
              </a:rPr>
              <a:t>correctly</a:t>
            </a:r>
            <a:endParaRPr sz="2200" dirty="0">
              <a:latin typeface="Arial"/>
              <a:cs typeface="Arial"/>
            </a:endParaRPr>
          </a:p>
        </p:txBody>
      </p:sp>
      <p:sp>
        <p:nvSpPr>
          <p:cNvPr id="4" name="TextBox 3"/>
          <p:cNvSpPr txBox="1"/>
          <p:nvPr/>
        </p:nvSpPr>
        <p:spPr>
          <a:xfrm>
            <a:off x="1945640" y="1807468"/>
            <a:ext cx="8219440" cy="1220847"/>
          </a:xfrm>
          <a:prstGeom prst="rect">
            <a:avLst/>
          </a:prstGeom>
          <a:solidFill>
            <a:schemeClr val="accent5">
              <a:lumMod val="40000"/>
              <a:lumOff val="60000"/>
            </a:schemeClr>
          </a:solidFill>
          <a:ln>
            <a:solidFill>
              <a:schemeClr val="bg2"/>
            </a:solidFill>
          </a:ln>
        </p:spPr>
        <p:txBody>
          <a:bodyPr wrap="square" rtlCol="0" anchor="ctr" anchorCtr="1">
            <a:spAutoFit/>
          </a:bodyPr>
          <a:lstStyle/>
          <a:p>
            <a:pPr marL="355600" marR="791210" indent="-342900">
              <a:lnSpc>
                <a:spcPts val="2160"/>
              </a:lnSpc>
              <a:spcBef>
                <a:spcPts val="375"/>
              </a:spcBef>
            </a:pPr>
            <a:r>
              <a:rPr lang="en-US" sz="2200" dirty="0">
                <a:solidFill>
                  <a:schemeClr val="accent5">
                    <a:lumMod val="50000"/>
                  </a:schemeClr>
                </a:solidFill>
                <a:latin typeface="Arial" panose="020B0604020202020204" pitchFamily="34" charset="0"/>
                <a:cs typeface="Arial" panose="020B0604020202020204" pitchFamily="34" charset="0"/>
              </a:rPr>
              <a:t>3.7</a:t>
            </a:r>
            <a:r>
              <a:rPr lang="en-US" sz="2200" spc="-60" dirty="0">
                <a:solidFill>
                  <a:schemeClr val="accent5">
                    <a:lumMod val="50000"/>
                  </a:schemeClr>
                </a:solidFill>
                <a:latin typeface="Arial" panose="020B0604020202020204" pitchFamily="34" charset="0"/>
                <a:cs typeface="Arial" panose="020B0604020202020204" pitchFamily="34" charset="0"/>
              </a:rPr>
              <a:t> </a:t>
            </a:r>
            <a:r>
              <a:rPr lang="en-US" sz="2200" dirty="0">
                <a:solidFill>
                  <a:schemeClr val="accent5">
                    <a:lumMod val="50000"/>
                  </a:schemeClr>
                </a:solidFill>
                <a:latin typeface="Arial" panose="020B0604020202020204" pitchFamily="34" charset="0"/>
                <a:cs typeface="Arial" panose="020B0604020202020204" pitchFamily="34" charset="0"/>
              </a:rPr>
              <a:t>The</a:t>
            </a:r>
            <a:r>
              <a:rPr lang="en-US" sz="2200" spc="-125" dirty="0">
                <a:solidFill>
                  <a:schemeClr val="accent5">
                    <a:lumMod val="50000"/>
                  </a:schemeClr>
                </a:solidFill>
                <a:latin typeface="Arial" panose="020B0604020202020204" pitchFamily="34" charset="0"/>
                <a:cs typeface="Arial" panose="020B0604020202020204" pitchFamily="34" charset="0"/>
              </a:rPr>
              <a:t> </a:t>
            </a:r>
            <a:r>
              <a:rPr lang="en-US" sz="2200" dirty="0">
                <a:solidFill>
                  <a:schemeClr val="accent5">
                    <a:lumMod val="50000"/>
                  </a:schemeClr>
                </a:solidFill>
                <a:latin typeface="Arial" panose="020B0604020202020204" pitchFamily="34" charset="0"/>
                <a:cs typeface="Arial" panose="020B0604020202020204" pitchFamily="34" charset="0"/>
              </a:rPr>
              <a:t>Applicant</a:t>
            </a:r>
            <a:r>
              <a:rPr lang="en-US" sz="2200" spc="-10" dirty="0">
                <a:solidFill>
                  <a:schemeClr val="accent5">
                    <a:lumMod val="50000"/>
                  </a:schemeClr>
                </a:solidFill>
                <a:latin typeface="Arial" panose="020B0604020202020204" pitchFamily="34" charset="0"/>
                <a:cs typeface="Arial" panose="020B0604020202020204" pitchFamily="34" charset="0"/>
              </a:rPr>
              <a:t> </a:t>
            </a:r>
            <a:r>
              <a:rPr lang="en-US" sz="2200" dirty="0">
                <a:solidFill>
                  <a:schemeClr val="accent5">
                    <a:lumMod val="50000"/>
                  </a:schemeClr>
                </a:solidFill>
                <a:latin typeface="Arial" panose="020B0604020202020204" pitchFamily="34" charset="0"/>
                <a:cs typeface="Arial" panose="020B0604020202020204" pitchFamily="34" charset="0"/>
              </a:rPr>
              <a:t>shall</a:t>
            </a:r>
            <a:r>
              <a:rPr lang="en-US" sz="2200" spc="-25" dirty="0">
                <a:solidFill>
                  <a:schemeClr val="accent5">
                    <a:lumMod val="50000"/>
                  </a:schemeClr>
                </a:solidFill>
                <a:latin typeface="Arial" panose="020B0604020202020204" pitchFamily="34" charset="0"/>
                <a:cs typeface="Arial" panose="020B0604020202020204" pitchFamily="34" charset="0"/>
              </a:rPr>
              <a:t> </a:t>
            </a:r>
            <a:r>
              <a:rPr lang="en-US" sz="2200" dirty="0">
                <a:solidFill>
                  <a:schemeClr val="accent5">
                    <a:lumMod val="50000"/>
                  </a:schemeClr>
                </a:solidFill>
                <a:latin typeface="Arial" panose="020B0604020202020204" pitchFamily="34" charset="0"/>
                <a:cs typeface="Arial" panose="020B0604020202020204" pitchFamily="34" charset="0"/>
              </a:rPr>
              <a:t>operate</a:t>
            </a:r>
            <a:r>
              <a:rPr lang="en-US" sz="2200" spc="-30" dirty="0">
                <a:solidFill>
                  <a:schemeClr val="accent5">
                    <a:lumMod val="50000"/>
                  </a:schemeClr>
                </a:solidFill>
                <a:latin typeface="Arial" panose="020B0604020202020204" pitchFamily="34" charset="0"/>
                <a:cs typeface="Arial" panose="020B0604020202020204" pitchFamily="34" charset="0"/>
              </a:rPr>
              <a:t> </a:t>
            </a:r>
            <a:r>
              <a:rPr lang="en-US" sz="2200" dirty="0">
                <a:solidFill>
                  <a:schemeClr val="accent5">
                    <a:lumMod val="50000"/>
                  </a:schemeClr>
                </a:solidFill>
                <a:latin typeface="Arial" panose="020B0604020202020204" pitchFamily="34" charset="0"/>
                <a:cs typeface="Arial" panose="020B0604020202020204" pitchFamily="34" charset="0"/>
              </a:rPr>
              <a:t>a</a:t>
            </a:r>
            <a:r>
              <a:rPr lang="en-US" sz="2200" spc="-20" dirty="0">
                <a:solidFill>
                  <a:schemeClr val="accent5">
                    <a:lumMod val="50000"/>
                  </a:schemeClr>
                </a:solidFill>
                <a:latin typeface="Arial" panose="020B0604020202020204" pitchFamily="34" charset="0"/>
                <a:cs typeface="Arial" panose="020B0604020202020204" pitchFamily="34" charset="0"/>
              </a:rPr>
              <a:t> </a:t>
            </a:r>
            <a:r>
              <a:rPr lang="en-US" sz="2200" dirty="0">
                <a:solidFill>
                  <a:schemeClr val="accent5">
                    <a:lumMod val="50000"/>
                  </a:schemeClr>
                </a:solidFill>
                <a:latin typeface="Arial" panose="020B0604020202020204" pitchFamily="34" charset="0"/>
                <a:cs typeface="Arial" panose="020B0604020202020204" pitchFamily="34" charset="0"/>
              </a:rPr>
              <a:t>secure</a:t>
            </a:r>
            <a:r>
              <a:rPr lang="en-US" sz="2200" spc="-45" dirty="0">
                <a:solidFill>
                  <a:schemeClr val="accent5">
                    <a:lumMod val="50000"/>
                  </a:schemeClr>
                </a:solidFill>
                <a:latin typeface="Arial" panose="020B0604020202020204" pitchFamily="34" charset="0"/>
                <a:cs typeface="Arial" panose="020B0604020202020204" pitchFamily="34" charset="0"/>
              </a:rPr>
              <a:t> </a:t>
            </a:r>
            <a:r>
              <a:rPr lang="en-US" sz="2200" dirty="0">
                <a:solidFill>
                  <a:schemeClr val="accent5">
                    <a:lumMod val="50000"/>
                  </a:schemeClr>
                </a:solidFill>
                <a:latin typeface="Arial" panose="020B0604020202020204" pitchFamily="34" charset="0"/>
                <a:cs typeface="Arial" panose="020B0604020202020204" pitchFamily="34" charset="0"/>
              </a:rPr>
              <a:t>system</a:t>
            </a:r>
            <a:r>
              <a:rPr lang="en-US" sz="2200" spc="-30" dirty="0">
                <a:solidFill>
                  <a:schemeClr val="accent5">
                    <a:lumMod val="50000"/>
                  </a:schemeClr>
                </a:solidFill>
                <a:latin typeface="Arial" panose="020B0604020202020204" pitchFamily="34" charset="0"/>
                <a:cs typeface="Arial" panose="020B0604020202020204" pitchFamily="34" charset="0"/>
              </a:rPr>
              <a:t> </a:t>
            </a:r>
            <a:r>
              <a:rPr lang="en-US" sz="2200" dirty="0">
                <a:solidFill>
                  <a:schemeClr val="accent5">
                    <a:lumMod val="50000"/>
                  </a:schemeClr>
                </a:solidFill>
                <a:latin typeface="Arial" panose="020B0604020202020204" pitchFamily="34" charset="0"/>
                <a:cs typeface="Arial" panose="020B0604020202020204" pitchFamily="34" charset="0"/>
              </a:rPr>
              <a:t>for</a:t>
            </a:r>
            <a:r>
              <a:rPr lang="en-US" sz="2200" spc="-30" dirty="0">
                <a:solidFill>
                  <a:schemeClr val="accent5">
                    <a:lumMod val="50000"/>
                  </a:schemeClr>
                </a:solidFill>
                <a:latin typeface="Arial" panose="020B0604020202020204" pitchFamily="34" charset="0"/>
                <a:cs typeface="Arial" panose="020B0604020202020204" pitchFamily="34" charset="0"/>
              </a:rPr>
              <a:t> </a:t>
            </a:r>
            <a:r>
              <a:rPr lang="en-US" sz="2200" dirty="0">
                <a:solidFill>
                  <a:schemeClr val="accent5">
                    <a:lumMod val="50000"/>
                  </a:schemeClr>
                </a:solidFill>
                <a:latin typeface="Arial" panose="020B0604020202020204" pitchFamily="34" charset="0"/>
                <a:cs typeface="Arial" panose="020B0604020202020204" pitchFamily="34" charset="0"/>
              </a:rPr>
              <a:t>the</a:t>
            </a:r>
            <a:r>
              <a:rPr lang="en-US" sz="2200" spc="-20" dirty="0">
                <a:solidFill>
                  <a:schemeClr val="accent5">
                    <a:lumMod val="50000"/>
                  </a:schemeClr>
                </a:solidFill>
                <a:latin typeface="Arial" panose="020B0604020202020204" pitchFamily="34" charset="0"/>
                <a:cs typeface="Arial" panose="020B0604020202020204" pitchFamily="34" charset="0"/>
              </a:rPr>
              <a:t> </a:t>
            </a:r>
            <a:r>
              <a:rPr lang="en-US" sz="2200" spc="-10" dirty="0">
                <a:solidFill>
                  <a:schemeClr val="accent5">
                    <a:lumMod val="50000"/>
                  </a:schemeClr>
                </a:solidFill>
                <a:latin typeface="Arial" panose="020B0604020202020204" pitchFamily="34" charset="0"/>
                <a:cs typeface="Arial" panose="020B0604020202020204" pitchFamily="34" charset="0"/>
              </a:rPr>
              <a:t>production, </a:t>
            </a:r>
            <a:r>
              <a:rPr lang="en-US" sz="2200" dirty="0">
                <a:solidFill>
                  <a:schemeClr val="accent5">
                    <a:lumMod val="50000"/>
                  </a:schemeClr>
                </a:solidFill>
                <a:latin typeface="Arial" panose="020B0604020202020204" pitchFamily="34" charset="0"/>
                <a:cs typeface="Arial" panose="020B0604020202020204" pitchFamily="34" charset="0"/>
              </a:rPr>
              <a:t>storage</a:t>
            </a:r>
            <a:r>
              <a:rPr lang="en-US" sz="2200" spc="-55" dirty="0">
                <a:solidFill>
                  <a:schemeClr val="accent5">
                    <a:lumMod val="50000"/>
                  </a:schemeClr>
                </a:solidFill>
                <a:latin typeface="Arial" panose="020B0604020202020204" pitchFamily="34" charset="0"/>
                <a:cs typeface="Arial" panose="020B0604020202020204" pitchFamily="34" charset="0"/>
              </a:rPr>
              <a:t> </a:t>
            </a:r>
            <a:r>
              <a:rPr lang="en-US" sz="2200" dirty="0">
                <a:solidFill>
                  <a:schemeClr val="accent5">
                    <a:lumMod val="50000"/>
                  </a:schemeClr>
                </a:solidFill>
                <a:latin typeface="Arial" panose="020B0604020202020204" pitchFamily="34" charset="0"/>
                <a:cs typeface="Arial" panose="020B0604020202020204" pitchFamily="34" charset="0"/>
              </a:rPr>
              <a:t>and</a:t>
            </a:r>
            <a:r>
              <a:rPr lang="en-US" sz="2200" spc="-30" dirty="0">
                <a:solidFill>
                  <a:schemeClr val="accent5">
                    <a:lumMod val="50000"/>
                  </a:schemeClr>
                </a:solidFill>
                <a:latin typeface="Arial" panose="020B0604020202020204" pitchFamily="34" charset="0"/>
                <a:cs typeface="Arial" panose="020B0604020202020204" pitchFamily="34" charset="0"/>
              </a:rPr>
              <a:t> </a:t>
            </a:r>
            <a:r>
              <a:rPr lang="en-US" sz="2200" dirty="0">
                <a:solidFill>
                  <a:schemeClr val="accent5">
                    <a:lumMod val="50000"/>
                  </a:schemeClr>
                </a:solidFill>
                <a:latin typeface="Arial" panose="020B0604020202020204" pitchFamily="34" charset="0"/>
                <a:cs typeface="Arial" panose="020B0604020202020204" pitchFamily="34" charset="0"/>
              </a:rPr>
              <a:t>application</a:t>
            </a:r>
            <a:r>
              <a:rPr lang="en-US" sz="2200" spc="-35" dirty="0">
                <a:solidFill>
                  <a:schemeClr val="accent5">
                    <a:lumMod val="50000"/>
                  </a:schemeClr>
                </a:solidFill>
                <a:latin typeface="Arial" panose="020B0604020202020204" pitchFamily="34" charset="0"/>
                <a:cs typeface="Arial" panose="020B0604020202020204" pitchFamily="34" charset="0"/>
              </a:rPr>
              <a:t> </a:t>
            </a:r>
            <a:r>
              <a:rPr lang="en-US" sz="2200" dirty="0">
                <a:solidFill>
                  <a:schemeClr val="accent5">
                    <a:lumMod val="50000"/>
                  </a:schemeClr>
                </a:solidFill>
                <a:latin typeface="Arial" panose="020B0604020202020204" pitchFamily="34" charset="0"/>
                <a:cs typeface="Arial" panose="020B0604020202020204" pitchFamily="34" charset="0"/>
              </a:rPr>
              <a:t>of</a:t>
            </a:r>
            <a:r>
              <a:rPr lang="en-US" sz="2200" spc="-35" dirty="0">
                <a:solidFill>
                  <a:schemeClr val="accent5">
                    <a:lumMod val="50000"/>
                  </a:schemeClr>
                </a:solidFill>
                <a:latin typeface="Arial" panose="020B0604020202020204" pitchFamily="34" charset="0"/>
                <a:cs typeface="Arial" panose="020B0604020202020204" pitchFamily="34" charset="0"/>
              </a:rPr>
              <a:t> </a:t>
            </a:r>
            <a:r>
              <a:rPr lang="en-US" sz="2200" dirty="0">
                <a:solidFill>
                  <a:schemeClr val="accent5">
                    <a:lumMod val="50000"/>
                  </a:schemeClr>
                </a:solidFill>
                <a:latin typeface="Arial" panose="020B0604020202020204" pitchFamily="34" charset="0"/>
                <a:cs typeface="Arial" panose="020B0604020202020204" pitchFamily="34" charset="0"/>
              </a:rPr>
              <a:t>product</a:t>
            </a:r>
            <a:r>
              <a:rPr lang="en-US" sz="2200" spc="-60" dirty="0">
                <a:solidFill>
                  <a:schemeClr val="accent5">
                    <a:lumMod val="50000"/>
                  </a:schemeClr>
                </a:solidFill>
                <a:latin typeface="Arial" panose="020B0604020202020204" pitchFamily="34" charset="0"/>
                <a:cs typeface="Arial" panose="020B0604020202020204" pitchFamily="34" charset="0"/>
              </a:rPr>
              <a:t> </a:t>
            </a:r>
            <a:r>
              <a:rPr lang="en-US" sz="2200" dirty="0">
                <a:solidFill>
                  <a:schemeClr val="accent5">
                    <a:lumMod val="50000"/>
                  </a:schemeClr>
                </a:solidFill>
                <a:latin typeface="Arial" panose="020B0604020202020204" pitchFamily="34" charset="0"/>
                <a:cs typeface="Arial" panose="020B0604020202020204" pitchFamily="34" charset="0"/>
              </a:rPr>
              <a:t>labels</a:t>
            </a:r>
            <a:r>
              <a:rPr lang="en-US" sz="2200" spc="-25" dirty="0">
                <a:solidFill>
                  <a:schemeClr val="accent5">
                    <a:lumMod val="50000"/>
                  </a:schemeClr>
                </a:solidFill>
                <a:latin typeface="Arial" panose="020B0604020202020204" pitchFamily="34" charset="0"/>
                <a:cs typeface="Arial" panose="020B0604020202020204" pitchFamily="34" charset="0"/>
              </a:rPr>
              <a:t> </a:t>
            </a:r>
            <a:r>
              <a:rPr lang="en-US" sz="2200" dirty="0">
                <a:solidFill>
                  <a:schemeClr val="accent5">
                    <a:lumMod val="50000"/>
                  </a:schemeClr>
                </a:solidFill>
                <a:latin typeface="Arial" panose="020B0604020202020204" pitchFamily="34" charset="0"/>
                <a:cs typeface="Arial" panose="020B0604020202020204" pitchFamily="34" charset="0"/>
              </a:rPr>
              <a:t>bearing</a:t>
            </a:r>
            <a:r>
              <a:rPr lang="en-US" sz="2200" spc="-30" dirty="0">
                <a:solidFill>
                  <a:schemeClr val="accent5">
                    <a:lumMod val="50000"/>
                  </a:schemeClr>
                </a:solidFill>
                <a:latin typeface="Arial" panose="020B0604020202020204" pitchFamily="34" charset="0"/>
                <a:cs typeface="Arial" panose="020B0604020202020204" pitchFamily="34" charset="0"/>
              </a:rPr>
              <a:t> </a:t>
            </a:r>
            <a:r>
              <a:rPr lang="en-US" sz="2200" dirty="0">
                <a:solidFill>
                  <a:schemeClr val="accent5">
                    <a:lumMod val="50000"/>
                  </a:schemeClr>
                </a:solidFill>
                <a:latin typeface="Arial" panose="020B0604020202020204" pitchFamily="34" charset="0"/>
                <a:cs typeface="Arial" panose="020B0604020202020204" pitchFamily="34" charset="0"/>
              </a:rPr>
              <a:t>the</a:t>
            </a:r>
            <a:r>
              <a:rPr lang="en-US" sz="2200" spc="-35" dirty="0">
                <a:solidFill>
                  <a:schemeClr val="accent5">
                    <a:lumMod val="50000"/>
                  </a:schemeClr>
                </a:solidFill>
                <a:latin typeface="Arial" panose="020B0604020202020204" pitchFamily="34" charset="0"/>
                <a:cs typeface="Arial" panose="020B0604020202020204" pitchFamily="34" charset="0"/>
              </a:rPr>
              <a:t> </a:t>
            </a:r>
            <a:r>
              <a:rPr lang="en-US" sz="2200" spc="-10" dirty="0">
                <a:solidFill>
                  <a:schemeClr val="accent5">
                    <a:lumMod val="50000"/>
                  </a:schemeClr>
                </a:solidFill>
                <a:latin typeface="Arial" panose="020B0604020202020204" pitchFamily="34" charset="0"/>
                <a:cs typeface="Arial" panose="020B0604020202020204" pitchFamily="34" charset="0"/>
              </a:rPr>
              <a:t>certified </a:t>
            </a:r>
            <a:r>
              <a:rPr lang="en-US" sz="2200" dirty="0">
                <a:solidFill>
                  <a:schemeClr val="accent5">
                    <a:lumMod val="50000"/>
                  </a:schemeClr>
                </a:solidFill>
                <a:latin typeface="Arial" panose="020B0604020202020204" pitchFamily="34" charset="0"/>
                <a:cs typeface="Arial" panose="020B0604020202020204" pitchFamily="34" charset="0"/>
              </a:rPr>
              <a:t>seal/statement,</a:t>
            </a:r>
            <a:r>
              <a:rPr lang="en-US" sz="2200" spc="-70" dirty="0">
                <a:solidFill>
                  <a:schemeClr val="accent5">
                    <a:lumMod val="50000"/>
                  </a:schemeClr>
                </a:solidFill>
                <a:latin typeface="Arial" panose="020B0604020202020204" pitchFamily="34" charset="0"/>
                <a:cs typeface="Arial" panose="020B0604020202020204" pitchFamily="34" charset="0"/>
              </a:rPr>
              <a:t> </a:t>
            </a:r>
            <a:r>
              <a:rPr lang="en-US" sz="2200" dirty="0">
                <a:solidFill>
                  <a:schemeClr val="accent5">
                    <a:lumMod val="50000"/>
                  </a:schemeClr>
                </a:solidFill>
                <a:latin typeface="Arial" panose="020B0604020202020204" pitchFamily="34" charset="0"/>
                <a:cs typeface="Arial" panose="020B0604020202020204" pitchFamily="34" charset="0"/>
              </a:rPr>
              <a:t>to</a:t>
            </a:r>
            <a:r>
              <a:rPr lang="en-US" sz="2200" spc="-40" dirty="0">
                <a:solidFill>
                  <a:schemeClr val="accent5">
                    <a:lumMod val="50000"/>
                  </a:schemeClr>
                </a:solidFill>
                <a:latin typeface="Arial" panose="020B0604020202020204" pitchFamily="34" charset="0"/>
                <a:cs typeface="Arial" panose="020B0604020202020204" pitchFamily="34" charset="0"/>
              </a:rPr>
              <a:t> </a:t>
            </a:r>
            <a:r>
              <a:rPr lang="en-US" sz="2200" dirty="0">
                <a:solidFill>
                  <a:schemeClr val="accent5">
                    <a:lumMod val="50000"/>
                  </a:schemeClr>
                </a:solidFill>
                <a:latin typeface="Arial" panose="020B0604020202020204" pitchFamily="34" charset="0"/>
                <a:cs typeface="Arial" panose="020B0604020202020204" pitchFamily="34" charset="0"/>
              </a:rPr>
              <a:t>ensure</a:t>
            </a:r>
            <a:r>
              <a:rPr lang="en-US" sz="2200" spc="-40" dirty="0">
                <a:solidFill>
                  <a:schemeClr val="accent5">
                    <a:lumMod val="50000"/>
                  </a:schemeClr>
                </a:solidFill>
                <a:latin typeface="Arial" panose="020B0604020202020204" pitchFamily="34" charset="0"/>
                <a:cs typeface="Arial" panose="020B0604020202020204" pitchFamily="34" charset="0"/>
              </a:rPr>
              <a:t> </a:t>
            </a:r>
            <a:r>
              <a:rPr lang="en-US" sz="2200" dirty="0">
                <a:solidFill>
                  <a:schemeClr val="accent5">
                    <a:lumMod val="50000"/>
                  </a:schemeClr>
                </a:solidFill>
                <a:latin typeface="Arial" panose="020B0604020202020204" pitchFamily="34" charset="0"/>
                <a:cs typeface="Arial" panose="020B0604020202020204" pitchFamily="34" charset="0"/>
              </a:rPr>
              <a:t>that</a:t>
            </a:r>
            <a:r>
              <a:rPr lang="en-US" sz="2200" spc="-55" dirty="0">
                <a:solidFill>
                  <a:schemeClr val="accent5">
                    <a:lumMod val="50000"/>
                  </a:schemeClr>
                </a:solidFill>
                <a:latin typeface="Arial" panose="020B0604020202020204" pitchFamily="34" charset="0"/>
                <a:cs typeface="Arial" panose="020B0604020202020204" pitchFamily="34" charset="0"/>
              </a:rPr>
              <a:t> </a:t>
            </a:r>
            <a:r>
              <a:rPr lang="en-US" sz="2200" dirty="0">
                <a:solidFill>
                  <a:schemeClr val="accent5">
                    <a:lumMod val="50000"/>
                  </a:schemeClr>
                </a:solidFill>
                <a:latin typeface="Arial" panose="020B0604020202020204" pitchFamily="34" charset="0"/>
                <a:cs typeface="Arial" panose="020B0604020202020204" pitchFamily="34" charset="0"/>
              </a:rPr>
              <a:t>only</a:t>
            </a:r>
            <a:r>
              <a:rPr lang="en-US" sz="2200" spc="-20" dirty="0">
                <a:solidFill>
                  <a:schemeClr val="accent5">
                    <a:lumMod val="50000"/>
                  </a:schemeClr>
                </a:solidFill>
                <a:latin typeface="Arial" panose="020B0604020202020204" pitchFamily="34" charset="0"/>
                <a:cs typeface="Arial" panose="020B0604020202020204" pitchFamily="34" charset="0"/>
              </a:rPr>
              <a:t> </a:t>
            </a:r>
            <a:r>
              <a:rPr lang="en-US" sz="2200" dirty="0">
                <a:solidFill>
                  <a:schemeClr val="accent5">
                    <a:lumMod val="50000"/>
                  </a:schemeClr>
                </a:solidFill>
                <a:latin typeface="Arial" panose="020B0604020202020204" pitchFamily="34" charset="0"/>
                <a:cs typeface="Arial" panose="020B0604020202020204" pitchFamily="34" charset="0"/>
              </a:rPr>
              <a:t>certified</a:t>
            </a:r>
            <a:r>
              <a:rPr lang="en-US" sz="2200" spc="-45" dirty="0">
                <a:solidFill>
                  <a:schemeClr val="accent5">
                    <a:lumMod val="50000"/>
                  </a:schemeClr>
                </a:solidFill>
                <a:latin typeface="Arial" panose="020B0604020202020204" pitchFamily="34" charset="0"/>
                <a:cs typeface="Arial" panose="020B0604020202020204" pitchFamily="34" charset="0"/>
              </a:rPr>
              <a:t> </a:t>
            </a:r>
            <a:r>
              <a:rPr lang="en-US" sz="2200" dirty="0">
                <a:solidFill>
                  <a:schemeClr val="accent5">
                    <a:lumMod val="50000"/>
                  </a:schemeClr>
                </a:solidFill>
                <a:latin typeface="Arial" panose="020B0604020202020204" pitchFamily="34" charset="0"/>
                <a:cs typeface="Arial" panose="020B0604020202020204" pitchFamily="34" charset="0"/>
              </a:rPr>
              <a:t>product</a:t>
            </a:r>
            <a:r>
              <a:rPr lang="en-US" sz="2200" spc="-65" dirty="0">
                <a:solidFill>
                  <a:schemeClr val="accent5">
                    <a:lumMod val="50000"/>
                  </a:schemeClr>
                </a:solidFill>
                <a:latin typeface="Arial" panose="020B0604020202020204" pitchFamily="34" charset="0"/>
                <a:cs typeface="Arial" panose="020B0604020202020204" pitchFamily="34" charset="0"/>
              </a:rPr>
              <a:t> </a:t>
            </a:r>
            <a:r>
              <a:rPr lang="en-US" sz="2200" dirty="0">
                <a:solidFill>
                  <a:schemeClr val="accent5">
                    <a:lumMod val="50000"/>
                  </a:schemeClr>
                </a:solidFill>
                <a:latin typeface="Arial" panose="020B0604020202020204" pitchFamily="34" charset="0"/>
                <a:cs typeface="Arial" panose="020B0604020202020204" pitchFamily="34" charset="0"/>
              </a:rPr>
              <a:t>is</a:t>
            </a:r>
            <a:r>
              <a:rPr lang="en-US" sz="2200" spc="-30" dirty="0">
                <a:solidFill>
                  <a:schemeClr val="accent5">
                    <a:lumMod val="50000"/>
                  </a:schemeClr>
                </a:solidFill>
                <a:latin typeface="Arial" panose="020B0604020202020204" pitchFamily="34" charset="0"/>
                <a:cs typeface="Arial" panose="020B0604020202020204" pitchFamily="34" charset="0"/>
              </a:rPr>
              <a:t> </a:t>
            </a:r>
            <a:r>
              <a:rPr lang="en-US" sz="2200" dirty="0">
                <a:solidFill>
                  <a:schemeClr val="accent5">
                    <a:lumMod val="50000"/>
                  </a:schemeClr>
                </a:solidFill>
                <a:latin typeface="Arial" panose="020B0604020202020204" pitchFamily="34" charset="0"/>
                <a:cs typeface="Arial" panose="020B0604020202020204" pitchFamily="34" charset="0"/>
              </a:rPr>
              <a:t>labeled</a:t>
            </a:r>
            <a:r>
              <a:rPr lang="en-US" sz="2200" spc="-20" dirty="0">
                <a:solidFill>
                  <a:schemeClr val="accent5">
                    <a:lumMod val="50000"/>
                  </a:schemeClr>
                </a:solidFill>
                <a:latin typeface="Arial" panose="020B0604020202020204" pitchFamily="34" charset="0"/>
                <a:cs typeface="Arial" panose="020B0604020202020204" pitchFamily="34" charset="0"/>
              </a:rPr>
              <a:t> </a:t>
            </a:r>
            <a:r>
              <a:rPr lang="en-US" sz="2200" dirty="0">
                <a:solidFill>
                  <a:schemeClr val="accent5">
                    <a:lumMod val="50000"/>
                  </a:schemeClr>
                </a:solidFill>
                <a:latin typeface="Arial" panose="020B0604020202020204" pitchFamily="34" charset="0"/>
                <a:cs typeface="Arial" panose="020B0604020202020204" pitchFamily="34" charset="0"/>
              </a:rPr>
              <a:t>as</a:t>
            </a:r>
            <a:r>
              <a:rPr lang="en-US" sz="2200" spc="-30" dirty="0">
                <a:solidFill>
                  <a:schemeClr val="accent5">
                    <a:lumMod val="50000"/>
                  </a:schemeClr>
                </a:solidFill>
                <a:latin typeface="Arial" panose="020B0604020202020204" pitchFamily="34" charset="0"/>
                <a:cs typeface="Arial" panose="020B0604020202020204" pitchFamily="34" charset="0"/>
              </a:rPr>
              <a:t> </a:t>
            </a:r>
            <a:r>
              <a:rPr lang="en-US" sz="2200" spc="-10" dirty="0">
                <a:solidFill>
                  <a:schemeClr val="accent5">
                    <a:lumMod val="50000"/>
                  </a:schemeClr>
                </a:solidFill>
                <a:latin typeface="Arial" panose="020B0604020202020204" pitchFamily="34" charset="0"/>
                <a:cs typeface="Arial" panose="020B0604020202020204" pitchFamily="34" charset="0"/>
              </a:rPr>
              <a:t>such.</a:t>
            </a:r>
            <a:endParaRPr lang="en-US" sz="2200"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222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38497" y="2033969"/>
            <a:ext cx="8034655" cy="3801682"/>
          </a:xfrm>
          <a:prstGeom prst="rect">
            <a:avLst/>
          </a:prstGeom>
          <a:solidFill>
            <a:schemeClr val="accent5">
              <a:lumMod val="50000"/>
            </a:schemeClr>
          </a:solidFill>
        </p:spPr>
        <p:txBody>
          <a:bodyPr vert="horz" wrap="square" lIns="0" tIns="13335" rIns="0" bIns="0" rtlCol="0">
            <a:spAutoFit/>
          </a:bodyPr>
          <a:lstStyle/>
          <a:p>
            <a:pPr marL="355600" marR="5080" indent="-342900">
              <a:spcBef>
                <a:spcPts val="105"/>
              </a:spcBef>
            </a:pPr>
            <a:r>
              <a:rPr sz="2200" dirty="0">
                <a:latin typeface="Arial"/>
                <a:cs typeface="Arial"/>
              </a:rPr>
              <a:t>3.8</a:t>
            </a:r>
            <a:r>
              <a:rPr sz="2200" spc="-135" dirty="0">
                <a:latin typeface="Arial"/>
                <a:cs typeface="Arial"/>
              </a:rPr>
              <a:t> </a:t>
            </a:r>
            <a:r>
              <a:rPr sz="2200" dirty="0">
                <a:latin typeface="Arial"/>
                <a:cs typeface="Arial"/>
              </a:rPr>
              <a:t>A</a:t>
            </a:r>
            <a:r>
              <a:rPr sz="2200" spc="-120" dirty="0">
                <a:latin typeface="Arial"/>
                <a:cs typeface="Arial"/>
              </a:rPr>
              <a:t> </a:t>
            </a:r>
            <a:r>
              <a:rPr sz="2200" dirty="0">
                <a:latin typeface="Arial"/>
                <a:cs typeface="Arial"/>
              </a:rPr>
              <a:t>record</a:t>
            </a:r>
            <a:r>
              <a:rPr sz="2200" spc="-45" dirty="0">
                <a:latin typeface="Arial"/>
                <a:cs typeface="Arial"/>
              </a:rPr>
              <a:t> </a:t>
            </a:r>
            <a:r>
              <a:rPr sz="2200" dirty="0">
                <a:latin typeface="Arial"/>
                <a:cs typeface="Arial"/>
              </a:rPr>
              <a:t>of</a:t>
            </a:r>
            <a:r>
              <a:rPr sz="2200" spc="-25" dirty="0">
                <a:latin typeface="Arial"/>
                <a:cs typeface="Arial"/>
              </a:rPr>
              <a:t> </a:t>
            </a:r>
            <a:r>
              <a:rPr sz="2200" dirty="0">
                <a:latin typeface="Arial"/>
                <a:cs typeface="Arial"/>
              </a:rPr>
              <a:t>all</a:t>
            </a:r>
            <a:r>
              <a:rPr sz="2200" spc="-10" dirty="0">
                <a:latin typeface="Arial"/>
                <a:cs typeface="Arial"/>
              </a:rPr>
              <a:t> </a:t>
            </a:r>
            <a:r>
              <a:rPr sz="2200" dirty="0">
                <a:latin typeface="Arial"/>
                <a:cs typeface="Arial"/>
              </a:rPr>
              <a:t>certified</a:t>
            </a:r>
            <a:r>
              <a:rPr sz="2200" spc="-35" dirty="0">
                <a:latin typeface="Arial"/>
                <a:cs typeface="Arial"/>
              </a:rPr>
              <a:t> </a:t>
            </a:r>
            <a:r>
              <a:rPr sz="2200" dirty="0">
                <a:latin typeface="Arial"/>
                <a:cs typeface="Arial"/>
              </a:rPr>
              <a:t>seafood</a:t>
            </a:r>
            <a:r>
              <a:rPr sz="2200" spc="-45" dirty="0">
                <a:latin typeface="Arial"/>
                <a:cs typeface="Arial"/>
              </a:rPr>
              <a:t> </a:t>
            </a:r>
            <a:r>
              <a:rPr sz="2200" dirty="0">
                <a:latin typeface="Arial"/>
                <a:cs typeface="Arial"/>
              </a:rPr>
              <a:t>received</a:t>
            </a:r>
            <a:r>
              <a:rPr sz="2200" spc="-40" dirty="0">
                <a:latin typeface="Arial"/>
                <a:cs typeface="Arial"/>
              </a:rPr>
              <a:t> </a:t>
            </a:r>
            <a:r>
              <a:rPr sz="2200" dirty="0">
                <a:latin typeface="Arial"/>
                <a:cs typeface="Arial"/>
              </a:rPr>
              <a:t>must</a:t>
            </a:r>
            <a:r>
              <a:rPr sz="2200" spc="-25" dirty="0">
                <a:latin typeface="Arial"/>
                <a:cs typeface="Arial"/>
              </a:rPr>
              <a:t> </a:t>
            </a:r>
            <a:r>
              <a:rPr sz="2200" dirty="0">
                <a:latin typeface="Arial"/>
                <a:cs typeface="Arial"/>
              </a:rPr>
              <a:t>be</a:t>
            </a:r>
            <a:r>
              <a:rPr sz="2200" spc="-20" dirty="0">
                <a:latin typeface="Arial"/>
                <a:cs typeface="Arial"/>
              </a:rPr>
              <a:t> </a:t>
            </a:r>
            <a:r>
              <a:rPr sz="2200" spc="-10" dirty="0">
                <a:latin typeface="Arial"/>
                <a:cs typeface="Arial"/>
              </a:rPr>
              <a:t>maintained, </a:t>
            </a:r>
            <a:r>
              <a:rPr sz="2200" dirty="0">
                <a:latin typeface="Arial"/>
                <a:cs typeface="Arial"/>
              </a:rPr>
              <a:t>showing</a:t>
            </a:r>
            <a:r>
              <a:rPr sz="2200" spc="-40" dirty="0">
                <a:latin typeface="Arial"/>
                <a:cs typeface="Arial"/>
              </a:rPr>
              <a:t> </a:t>
            </a:r>
            <a:r>
              <a:rPr sz="2200" dirty="0">
                <a:latin typeface="Arial"/>
                <a:cs typeface="Arial"/>
              </a:rPr>
              <a:t>the</a:t>
            </a:r>
            <a:r>
              <a:rPr sz="2200" spc="-15" dirty="0">
                <a:latin typeface="Arial"/>
                <a:cs typeface="Arial"/>
              </a:rPr>
              <a:t> </a:t>
            </a:r>
            <a:r>
              <a:rPr sz="2200" dirty="0">
                <a:latin typeface="Arial"/>
                <a:cs typeface="Arial"/>
              </a:rPr>
              <a:t>name</a:t>
            </a:r>
            <a:r>
              <a:rPr sz="2200" spc="-20" dirty="0">
                <a:latin typeface="Arial"/>
                <a:cs typeface="Arial"/>
              </a:rPr>
              <a:t> </a:t>
            </a:r>
            <a:r>
              <a:rPr sz="2200" dirty="0">
                <a:latin typeface="Arial"/>
                <a:cs typeface="Arial"/>
              </a:rPr>
              <a:t>of</a:t>
            </a:r>
            <a:r>
              <a:rPr sz="2200" spc="-20" dirty="0">
                <a:latin typeface="Arial"/>
                <a:cs typeface="Arial"/>
              </a:rPr>
              <a:t> </a:t>
            </a:r>
            <a:r>
              <a:rPr sz="2200" dirty="0">
                <a:latin typeface="Arial"/>
                <a:cs typeface="Arial"/>
              </a:rPr>
              <a:t>the</a:t>
            </a:r>
            <a:r>
              <a:rPr sz="2200" spc="-20" dirty="0">
                <a:latin typeface="Arial"/>
                <a:cs typeface="Arial"/>
              </a:rPr>
              <a:t> </a:t>
            </a:r>
            <a:r>
              <a:rPr sz="2200" spc="-10" dirty="0">
                <a:latin typeface="Arial"/>
                <a:cs typeface="Arial"/>
              </a:rPr>
              <a:t>supplier,</a:t>
            </a:r>
            <a:r>
              <a:rPr sz="2200" spc="-35" dirty="0">
                <a:latin typeface="Arial"/>
                <a:cs typeface="Arial"/>
              </a:rPr>
              <a:t> </a:t>
            </a:r>
            <a:r>
              <a:rPr sz="2200" dirty="0">
                <a:latin typeface="Arial"/>
                <a:cs typeface="Arial"/>
              </a:rPr>
              <a:t>their</a:t>
            </a:r>
            <a:r>
              <a:rPr sz="2200" spc="-15" dirty="0">
                <a:latin typeface="Arial"/>
                <a:cs typeface="Arial"/>
              </a:rPr>
              <a:t> </a:t>
            </a:r>
            <a:r>
              <a:rPr sz="2200" dirty="0">
                <a:latin typeface="Arial"/>
                <a:cs typeface="Arial"/>
              </a:rPr>
              <a:t>unique</a:t>
            </a:r>
            <a:r>
              <a:rPr sz="2200" spc="-15" dirty="0">
                <a:latin typeface="Arial"/>
                <a:cs typeface="Arial"/>
              </a:rPr>
              <a:t> </a:t>
            </a:r>
            <a:r>
              <a:rPr sz="2200" dirty="0">
                <a:latin typeface="Arial"/>
                <a:cs typeface="Arial"/>
              </a:rPr>
              <a:t>identification</a:t>
            </a:r>
            <a:r>
              <a:rPr sz="2200" spc="-15" dirty="0">
                <a:latin typeface="Arial"/>
                <a:cs typeface="Arial"/>
              </a:rPr>
              <a:t> </a:t>
            </a:r>
            <a:r>
              <a:rPr sz="2200" spc="-10" dirty="0">
                <a:latin typeface="Arial"/>
                <a:cs typeface="Arial"/>
              </a:rPr>
              <a:t>number, </a:t>
            </a:r>
            <a:r>
              <a:rPr sz="2200" dirty="0">
                <a:latin typeface="Arial"/>
                <a:cs typeface="Arial"/>
              </a:rPr>
              <a:t>evidence</a:t>
            </a:r>
            <a:r>
              <a:rPr sz="2200" spc="-35" dirty="0">
                <a:latin typeface="Arial"/>
                <a:cs typeface="Arial"/>
              </a:rPr>
              <a:t> </a:t>
            </a:r>
            <a:r>
              <a:rPr sz="2200" dirty="0">
                <a:latin typeface="Arial"/>
                <a:cs typeface="Arial"/>
              </a:rPr>
              <a:t>of</a:t>
            </a:r>
            <a:r>
              <a:rPr sz="2200" spc="-25" dirty="0">
                <a:latin typeface="Arial"/>
                <a:cs typeface="Arial"/>
              </a:rPr>
              <a:t> </a:t>
            </a:r>
            <a:r>
              <a:rPr sz="2200" dirty="0">
                <a:latin typeface="Arial"/>
                <a:cs typeface="Arial"/>
              </a:rPr>
              <a:t>the</a:t>
            </a:r>
            <a:r>
              <a:rPr sz="2200" spc="-20" dirty="0">
                <a:latin typeface="Arial"/>
                <a:cs typeface="Arial"/>
              </a:rPr>
              <a:t> </a:t>
            </a:r>
            <a:r>
              <a:rPr sz="2200" dirty="0">
                <a:latin typeface="Arial"/>
                <a:cs typeface="Arial"/>
              </a:rPr>
              <a:t>suppliers</a:t>
            </a:r>
            <a:r>
              <a:rPr sz="2200" spc="-30" dirty="0">
                <a:latin typeface="Arial"/>
                <a:cs typeface="Arial"/>
              </a:rPr>
              <a:t> </a:t>
            </a:r>
            <a:r>
              <a:rPr sz="2200" dirty="0">
                <a:latin typeface="Arial"/>
                <a:cs typeface="Arial"/>
              </a:rPr>
              <a:t>Chain</a:t>
            </a:r>
            <a:r>
              <a:rPr sz="2200" spc="-30" dirty="0">
                <a:latin typeface="Arial"/>
                <a:cs typeface="Arial"/>
              </a:rPr>
              <a:t> </a:t>
            </a:r>
            <a:r>
              <a:rPr sz="2200" dirty="0">
                <a:latin typeface="Arial"/>
                <a:cs typeface="Arial"/>
              </a:rPr>
              <a:t>of</a:t>
            </a:r>
            <a:r>
              <a:rPr sz="2200" spc="-25" dirty="0">
                <a:latin typeface="Arial"/>
                <a:cs typeface="Arial"/>
              </a:rPr>
              <a:t> </a:t>
            </a:r>
            <a:r>
              <a:rPr sz="2200" dirty="0">
                <a:latin typeface="Arial"/>
                <a:cs typeface="Arial"/>
              </a:rPr>
              <a:t>Custody</a:t>
            </a:r>
            <a:r>
              <a:rPr sz="2200" spc="-20" dirty="0">
                <a:latin typeface="Arial"/>
                <a:cs typeface="Arial"/>
              </a:rPr>
              <a:t> </a:t>
            </a:r>
            <a:r>
              <a:rPr sz="2200" dirty="0">
                <a:latin typeface="Arial"/>
                <a:cs typeface="Arial"/>
              </a:rPr>
              <a:t>certificate</a:t>
            </a:r>
            <a:r>
              <a:rPr sz="2200" spc="-45" dirty="0">
                <a:latin typeface="Arial"/>
                <a:cs typeface="Arial"/>
              </a:rPr>
              <a:t> </a:t>
            </a:r>
            <a:r>
              <a:rPr sz="2200" spc="-10" dirty="0">
                <a:latin typeface="Arial"/>
                <a:cs typeface="Arial"/>
              </a:rPr>
              <a:t>validity,</a:t>
            </a:r>
            <a:r>
              <a:rPr sz="2200" spc="-5" dirty="0">
                <a:latin typeface="Arial"/>
                <a:cs typeface="Arial"/>
              </a:rPr>
              <a:t> </a:t>
            </a:r>
            <a:r>
              <a:rPr sz="2200" spc="-25" dirty="0">
                <a:latin typeface="Arial"/>
                <a:cs typeface="Arial"/>
              </a:rPr>
              <a:t>and </a:t>
            </a:r>
            <a:r>
              <a:rPr sz="2200" dirty="0">
                <a:latin typeface="Arial"/>
                <a:cs typeface="Arial"/>
              </a:rPr>
              <a:t>sufficient</a:t>
            </a:r>
            <a:r>
              <a:rPr sz="2200" spc="-45" dirty="0">
                <a:latin typeface="Arial"/>
                <a:cs typeface="Arial"/>
              </a:rPr>
              <a:t> </a:t>
            </a:r>
            <a:r>
              <a:rPr sz="2200" dirty="0">
                <a:latin typeface="Arial"/>
                <a:cs typeface="Arial"/>
              </a:rPr>
              <a:t>other</a:t>
            </a:r>
            <a:r>
              <a:rPr sz="2200" spc="-30" dirty="0">
                <a:latin typeface="Arial"/>
                <a:cs typeface="Arial"/>
              </a:rPr>
              <a:t> </a:t>
            </a:r>
            <a:r>
              <a:rPr sz="2200" dirty="0">
                <a:latin typeface="Arial"/>
                <a:cs typeface="Arial"/>
              </a:rPr>
              <a:t>details</a:t>
            </a:r>
            <a:r>
              <a:rPr sz="2200" spc="-20" dirty="0">
                <a:latin typeface="Arial"/>
                <a:cs typeface="Arial"/>
              </a:rPr>
              <a:t> </a:t>
            </a:r>
            <a:r>
              <a:rPr sz="2200" dirty="0">
                <a:latin typeface="Arial"/>
                <a:cs typeface="Arial"/>
              </a:rPr>
              <a:t>to</a:t>
            </a:r>
            <a:r>
              <a:rPr sz="2200" spc="-15" dirty="0">
                <a:latin typeface="Arial"/>
                <a:cs typeface="Arial"/>
              </a:rPr>
              <a:t> </a:t>
            </a:r>
            <a:r>
              <a:rPr sz="2200" dirty="0">
                <a:latin typeface="Arial"/>
                <a:cs typeface="Arial"/>
              </a:rPr>
              <a:t>allow</a:t>
            </a:r>
            <a:r>
              <a:rPr sz="2200" spc="-10" dirty="0">
                <a:latin typeface="Arial"/>
                <a:cs typeface="Arial"/>
              </a:rPr>
              <a:t> </a:t>
            </a:r>
            <a:r>
              <a:rPr sz="2200" dirty="0">
                <a:latin typeface="Arial"/>
                <a:cs typeface="Arial"/>
              </a:rPr>
              <a:t>the</a:t>
            </a:r>
            <a:r>
              <a:rPr sz="2200" spc="-20" dirty="0">
                <a:latin typeface="Arial"/>
                <a:cs typeface="Arial"/>
              </a:rPr>
              <a:t> </a:t>
            </a:r>
            <a:r>
              <a:rPr sz="2200" dirty="0">
                <a:latin typeface="Arial"/>
                <a:cs typeface="Arial"/>
              </a:rPr>
              <a:t>tracing</a:t>
            </a:r>
            <a:r>
              <a:rPr sz="2200" spc="-35" dirty="0">
                <a:latin typeface="Arial"/>
                <a:cs typeface="Arial"/>
              </a:rPr>
              <a:t> </a:t>
            </a:r>
            <a:r>
              <a:rPr sz="2200" dirty="0">
                <a:latin typeface="Arial"/>
                <a:cs typeface="Arial"/>
              </a:rPr>
              <a:t>of</a:t>
            </a:r>
            <a:r>
              <a:rPr sz="2200" spc="-30" dirty="0">
                <a:latin typeface="Arial"/>
                <a:cs typeface="Arial"/>
              </a:rPr>
              <a:t> </a:t>
            </a:r>
            <a:r>
              <a:rPr sz="2200" dirty="0">
                <a:latin typeface="Arial"/>
                <a:cs typeface="Arial"/>
              </a:rPr>
              <a:t>those</a:t>
            </a:r>
            <a:r>
              <a:rPr sz="2200" spc="-35" dirty="0">
                <a:latin typeface="Arial"/>
                <a:cs typeface="Arial"/>
              </a:rPr>
              <a:t> </a:t>
            </a:r>
            <a:r>
              <a:rPr sz="2200" dirty="0">
                <a:latin typeface="Arial"/>
                <a:cs typeface="Arial"/>
              </a:rPr>
              <a:t>inputs</a:t>
            </a:r>
            <a:r>
              <a:rPr sz="2200" spc="-20" dirty="0">
                <a:latin typeface="Arial"/>
                <a:cs typeface="Arial"/>
              </a:rPr>
              <a:t> </a:t>
            </a:r>
            <a:r>
              <a:rPr sz="2200" dirty="0">
                <a:latin typeface="Arial"/>
                <a:cs typeface="Arial"/>
              </a:rPr>
              <a:t>back</a:t>
            </a:r>
            <a:r>
              <a:rPr sz="2200" spc="-30" dirty="0">
                <a:latin typeface="Arial"/>
                <a:cs typeface="Arial"/>
              </a:rPr>
              <a:t> </a:t>
            </a:r>
            <a:r>
              <a:rPr sz="2200" spc="-25" dirty="0">
                <a:latin typeface="Arial"/>
                <a:cs typeface="Arial"/>
              </a:rPr>
              <a:t>to </a:t>
            </a:r>
            <a:r>
              <a:rPr sz="2200" dirty="0">
                <a:latin typeface="Arial"/>
                <a:cs typeface="Arial"/>
              </a:rPr>
              <a:t>their</a:t>
            </a:r>
            <a:r>
              <a:rPr sz="2200" spc="-20" dirty="0">
                <a:latin typeface="Arial"/>
                <a:cs typeface="Arial"/>
              </a:rPr>
              <a:t> </a:t>
            </a:r>
            <a:r>
              <a:rPr sz="2200" dirty="0">
                <a:latin typeface="Arial"/>
                <a:cs typeface="Arial"/>
              </a:rPr>
              <a:t>suppliers</a:t>
            </a:r>
            <a:r>
              <a:rPr sz="2200" spc="-40" dirty="0">
                <a:latin typeface="Arial"/>
                <a:cs typeface="Arial"/>
              </a:rPr>
              <a:t> </a:t>
            </a:r>
            <a:r>
              <a:rPr sz="2200" dirty="0">
                <a:latin typeface="Arial"/>
                <a:cs typeface="Arial"/>
              </a:rPr>
              <a:t>and</a:t>
            </a:r>
            <a:r>
              <a:rPr sz="2200" spc="-15" dirty="0">
                <a:latin typeface="Arial"/>
                <a:cs typeface="Arial"/>
              </a:rPr>
              <a:t> </a:t>
            </a:r>
            <a:r>
              <a:rPr sz="2200" dirty="0">
                <a:latin typeface="Arial"/>
                <a:cs typeface="Arial"/>
              </a:rPr>
              <a:t>the</a:t>
            </a:r>
            <a:r>
              <a:rPr sz="2200" spc="-15" dirty="0">
                <a:latin typeface="Arial"/>
                <a:cs typeface="Arial"/>
              </a:rPr>
              <a:t> </a:t>
            </a:r>
            <a:r>
              <a:rPr sz="2200" dirty="0">
                <a:latin typeface="Arial"/>
                <a:cs typeface="Arial"/>
              </a:rPr>
              <a:t>certified</a:t>
            </a:r>
            <a:r>
              <a:rPr sz="2200" spc="-10" dirty="0">
                <a:latin typeface="Arial"/>
                <a:cs typeface="Arial"/>
              </a:rPr>
              <a:t> fishery.</a:t>
            </a:r>
            <a:endParaRPr sz="2200" dirty="0">
              <a:latin typeface="Arial"/>
              <a:cs typeface="Arial"/>
            </a:endParaRPr>
          </a:p>
          <a:p>
            <a:pPr>
              <a:spcBef>
                <a:spcPts val="25"/>
              </a:spcBef>
            </a:pPr>
            <a:endParaRPr sz="2200" dirty="0">
              <a:latin typeface="Arial"/>
              <a:cs typeface="Arial"/>
            </a:endParaRPr>
          </a:p>
          <a:p>
            <a:pPr marL="355600" indent="-342900">
              <a:buFont typeface="Wingdings" panose="05000000000000000000" pitchFamily="2" charset="2"/>
              <a:buChar char="§"/>
              <a:tabLst>
                <a:tab pos="354965" algn="l"/>
                <a:tab pos="355600" algn="l"/>
              </a:tabLst>
            </a:pPr>
            <a:r>
              <a:rPr sz="2200" dirty="0">
                <a:latin typeface="Arial"/>
                <a:cs typeface="Arial"/>
              </a:rPr>
              <a:t>The</a:t>
            </a:r>
            <a:r>
              <a:rPr sz="2200" spc="-25" dirty="0">
                <a:latin typeface="Arial"/>
                <a:cs typeface="Arial"/>
              </a:rPr>
              <a:t> </a:t>
            </a:r>
            <a:r>
              <a:rPr sz="2200" dirty="0">
                <a:latin typeface="Arial"/>
                <a:cs typeface="Arial"/>
              </a:rPr>
              <a:t>auditor</a:t>
            </a:r>
            <a:r>
              <a:rPr sz="2200" spc="-5" dirty="0">
                <a:latin typeface="Arial"/>
                <a:cs typeface="Arial"/>
              </a:rPr>
              <a:t> </a:t>
            </a:r>
            <a:r>
              <a:rPr sz="2200" dirty="0">
                <a:latin typeface="Arial"/>
                <a:cs typeface="Arial"/>
              </a:rPr>
              <a:t>must</a:t>
            </a:r>
            <a:r>
              <a:rPr sz="2200" spc="-35" dirty="0">
                <a:latin typeface="Arial"/>
                <a:cs typeface="Arial"/>
              </a:rPr>
              <a:t> </a:t>
            </a:r>
            <a:r>
              <a:rPr sz="2200" dirty="0">
                <a:latin typeface="Arial"/>
                <a:cs typeface="Arial"/>
              </a:rPr>
              <a:t>verify</a:t>
            </a:r>
            <a:r>
              <a:rPr sz="2200" spc="-10" dirty="0">
                <a:latin typeface="Arial"/>
                <a:cs typeface="Arial"/>
              </a:rPr>
              <a:t> </a:t>
            </a:r>
            <a:r>
              <a:rPr sz="2200" dirty="0">
                <a:latin typeface="Arial"/>
                <a:cs typeface="Arial"/>
              </a:rPr>
              <a:t>that</a:t>
            </a:r>
            <a:r>
              <a:rPr sz="2200" spc="-30" dirty="0">
                <a:latin typeface="Arial"/>
                <a:cs typeface="Arial"/>
              </a:rPr>
              <a:t> </a:t>
            </a:r>
            <a:r>
              <a:rPr sz="2200" dirty="0">
                <a:latin typeface="Arial"/>
                <a:cs typeface="Arial"/>
              </a:rPr>
              <a:t>all</a:t>
            </a:r>
            <a:r>
              <a:rPr sz="2200" spc="10" dirty="0">
                <a:latin typeface="Arial"/>
                <a:cs typeface="Arial"/>
              </a:rPr>
              <a:t> </a:t>
            </a:r>
            <a:r>
              <a:rPr sz="2200" dirty="0">
                <a:latin typeface="Arial"/>
                <a:cs typeface="Arial"/>
              </a:rPr>
              <a:t>components</a:t>
            </a:r>
            <a:r>
              <a:rPr sz="2200" spc="-50" dirty="0">
                <a:latin typeface="Arial"/>
                <a:cs typeface="Arial"/>
              </a:rPr>
              <a:t> </a:t>
            </a:r>
            <a:r>
              <a:rPr sz="2200" dirty="0">
                <a:latin typeface="Arial"/>
                <a:cs typeface="Arial"/>
              </a:rPr>
              <a:t>of this</a:t>
            </a:r>
            <a:r>
              <a:rPr sz="2200" spc="-15" dirty="0">
                <a:latin typeface="Arial"/>
                <a:cs typeface="Arial"/>
              </a:rPr>
              <a:t> </a:t>
            </a:r>
            <a:r>
              <a:rPr sz="2200" dirty="0">
                <a:latin typeface="Arial"/>
                <a:cs typeface="Arial"/>
              </a:rPr>
              <a:t>clause</a:t>
            </a:r>
            <a:r>
              <a:rPr sz="2200" spc="-25" dirty="0">
                <a:latin typeface="Arial"/>
                <a:cs typeface="Arial"/>
              </a:rPr>
              <a:t> </a:t>
            </a:r>
            <a:r>
              <a:rPr sz="2200" dirty="0">
                <a:latin typeface="Arial"/>
                <a:cs typeface="Arial"/>
              </a:rPr>
              <a:t>are</a:t>
            </a:r>
            <a:r>
              <a:rPr sz="2200" spc="-25" dirty="0">
                <a:latin typeface="Arial"/>
                <a:cs typeface="Arial"/>
              </a:rPr>
              <a:t> </a:t>
            </a:r>
            <a:r>
              <a:rPr sz="2200" spc="-20" dirty="0">
                <a:latin typeface="Arial"/>
                <a:cs typeface="Arial"/>
              </a:rPr>
              <a:t>been</a:t>
            </a:r>
            <a:r>
              <a:rPr lang="en-US" sz="2200" spc="-20" dirty="0">
                <a:latin typeface="Arial"/>
                <a:cs typeface="Arial"/>
              </a:rPr>
              <a:t> </a:t>
            </a:r>
            <a:r>
              <a:rPr sz="2200" dirty="0">
                <a:latin typeface="Arial"/>
                <a:cs typeface="Arial"/>
              </a:rPr>
              <a:t>met</a:t>
            </a:r>
            <a:r>
              <a:rPr sz="2200" spc="-25" dirty="0">
                <a:latin typeface="Arial"/>
                <a:cs typeface="Arial"/>
              </a:rPr>
              <a:t> </a:t>
            </a:r>
            <a:r>
              <a:rPr sz="2200" dirty="0">
                <a:latin typeface="Arial"/>
                <a:cs typeface="Arial"/>
              </a:rPr>
              <a:t>by</a:t>
            </a:r>
            <a:r>
              <a:rPr sz="2200" spc="-5" dirty="0">
                <a:latin typeface="Arial"/>
                <a:cs typeface="Arial"/>
              </a:rPr>
              <a:t> </a:t>
            </a:r>
            <a:r>
              <a:rPr sz="2200" dirty="0">
                <a:latin typeface="Arial"/>
                <a:cs typeface="Arial"/>
              </a:rPr>
              <a:t>the</a:t>
            </a:r>
            <a:r>
              <a:rPr sz="2200" spc="-15" dirty="0">
                <a:latin typeface="Arial"/>
                <a:cs typeface="Arial"/>
              </a:rPr>
              <a:t> </a:t>
            </a:r>
            <a:r>
              <a:rPr sz="2200" spc="-10" dirty="0">
                <a:latin typeface="Arial"/>
                <a:cs typeface="Arial"/>
              </a:rPr>
              <a:t>applicant.</a:t>
            </a:r>
            <a:endParaRPr sz="2200" dirty="0">
              <a:latin typeface="Arial"/>
              <a:cs typeface="Arial"/>
            </a:endParaRPr>
          </a:p>
          <a:p>
            <a:pPr marL="355600" marR="26670" indent="-342900">
              <a:spcBef>
                <a:spcPts val="480"/>
              </a:spcBef>
              <a:buFont typeface="Wingdings" panose="05000000000000000000" pitchFamily="2" charset="2"/>
              <a:buChar char="§"/>
              <a:tabLst>
                <a:tab pos="354965" algn="l"/>
                <a:tab pos="355600" algn="l"/>
              </a:tabLst>
            </a:pPr>
            <a:r>
              <a:rPr sz="2200" dirty="0">
                <a:latin typeface="Arial"/>
                <a:cs typeface="Arial"/>
              </a:rPr>
              <a:t>As</a:t>
            </a:r>
            <a:r>
              <a:rPr sz="2200" spc="-10" dirty="0">
                <a:latin typeface="Arial"/>
                <a:cs typeface="Arial"/>
              </a:rPr>
              <a:t> </a:t>
            </a:r>
            <a:r>
              <a:rPr sz="2200" dirty="0">
                <a:latin typeface="Arial"/>
                <a:cs typeface="Arial"/>
              </a:rPr>
              <a:t>part</a:t>
            </a:r>
            <a:r>
              <a:rPr sz="2200" spc="-35" dirty="0">
                <a:latin typeface="Arial"/>
                <a:cs typeface="Arial"/>
              </a:rPr>
              <a:t> </a:t>
            </a:r>
            <a:r>
              <a:rPr sz="2200" dirty="0">
                <a:latin typeface="Arial"/>
                <a:cs typeface="Arial"/>
              </a:rPr>
              <a:t>of</a:t>
            </a:r>
            <a:r>
              <a:rPr sz="2200" spc="-20" dirty="0">
                <a:latin typeface="Arial"/>
                <a:cs typeface="Arial"/>
              </a:rPr>
              <a:t> </a:t>
            </a:r>
            <a:r>
              <a:rPr sz="2200" dirty="0">
                <a:latin typeface="Arial"/>
                <a:cs typeface="Arial"/>
              </a:rPr>
              <a:t>the</a:t>
            </a:r>
            <a:r>
              <a:rPr sz="2200" spc="-10" dirty="0">
                <a:latin typeface="Arial"/>
                <a:cs typeface="Arial"/>
              </a:rPr>
              <a:t> </a:t>
            </a:r>
            <a:r>
              <a:rPr sz="2200" dirty="0">
                <a:latin typeface="Arial"/>
                <a:cs typeface="Arial"/>
              </a:rPr>
              <a:t>evidence</a:t>
            </a:r>
            <a:r>
              <a:rPr sz="2200" spc="-15" dirty="0">
                <a:latin typeface="Arial"/>
                <a:cs typeface="Arial"/>
              </a:rPr>
              <a:t> </a:t>
            </a:r>
            <a:r>
              <a:rPr sz="2200" dirty="0">
                <a:latin typeface="Arial"/>
                <a:cs typeface="Arial"/>
              </a:rPr>
              <a:t>the</a:t>
            </a:r>
            <a:r>
              <a:rPr sz="2200" spc="-15" dirty="0">
                <a:latin typeface="Arial"/>
                <a:cs typeface="Arial"/>
              </a:rPr>
              <a:t> </a:t>
            </a:r>
            <a:r>
              <a:rPr sz="2200" dirty="0">
                <a:latin typeface="Arial"/>
                <a:cs typeface="Arial"/>
              </a:rPr>
              <a:t>auditor</a:t>
            </a:r>
            <a:r>
              <a:rPr sz="2200" spc="-20" dirty="0">
                <a:latin typeface="Arial"/>
                <a:cs typeface="Arial"/>
              </a:rPr>
              <a:t> </a:t>
            </a:r>
            <a:r>
              <a:rPr sz="2200" dirty="0">
                <a:latin typeface="Arial"/>
                <a:cs typeface="Arial"/>
              </a:rPr>
              <a:t>should</a:t>
            </a:r>
            <a:r>
              <a:rPr sz="2200" spc="-10" dirty="0">
                <a:latin typeface="Arial"/>
                <a:cs typeface="Arial"/>
              </a:rPr>
              <a:t> </a:t>
            </a:r>
            <a:r>
              <a:rPr sz="2200" dirty="0">
                <a:latin typeface="Arial"/>
                <a:cs typeface="Arial"/>
              </a:rPr>
              <a:t>describe</a:t>
            </a:r>
            <a:r>
              <a:rPr sz="2200" spc="-40" dirty="0">
                <a:latin typeface="Arial"/>
                <a:cs typeface="Arial"/>
              </a:rPr>
              <a:t> </a:t>
            </a:r>
            <a:r>
              <a:rPr sz="2200" dirty="0">
                <a:latin typeface="Arial"/>
                <a:cs typeface="Arial"/>
              </a:rPr>
              <a:t>the</a:t>
            </a:r>
            <a:r>
              <a:rPr sz="2200" spc="-15" dirty="0">
                <a:latin typeface="Arial"/>
                <a:cs typeface="Arial"/>
              </a:rPr>
              <a:t> </a:t>
            </a:r>
            <a:r>
              <a:rPr sz="2200" dirty="0">
                <a:latin typeface="Arial"/>
                <a:cs typeface="Arial"/>
              </a:rPr>
              <a:t>system</a:t>
            </a:r>
            <a:r>
              <a:rPr sz="2200" spc="-25" dirty="0">
                <a:latin typeface="Arial"/>
                <a:cs typeface="Arial"/>
              </a:rPr>
              <a:t> </a:t>
            </a:r>
            <a:r>
              <a:rPr sz="2200" spc="-20" dirty="0">
                <a:latin typeface="Arial"/>
                <a:cs typeface="Arial"/>
              </a:rPr>
              <a:t>used </a:t>
            </a:r>
            <a:r>
              <a:rPr sz="2200" dirty="0">
                <a:latin typeface="Arial"/>
                <a:cs typeface="Arial"/>
              </a:rPr>
              <a:t>by the</a:t>
            </a:r>
            <a:r>
              <a:rPr sz="2200" spc="-10" dirty="0">
                <a:latin typeface="Arial"/>
                <a:cs typeface="Arial"/>
              </a:rPr>
              <a:t> </a:t>
            </a:r>
            <a:r>
              <a:rPr sz="2200" dirty="0">
                <a:latin typeface="Arial"/>
                <a:cs typeface="Arial"/>
              </a:rPr>
              <a:t>applicant</a:t>
            </a:r>
            <a:r>
              <a:rPr sz="2200" spc="-20" dirty="0">
                <a:latin typeface="Arial"/>
                <a:cs typeface="Arial"/>
              </a:rPr>
              <a:t> </a:t>
            </a:r>
            <a:r>
              <a:rPr sz="2200" dirty="0">
                <a:latin typeface="Arial"/>
                <a:cs typeface="Arial"/>
              </a:rPr>
              <a:t>to</a:t>
            </a:r>
            <a:r>
              <a:rPr sz="2200" spc="-15" dirty="0">
                <a:latin typeface="Arial"/>
                <a:cs typeface="Arial"/>
              </a:rPr>
              <a:t> </a:t>
            </a:r>
            <a:r>
              <a:rPr sz="2200" dirty="0">
                <a:latin typeface="Arial"/>
                <a:cs typeface="Arial"/>
              </a:rPr>
              <a:t>maintain</a:t>
            </a:r>
            <a:r>
              <a:rPr sz="2200" spc="-5" dirty="0">
                <a:latin typeface="Arial"/>
                <a:cs typeface="Arial"/>
              </a:rPr>
              <a:t> </a:t>
            </a:r>
            <a:r>
              <a:rPr sz="2200" dirty="0">
                <a:latin typeface="Arial"/>
                <a:cs typeface="Arial"/>
              </a:rPr>
              <a:t>these</a:t>
            </a:r>
            <a:r>
              <a:rPr sz="2200" spc="-25" dirty="0">
                <a:latin typeface="Arial"/>
                <a:cs typeface="Arial"/>
              </a:rPr>
              <a:t> </a:t>
            </a:r>
            <a:r>
              <a:rPr sz="2200" dirty="0">
                <a:latin typeface="Arial"/>
                <a:cs typeface="Arial"/>
              </a:rPr>
              <a:t>records</a:t>
            </a:r>
            <a:r>
              <a:rPr lang="en-US" sz="2200" spc="-40" dirty="0">
                <a:latin typeface="Arial"/>
                <a:cs typeface="Arial"/>
              </a:rPr>
              <a:t>, e.g.</a:t>
            </a:r>
            <a:r>
              <a:rPr sz="2200" spc="-15" dirty="0">
                <a:latin typeface="Arial"/>
                <a:cs typeface="Arial"/>
              </a:rPr>
              <a:t> </a:t>
            </a:r>
            <a:r>
              <a:rPr lang="en-US" sz="2200" dirty="0">
                <a:latin typeface="Arial"/>
                <a:cs typeface="Arial"/>
              </a:rPr>
              <a:t>r</a:t>
            </a:r>
            <a:r>
              <a:rPr sz="2200" dirty="0">
                <a:latin typeface="Arial"/>
                <a:cs typeface="Arial"/>
              </a:rPr>
              <a:t>egistration</a:t>
            </a:r>
            <a:r>
              <a:rPr sz="2200" spc="-15" dirty="0">
                <a:latin typeface="Arial"/>
                <a:cs typeface="Arial"/>
              </a:rPr>
              <a:t> </a:t>
            </a:r>
            <a:r>
              <a:rPr sz="2200" spc="-25" dirty="0">
                <a:latin typeface="Arial"/>
                <a:cs typeface="Arial"/>
              </a:rPr>
              <a:t>in </a:t>
            </a:r>
            <a:r>
              <a:rPr sz="2200" dirty="0">
                <a:latin typeface="Arial"/>
                <a:cs typeface="Arial"/>
              </a:rPr>
              <a:t>computer</a:t>
            </a:r>
            <a:r>
              <a:rPr sz="2200" spc="-45" dirty="0">
                <a:latin typeface="Arial"/>
                <a:cs typeface="Arial"/>
              </a:rPr>
              <a:t> </a:t>
            </a:r>
            <a:r>
              <a:rPr sz="2200" dirty="0">
                <a:latin typeface="Arial"/>
                <a:cs typeface="Arial"/>
              </a:rPr>
              <a:t>system</a:t>
            </a:r>
            <a:r>
              <a:rPr lang="en-US" sz="2200" dirty="0">
                <a:latin typeface="Arial"/>
                <a:cs typeface="Arial"/>
              </a:rPr>
              <a:t>,</a:t>
            </a:r>
            <a:r>
              <a:rPr sz="2200" spc="-30" dirty="0">
                <a:latin typeface="Arial"/>
                <a:cs typeface="Arial"/>
              </a:rPr>
              <a:t> </a:t>
            </a:r>
            <a:r>
              <a:rPr sz="2200" spc="-20" dirty="0">
                <a:latin typeface="Arial"/>
                <a:cs typeface="Arial"/>
              </a:rPr>
              <a:t>etc.</a:t>
            </a:r>
            <a:endParaRPr sz="2200" dirty="0">
              <a:latin typeface="Arial"/>
              <a:cs typeface="Arial"/>
            </a:endParaRPr>
          </a:p>
        </p:txBody>
      </p:sp>
      <p:sp>
        <p:nvSpPr>
          <p:cNvPr id="3" name="TextBox 2"/>
          <p:cNvSpPr txBox="1"/>
          <p:nvPr/>
        </p:nvSpPr>
        <p:spPr>
          <a:xfrm>
            <a:off x="1938497" y="1720394"/>
            <a:ext cx="8034655" cy="2123658"/>
          </a:xfrm>
          <a:prstGeom prst="rect">
            <a:avLst/>
          </a:prstGeom>
          <a:solidFill>
            <a:schemeClr val="accent5">
              <a:lumMod val="40000"/>
              <a:lumOff val="60000"/>
            </a:schemeClr>
          </a:solidFill>
          <a:ln>
            <a:solidFill>
              <a:schemeClr val="bg2"/>
            </a:solidFill>
          </a:ln>
        </p:spPr>
        <p:txBody>
          <a:bodyPr wrap="square" rtlCol="0" anchor="ctr" anchorCtr="1">
            <a:spAutoFit/>
          </a:bodyPr>
          <a:lstStyle/>
          <a:p>
            <a:pPr marL="355600" marR="5080" indent="-342900">
              <a:spcBef>
                <a:spcPts val="105"/>
              </a:spcBef>
            </a:pPr>
            <a:r>
              <a:rPr lang="en-US" sz="2200" dirty="0">
                <a:solidFill>
                  <a:schemeClr val="accent5">
                    <a:lumMod val="50000"/>
                  </a:schemeClr>
                </a:solidFill>
                <a:latin typeface="Arial"/>
                <a:cs typeface="Arial"/>
              </a:rPr>
              <a:t>3.8</a:t>
            </a:r>
            <a:r>
              <a:rPr lang="en-US" sz="2200" spc="-13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a:t>
            </a:r>
            <a:r>
              <a:rPr lang="en-US" sz="2200" spc="-12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record</a:t>
            </a:r>
            <a:r>
              <a:rPr lang="en-US" sz="2200" spc="-4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of</a:t>
            </a:r>
            <a:r>
              <a:rPr lang="en-US" sz="2200" spc="-2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all</a:t>
            </a:r>
            <a:r>
              <a:rPr lang="en-US" sz="2200" spc="-1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certified</a:t>
            </a:r>
            <a:r>
              <a:rPr lang="en-US" sz="2200" spc="-3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seafood</a:t>
            </a:r>
            <a:r>
              <a:rPr lang="en-US" sz="2200" spc="-4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received</a:t>
            </a:r>
            <a:r>
              <a:rPr lang="en-US" sz="2200" spc="-4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must</a:t>
            </a:r>
            <a:r>
              <a:rPr lang="en-US" sz="2200" spc="-2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be</a:t>
            </a:r>
            <a:r>
              <a:rPr lang="en-US" sz="2200" spc="-20" dirty="0">
                <a:solidFill>
                  <a:schemeClr val="accent5">
                    <a:lumMod val="50000"/>
                  </a:schemeClr>
                </a:solidFill>
                <a:latin typeface="Arial"/>
                <a:cs typeface="Arial"/>
              </a:rPr>
              <a:t> </a:t>
            </a:r>
            <a:r>
              <a:rPr lang="en-US" sz="2200" spc="-10" dirty="0">
                <a:solidFill>
                  <a:schemeClr val="accent5">
                    <a:lumMod val="50000"/>
                  </a:schemeClr>
                </a:solidFill>
                <a:latin typeface="Arial"/>
                <a:cs typeface="Arial"/>
              </a:rPr>
              <a:t>maintained, </a:t>
            </a:r>
            <a:r>
              <a:rPr lang="en-US" sz="2200" dirty="0">
                <a:solidFill>
                  <a:schemeClr val="accent5">
                    <a:lumMod val="50000"/>
                  </a:schemeClr>
                </a:solidFill>
                <a:latin typeface="Arial"/>
                <a:cs typeface="Arial"/>
              </a:rPr>
              <a:t>showing</a:t>
            </a:r>
            <a:r>
              <a:rPr lang="en-US" sz="2200" spc="-4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the</a:t>
            </a:r>
            <a:r>
              <a:rPr lang="en-US" sz="2200" spc="-1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name</a:t>
            </a:r>
            <a:r>
              <a:rPr lang="en-US" sz="2200" spc="-2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of</a:t>
            </a:r>
            <a:r>
              <a:rPr lang="en-US" sz="2200" spc="-2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the</a:t>
            </a:r>
            <a:r>
              <a:rPr lang="en-US" sz="2200" spc="-20" dirty="0">
                <a:solidFill>
                  <a:schemeClr val="accent5">
                    <a:lumMod val="50000"/>
                  </a:schemeClr>
                </a:solidFill>
                <a:latin typeface="Arial"/>
                <a:cs typeface="Arial"/>
              </a:rPr>
              <a:t> </a:t>
            </a:r>
            <a:r>
              <a:rPr lang="en-US" sz="2200" spc="-10" dirty="0">
                <a:solidFill>
                  <a:schemeClr val="accent5">
                    <a:lumMod val="50000"/>
                  </a:schemeClr>
                </a:solidFill>
                <a:latin typeface="Arial"/>
                <a:cs typeface="Arial"/>
              </a:rPr>
              <a:t>supplier,</a:t>
            </a:r>
            <a:r>
              <a:rPr lang="en-US" sz="2200" spc="-3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their</a:t>
            </a:r>
            <a:r>
              <a:rPr lang="en-US" sz="2200" spc="-1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unique</a:t>
            </a:r>
            <a:r>
              <a:rPr lang="en-US" sz="2200" spc="-1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identification</a:t>
            </a:r>
            <a:r>
              <a:rPr lang="en-US" sz="2200" spc="-15" dirty="0">
                <a:solidFill>
                  <a:schemeClr val="accent5">
                    <a:lumMod val="50000"/>
                  </a:schemeClr>
                </a:solidFill>
                <a:latin typeface="Arial"/>
                <a:cs typeface="Arial"/>
              </a:rPr>
              <a:t> </a:t>
            </a:r>
            <a:r>
              <a:rPr lang="en-US" sz="2200" spc="-10" dirty="0">
                <a:solidFill>
                  <a:schemeClr val="accent5">
                    <a:lumMod val="50000"/>
                  </a:schemeClr>
                </a:solidFill>
                <a:latin typeface="Arial"/>
                <a:cs typeface="Arial"/>
              </a:rPr>
              <a:t>number, </a:t>
            </a:r>
            <a:r>
              <a:rPr lang="en-US" sz="2200" dirty="0">
                <a:solidFill>
                  <a:schemeClr val="accent5">
                    <a:lumMod val="50000"/>
                  </a:schemeClr>
                </a:solidFill>
                <a:latin typeface="Arial"/>
                <a:cs typeface="Arial"/>
              </a:rPr>
              <a:t>evidence</a:t>
            </a:r>
            <a:r>
              <a:rPr lang="en-US" sz="2200" spc="-3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of</a:t>
            </a:r>
            <a:r>
              <a:rPr lang="en-US" sz="2200" spc="-2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the</a:t>
            </a:r>
            <a:r>
              <a:rPr lang="en-US" sz="2200" spc="-2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suppliers</a:t>
            </a:r>
            <a:r>
              <a:rPr lang="en-US" sz="2200" spc="-3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Chain</a:t>
            </a:r>
            <a:r>
              <a:rPr lang="en-US" sz="2200" spc="-3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of</a:t>
            </a:r>
            <a:r>
              <a:rPr lang="en-US" sz="2200" spc="-2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Custody</a:t>
            </a:r>
            <a:r>
              <a:rPr lang="en-US" sz="2200" spc="-2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certificate</a:t>
            </a:r>
            <a:r>
              <a:rPr lang="en-US" sz="2200" spc="-45" dirty="0">
                <a:solidFill>
                  <a:schemeClr val="accent5">
                    <a:lumMod val="50000"/>
                  </a:schemeClr>
                </a:solidFill>
                <a:latin typeface="Arial"/>
                <a:cs typeface="Arial"/>
              </a:rPr>
              <a:t> </a:t>
            </a:r>
            <a:r>
              <a:rPr lang="en-US" sz="2200" spc="-10" dirty="0">
                <a:solidFill>
                  <a:schemeClr val="accent5">
                    <a:lumMod val="50000"/>
                  </a:schemeClr>
                </a:solidFill>
                <a:latin typeface="Arial"/>
                <a:cs typeface="Arial"/>
              </a:rPr>
              <a:t>validity,</a:t>
            </a:r>
            <a:r>
              <a:rPr lang="en-US" sz="2200" spc="-5" dirty="0">
                <a:solidFill>
                  <a:schemeClr val="accent5">
                    <a:lumMod val="50000"/>
                  </a:schemeClr>
                </a:solidFill>
                <a:latin typeface="Arial"/>
                <a:cs typeface="Arial"/>
              </a:rPr>
              <a:t> </a:t>
            </a:r>
            <a:r>
              <a:rPr lang="en-US" sz="2200" spc="-25" dirty="0">
                <a:solidFill>
                  <a:schemeClr val="accent5">
                    <a:lumMod val="50000"/>
                  </a:schemeClr>
                </a:solidFill>
                <a:latin typeface="Arial"/>
                <a:cs typeface="Arial"/>
              </a:rPr>
              <a:t>and </a:t>
            </a:r>
            <a:r>
              <a:rPr lang="en-US" sz="2200" dirty="0">
                <a:solidFill>
                  <a:schemeClr val="accent5">
                    <a:lumMod val="50000"/>
                  </a:schemeClr>
                </a:solidFill>
                <a:latin typeface="Arial"/>
                <a:cs typeface="Arial"/>
              </a:rPr>
              <a:t>sufficient</a:t>
            </a:r>
            <a:r>
              <a:rPr lang="en-US" sz="2200" spc="-4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other</a:t>
            </a:r>
            <a:r>
              <a:rPr lang="en-US" sz="2200" spc="-3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details</a:t>
            </a:r>
            <a:r>
              <a:rPr lang="en-US" sz="2200" spc="-2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to</a:t>
            </a:r>
            <a:r>
              <a:rPr lang="en-US" sz="2200" spc="-1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allow</a:t>
            </a:r>
            <a:r>
              <a:rPr lang="en-US" sz="2200" spc="-1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the</a:t>
            </a:r>
            <a:r>
              <a:rPr lang="en-US" sz="2200" spc="-2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tracing</a:t>
            </a:r>
            <a:r>
              <a:rPr lang="en-US" sz="2200" spc="-3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of</a:t>
            </a:r>
            <a:r>
              <a:rPr lang="en-US" sz="2200" spc="-3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those</a:t>
            </a:r>
            <a:r>
              <a:rPr lang="en-US" sz="2200" spc="-3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inputs</a:t>
            </a:r>
            <a:r>
              <a:rPr lang="en-US" sz="2200" spc="-2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back</a:t>
            </a:r>
            <a:r>
              <a:rPr lang="en-US" sz="2200" spc="-30" dirty="0">
                <a:solidFill>
                  <a:schemeClr val="accent5">
                    <a:lumMod val="50000"/>
                  </a:schemeClr>
                </a:solidFill>
                <a:latin typeface="Arial"/>
                <a:cs typeface="Arial"/>
              </a:rPr>
              <a:t> </a:t>
            </a:r>
            <a:r>
              <a:rPr lang="en-US" sz="2200" spc="-25" dirty="0">
                <a:solidFill>
                  <a:schemeClr val="accent5">
                    <a:lumMod val="50000"/>
                  </a:schemeClr>
                </a:solidFill>
                <a:latin typeface="Arial"/>
                <a:cs typeface="Arial"/>
              </a:rPr>
              <a:t>to </a:t>
            </a:r>
            <a:r>
              <a:rPr lang="en-US" sz="2200" dirty="0">
                <a:solidFill>
                  <a:schemeClr val="accent5">
                    <a:lumMod val="50000"/>
                  </a:schemeClr>
                </a:solidFill>
                <a:latin typeface="Arial"/>
                <a:cs typeface="Arial"/>
              </a:rPr>
              <a:t>their</a:t>
            </a:r>
            <a:r>
              <a:rPr lang="en-US" sz="2200" spc="-2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suppliers</a:t>
            </a:r>
            <a:r>
              <a:rPr lang="en-US" sz="2200" spc="-4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and</a:t>
            </a:r>
            <a:r>
              <a:rPr lang="en-US" sz="2200" spc="-1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the</a:t>
            </a:r>
            <a:r>
              <a:rPr lang="en-US" sz="2200" spc="-1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certified</a:t>
            </a:r>
            <a:r>
              <a:rPr lang="en-US" sz="2200" spc="-10" dirty="0">
                <a:solidFill>
                  <a:schemeClr val="accent5">
                    <a:lumMod val="50000"/>
                  </a:schemeClr>
                </a:solidFill>
                <a:latin typeface="Arial"/>
                <a:cs typeface="Arial"/>
              </a:rPr>
              <a:t> fishery.</a:t>
            </a:r>
            <a:endParaRPr lang="en-US" sz="2200" dirty="0">
              <a:solidFill>
                <a:schemeClr val="accent5">
                  <a:lumMod val="50000"/>
                </a:schemeClr>
              </a:solidFill>
              <a:latin typeface="Arial"/>
              <a:cs typeface="Arial"/>
            </a:endParaRPr>
          </a:p>
        </p:txBody>
      </p:sp>
    </p:spTree>
    <p:extLst>
      <p:ext uri="{BB962C8B-B14F-4D97-AF65-F5344CB8AC3E}">
        <p14:creationId xmlns:p14="http://schemas.microsoft.com/office/powerpoint/2010/main" val="392152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9942" y="2235453"/>
            <a:ext cx="7691278" cy="3155545"/>
          </a:xfrm>
          <a:prstGeom prst="rect">
            <a:avLst/>
          </a:prstGeom>
          <a:solidFill>
            <a:schemeClr val="accent5">
              <a:lumMod val="50000"/>
            </a:schemeClr>
          </a:solidFill>
        </p:spPr>
        <p:txBody>
          <a:bodyPr vert="horz" wrap="square" lIns="0" tIns="13335" rIns="0" bIns="0" rtlCol="0">
            <a:spAutoFit/>
          </a:bodyPr>
          <a:lstStyle/>
          <a:p>
            <a:pPr marL="355600" marR="160655" indent="-342900">
              <a:spcBef>
                <a:spcPts val="105"/>
              </a:spcBef>
            </a:pPr>
            <a:r>
              <a:rPr sz="2200" dirty="0">
                <a:latin typeface="Arial"/>
                <a:cs typeface="Arial"/>
              </a:rPr>
              <a:t>3.9</a:t>
            </a:r>
            <a:r>
              <a:rPr sz="2200" spc="-70" dirty="0">
                <a:latin typeface="Arial"/>
                <a:cs typeface="Arial"/>
              </a:rPr>
              <a:t> </a:t>
            </a:r>
            <a:r>
              <a:rPr sz="2200" dirty="0">
                <a:latin typeface="Arial"/>
                <a:cs typeface="Arial"/>
              </a:rPr>
              <a:t>Traceability</a:t>
            </a:r>
            <a:r>
              <a:rPr sz="2200" spc="-45" dirty="0">
                <a:latin typeface="Arial"/>
                <a:cs typeface="Arial"/>
              </a:rPr>
              <a:t> </a:t>
            </a:r>
            <a:r>
              <a:rPr sz="2200" dirty="0">
                <a:latin typeface="Arial"/>
                <a:cs typeface="Arial"/>
              </a:rPr>
              <a:t>records</a:t>
            </a:r>
            <a:r>
              <a:rPr sz="2200" spc="-60" dirty="0">
                <a:latin typeface="Arial"/>
                <a:cs typeface="Arial"/>
              </a:rPr>
              <a:t> </a:t>
            </a:r>
            <a:r>
              <a:rPr sz="2200" dirty="0">
                <a:latin typeface="Arial"/>
                <a:cs typeface="Arial"/>
              </a:rPr>
              <a:t>shall</a:t>
            </a:r>
            <a:r>
              <a:rPr sz="2200" spc="-15" dirty="0">
                <a:latin typeface="Arial"/>
                <a:cs typeface="Arial"/>
              </a:rPr>
              <a:t> </a:t>
            </a:r>
            <a:r>
              <a:rPr sz="2200" dirty="0">
                <a:latin typeface="Arial"/>
                <a:cs typeface="Arial"/>
              </a:rPr>
              <a:t>be</a:t>
            </a:r>
            <a:r>
              <a:rPr sz="2200" spc="-35" dirty="0">
                <a:latin typeface="Arial"/>
                <a:cs typeface="Arial"/>
              </a:rPr>
              <a:t> </a:t>
            </a:r>
            <a:r>
              <a:rPr sz="2200" dirty="0">
                <a:latin typeface="Arial"/>
                <a:cs typeface="Arial"/>
              </a:rPr>
              <a:t>kept</a:t>
            </a:r>
            <a:r>
              <a:rPr sz="2200" spc="-50" dirty="0">
                <a:latin typeface="Arial"/>
                <a:cs typeface="Arial"/>
              </a:rPr>
              <a:t> </a:t>
            </a:r>
            <a:r>
              <a:rPr sz="2200" dirty="0">
                <a:latin typeface="Arial"/>
                <a:cs typeface="Arial"/>
              </a:rPr>
              <a:t>for</a:t>
            </a:r>
            <a:r>
              <a:rPr sz="2200" spc="-25" dirty="0">
                <a:latin typeface="Arial"/>
                <a:cs typeface="Arial"/>
              </a:rPr>
              <a:t> </a:t>
            </a:r>
            <a:r>
              <a:rPr sz="2200" dirty="0">
                <a:latin typeface="Arial"/>
                <a:cs typeface="Arial"/>
              </a:rPr>
              <a:t>a</a:t>
            </a:r>
            <a:r>
              <a:rPr sz="2200" spc="-35" dirty="0">
                <a:latin typeface="Arial"/>
                <a:cs typeface="Arial"/>
              </a:rPr>
              <a:t> </a:t>
            </a:r>
            <a:r>
              <a:rPr sz="2200" dirty="0">
                <a:latin typeface="Arial"/>
                <a:cs typeface="Arial"/>
              </a:rPr>
              <a:t>reasonable</a:t>
            </a:r>
            <a:r>
              <a:rPr sz="2200" spc="-55" dirty="0">
                <a:latin typeface="Arial"/>
                <a:cs typeface="Arial"/>
              </a:rPr>
              <a:t> </a:t>
            </a:r>
            <a:r>
              <a:rPr sz="2200" dirty="0">
                <a:latin typeface="Arial"/>
                <a:cs typeface="Arial"/>
              </a:rPr>
              <a:t>period</a:t>
            </a:r>
            <a:r>
              <a:rPr sz="2200" spc="-25" dirty="0">
                <a:latin typeface="Arial"/>
                <a:cs typeface="Arial"/>
              </a:rPr>
              <a:t> to </a:t>
            </a:r>
            <a:r>
              <a:rPr sz="2200" dirty="0">
                <a:latin typeface="Arial"/>
                <a:cs typeface="Arial"/>
              </a:rPr>
              <a:t>correspond</a:t>
            </a:r>
            <a:r>
              <a:rPr sz="2200" spc="-50" dirty="0">
                <a:latin typeface="Arial"/>
                <a:cs typeface="Arial"/>
              </a:rPr>
              <a:t> </a:t>
            </a:r>
            <a:r>
              <a:rPr sz="2200" dirty="0">
                <a:latin typeface="Arial"/>
                <a:cs typeface="Arial"/>
              </a:rPr>
              <a:t>with</a:t>
            </a:r>
            <a:r>
              <a:rPr sz="2200" spc="-5" dirty="0">
                <a:latin typeface="Arial"/>
                <a:cs typeface="Arial"/>
              </a:rPr>
              <a:t> </a:t>
            </a:r>
            <a:r>
              <a:rPr sz="2200" dirty="0">
                <a:latin typeface="Arial"/>
                <a:cs typeface="Arial"/>
              </a:rPr>
              <a:t>the</a:t>
            </a:r>
            <a:r>
              <a:rPr sz="2200" spc="-15" dirty="0">
                <a:latin typeface="Arial"/>
                <a:cs typeface="Arial"/>
              </a:rPr>
              <a:t> </a:t>
            </a:r>
            <a:r>
              <a:rPr sz="2200" dirty="0">
                <a:latin typeface="Arial"/>
                <a:cs typeface="Arial"/>
              </a:rPr>
              <a:t>shelf</a:t>
            </a:r>
            <a:r>
              <a:rPr sz="2200" spc="-25" dirty="0">
                <a:latin typeface="Arial"/>
                <a:cs typeface="Arial"/>
              </a:rPr>
              <a:t> </a:t>
            </a:r>
            <a:r>
              <a:rPr sz="2200" dirty="0">
                <a:latin typeface="Arial"/>
                <a:cs typeface="Arial"/>
              </a:rPr>
              <a:t>life</a:t>
            </a:r>
            <a:r>
              <a:rPr sz="2200" spc="-5" dirty="0">
                <a:latin typeface="Arial"/>
                <a:cs typeface="Arial"/>
              </a:rPr>
              <a:t> </a:t>
            </a:r>
            <a:r>
              <a:rPr sz="2200" dirty="0">
                <a:latin typeface="Arial"/>
                <a:cs typeface="Arial"/>
              </a:rPr>
              <a:t>of</a:t>
            </a:r>
            <a:r>
              <a:rPr sz="2200" spc="-10" dirty="0">
                <a:latin typeface="Arial"/>
                <a:cs typeface="Arial"/>
              </a:rPr>
              <a:t> </a:t>
            </a:r>
            <a:r>
              <a:rPr sz="2200" dirty="0">
                <a:latin typeface="Arial"/>
                <a:cs typeface="Arial"/>
              </a:rPr>
              <a:t>the</a:t>
            </a:r>
            <a:r>
              <a:rPr sz="2200" spc="-15" dirty="0">
                <a:latin typeface="Arial"/>
                <a:cs typeface="Arial"/>
              </a:rPr>
              <a:t> </a:t>
            </a:r>
            <a:r>
              <a:rPr sz="2200" dirty="0">
                <a:latin typeface="Arial"/>
                <a:cs typeface="Arial"/>
              </a:rPr>
              <a:t>product</a:t>
            </a:r>
            <a:r>
              <a:rPr sz="2200" spc="-40" dirty="0">
                <a:latin typeface="Arial"/>
                <a:cs typeface="Arial"/>
              </a:rPr>
              <a:t> </a:t>
            </a:r>
            <a:r>
              <a:rPr sz="2200" dirty="0">
                <a:latin typeface="Arial"/>
                <a:cs typeface="Arial"/>
              </a:rPr>
              <a:t>and/or</a:t>
            </a:r>
            <a:r>
              <a:rPr sz="2200" spc="-35" dirty="0">
                <a:latin typeface="Arial"/>
                <a:cs typeface="Arial"/>
              </a:rPr>
              <a:t> </a:t>
            </a:r>
            <a:r>
              <a:rPr sz="2200" dirty="0">
                <a:latin typeface="Arial"/>
                <a:cs typeface="Arial"/>
              </a:rPr>
              <a:t>a</a:t>
            </a:r>
            <a:r>
              <a:rPr sz="2200" spc="-5" dirty="0">
                <a:latin typeface="Arial"/>
                <a:cs typeface="Arial"/>
              </a:rPr>
              <a:t> </a:t>
            </a:r>
            <a:r>
              <a:rPr sz="2200" dirty="0">
                <a:latin typeface="Arial"/>
                <a:cs typeface="Arial"/>
              </a:rPr>
              <a:t>minimum</a:t>
            </a:r>
            <a:r>
              <a:rPr sz="2200" spc="-20" dirty="0">
                <a:latin typeface="Arial"/>
                <a:cs typeface="Arial"/>
              </a:rPr>
              <a:t> </a:t>
            </a:r>
            <a:r>
              <a:rPr sz="2200" spc="-25" dirty="0">
                <a:latin typeface="Arial"/>
                <a:cs typeface="Arial"/>
              </a:rPr>
              <a:t>of </a:t>
            </a:r>
            <a:r>
              <a:rPr sz="2200" dirty="0">
                <a:latin typeface="Arial"/>
                <a:cs typeface="Arial"/>
              </a:rPr>
              <a:t>three</a:t>
            </a:r>
            <a:r>
              <a:rPr sz="2200" spc="-40" dirty="0">
                <a:latin typeface="Arial"/>
                <a:cs typeface="Arial"/>
              </a:rPr>
              <a:t> </a:t>
            </a:r>
            <a:r>
              <a:rPr sz="2200" dirty="0">
                <a:latin typeface="Arial"/>
                <a:cs typeface="Arial"/>
              </a:rPr>
              <a:t>years.</a:t>
            </a:r>
            <a:r>
              <a:rPr sz="2200" spc="-85" dirty="0">
                <a:latin typeface="Arial"/>
                <a:cs typeface="Arial"/>
              </a:rPr>
              <a:t> </a:t>
            </a:r>
            <a:r>
              <a:rPr sz="2200" dirty="0">
                <a:latin typeface="Arial"/>
                <a:cs typeface="Arial"/>
              </a:rPr>
              <a:t>Traceability</a:t>
            </a:r>
            <a:r>
              <a:rPr sz="2200" spc="-35" dirty="0">
                <a:latin typeface="Arial"/>
                <a:cs typeface="Arial"/>
              </a:rPr>
              <a:t> </a:t>
            </a:r>
            <a:r>
              <a:rPr sz="2200" dirty="0">
                <a:latin typeface="Arial"/>
                <a:cs typeface="Arial"/>
              </a:rPr>
              <a:t>records</a:t>
            </a:r>
            <a:r>
              <a:rPr sz="2200" spc="-55" dirty="0">
                <a:latin typeface="Arial"/>
                <a:cs typeface="Arial"/>
              </a:rPr>
              <a:t> </a:t>
            </a:r>
            <a:r>
              <a:rPr sz="2200" dirty="0">
                <a:latin typeface="Arial"/>
                <a:cs typeface="Arial"/>
              </a:rPr>
              <a:t>shall</a:t>
            </a:r>
            <a:r>
              <a:rPr sz="2200" spc="-35" dirty="0">
                <a:latin typeface="Arial"/>
                <a:cs typeface="Arial"/>
              </a:rPr>
              <a:t> </a:t>
            </a:r>
            <a:r>
              <a:rPr sz="2200" dirty="0">
                <a:latin typeface="Arial"/>
                <a:cs typeface="Arial"/>
              </a:rPr>
              <a:t>be</a:t>
            </a:r>
            <a:r>
              <a:rPr sz="2200" spc="-10" dirty="0">
                <a:latin typeface="Arial"/>
                <a:cs typeface="Arial"/>
              </a:rPr>
              <a:t> </a:t>
            </a:r>
            <a:r>
              <a:rPr sz="2200" dirty="0">
                <a:latin typeface="Arial"/>
                <a:cs typeface="Arial"/>
              </a:rPr>
              <a:t>accurate,</a:t>
            </a:r>
            <a:r>
              <a:rPr sz="2200" spc="-55" dirty="0">
                <a:latin typeface="Arial"/>
                <a:cs typeface="Arial"/>
              </a:rPr>
              <a:t> </a:t>
            </a:r>
            <a:r>
              <a:rPr sz="2200" dirty="0">
                <a:latin typeface="Arial"/>
                <a:cs typeface="Arial"/>
              </a:rPr>
              <a:t>legible</a:t>
            </a:r>
            <a:r>
              <a:rPr sz="2200" spc="-10" dirty="0">
                <a:latin typeface="Arial"/>
                <a:cs typeface="Arial"/>
              </a:rPr>
              <a:t> </a:t>
            </a:r>
            <a:r>
              <a:rPr sz="2200" spc="-25" dirty="0">
                <a:latin typeface="Arial"/>
                <a:cs typeface="Arial"/>
              </a:rPr>
              <a:t>and </a:t>
            </a:r>
            <a:r>
              <a:rPr sz="2200" spc="-10" dirty="0">
                <a:latin typeface="Arial"/>
                <a:cs typeface="Arial"/>
              </a:rPr>
              <a:t>unadulterated.</a:t>
            </a:r>
            <a:endParaRPr sz="2200" dirty="0">
              <a:latin typeface="Arial"/>
              <a:cs typeface="Arial"/>
            </a:endParaRPr>
          </a:p>
          <a:p>
            <a:pPr marL="342900" indent="-342900">
              <a:spcBef>
                <a:spcPts val="25"/>
              </a:spcBef>
              <a:buFont typeface="Wingdings" panose="05000000000000000000" pitchFamily="2" charset="2"/>
              <a:buChar char="§"/>
            </a:pPr>
            <a:endParaRPr sz="2200" dirty="0">
              <a:latin typeface="Arial"/>
              <a:cs typeface="Arial"/>
            </a:endParaRPr>
          </a:p>
          <a:p>
            <a:pPr marL="355600" marR="5080" indent="-342900">
              <a:buFont typeface="Wingdings" panose="05000000000000000000" pitchFamily="2" charset="2"/>
              <a:buChar char="§"/>
              <a:tabLst>
                <a:tab pos="354965" algn="l"/>
                <a:tab pos="355600" algn="l"/>
              </a:tabLst>
            </a:pPr>
            <a:r>
              <a:rPr sz="2200" dirty="0">
                <a:latin typeface="Arial"/>
                <a:cs typeface="Arial"/>
              </a:rPr>
              <a:t>The</a:t>
            </a:r>
            <a:r>
              <a:rPr sz="2200" spc="-20" dirty="0">
                <a:latin typeface="Arial"/>
                <a:cs typeface="Arial"/>
              </a:rPr>
              <a:t> </a:t>
            </a:r>
            <a:r>
              <a:rPr sz="2200" dirty="0">
                <a:latin typeface="Arial"/>
                <a:cs typeface="Arial"/>
              </a:rPr>
              <a:t>applicant</a:t>
            </a:r>
            <a:r>
              <a:rPr sz="2200" spc="-30" dirty="0">
                <a:latin typeface="Arial"/>
                <a:cs typeface="Arial"/>
              </a:rPr>
              <a:t> </a:t>
            </a:r>
            <a:r>
              <a:rPr sz="2200" dirty="0">
                <a:latin typeface="Arial"/>
                <a:cs typeface="Arial"/>
              </a:rPr>
              <a:t>shall</a:t>
            </a:r>
            <a:r>
              <a:rPr sz="2200" spc="-25" dirty="0">
                <a:latin typeface="Arial"/>
                <a:cs typeface="Arial"/>
              </a:rPr>
              <a:t> </a:t>
            </a:r>
            <a:r>
              <a:rPr sz="2200" dirty="0">
                <a:latin typeface="Arial"/>
                <a:cs typeface="Arial"/>
              </a:rPr>
              <a:t>be</a:t>
            </a:r>
            <a:r>
              <a:rPr sz="2200" spc="-5" dirty="0">
                <a:latin typeface="Arial"/>
                <a:cs typeface="Arial"/>
              </a:rPr>
              <a:t> </a:t>
            </a:r>
            <a:r>
              <a:rPr sz="2200" dirty="0">
                <a:latin typeface="Arial"/>
                <a:cs typeface="Arial"/>
              </a:rPr>
              <a:t>able</a:t>
            </a:r>
            <a:r>
              <a:rPr sz="2200" spc="-15" dirty="0">
                <a:latin typeface="Arial"/>
                <a:cs typeface="Arial"/>
              </a:rPr>
              <a:t> </a:t>
            </a:r>
            <a:r>
              <a:rPr sz="2200" dirty="0">
                <a:latin typeface="Arial"/>
                <a:cs typeface="Arial"/>
              </a:rPr>
              <a:t>to</a:t>
            </a:r>
            <a:r>
              <a:rPr sz="2200" spc="-10" dirty="0">
                <a:latin typeface="Arial"/>
                <a:cs typeface="Arial"/>
              </a:rPr>
              <a:t> </a:t>
            </a:r>
            <a:r>
              <a:rPr sz="2200" dirty="0">
                <a:latin typeface="Arial"/>
                <a:cs typeface="Arial"/>
              </a:rPr>
              <a:t>provide</a:t>
            </a:r>
            <a:r>
              <a:rPr sz="2200" spc="-25" dirty="0">
                <a:latin typeface="Arial"/>
                <a:cs typeface="Arial"/>
              </a:rPr>
              <a:t> </a:t>
            </a:r>
            <a:r>
              <a:rPr sz="2200" dirty="0">
                <a:latin typeface="Arial"/>
                <a:cs typeface="Arial"/>
              </a:rPr>
              <a:t>evidence</a:t>
            </a:r>
            <a:r>
              <a:rPr sz="2200" spc="-20" dirty="0">
                <a:latin typeface="Arial"/>
                <a:cs typeface="Arial"/>
              </a:rPr>
              <a:t> </a:t>
            </a:r>
            <a:r>
              <a:rPr sz="2200" dirty="0">
                <a:latin typeface="Arial"/>
                <a:cs typeface="Arial"/>
              </a:rPr>
              <a:t>to</a:t>
            </a:r>
            <a:r>
              <a:rPr sz="2200" spc="-20" dirty="0">
                <a:latin typeface="Arial"/>
                <a:cs typeface="Arial"/>
              </a:rPr>
              <a:t> </a:t>
            </a:r>
            <a:r>
              <a:rPr sz="2200" dirty="0">
                <a:latin typeface="Arial"/>
                <a:cs typeface="Arial"/>
              </a:rPr>
              <a:t>the</a:t>
            </a:r>
            <a:r>
              <a:rPr sz="2200" spc="-20" dirty="0">
                <a:latin typeface="Arial"/>
                <a:cs typeface="Arial"/>
              </a:rPr>
              <a:t> </a:t>
            </a:r>
            <a:r>
              <a:rPr sz="2200" dirty="0">
                <a:latin typeface="Arial"/>
                <a:cs typeface="Arial"/>
              </a:rPr>
              <a:t>auditor</a:t>
            </a:r>
            <a:r>
              <a:rPr sz="2200" spc="-20" dirty="0">
                <a:latin typeface="Arial"/>
                <a:cs typeface="Arial"/>
              </a:rPr>
              <a:t> that </a:t>
            </a:r>
            <a:r>
              <a:rPr sz="2200" dirty="0">
                <a:latin typeface="Arial"/>
                <a:cs typeface="Arial"/>
              </a:rPr>
              <a:t>these</a:t>
            </a:r>
            <a:r>
              <a:rPr sz="2200" spc="-40" dirty="0">
                <a:latin typeface="Arial"/>
                <a:cs typeface="Arial"/>
              </a:rPr>
              <a:t> </a:t>
            </a:r>
            <a:r>
              <a:rPr sz="2200" dirty="0">
                <a:latin typeface="Arial"/>
                <a:cs typeface="Arial"/>
              </a:rPr>
              <a:t>requirements</a:t>
            </a:r>
            <a:r>
              <a:rPr sz="2200" spc="-45" dirty="0">
                <a:latin typeface="Arial"/>
                <a:cs typeface="Arial"/>
              </a:rPr>
              <a:t> </a:t>
            </a:r>
            <a:r>
              <a:rPr sz="2200" dirty="0">
                <a:latin typeface="Arial"/>
                <a:cs typeface="Arial"/>
              </a:rPr>
              <a:t>are</a:t>
            </a:r>
            <a:r>
              <a:rPr sz="2200" spc="-30" dirty="0">
                <a:latin typeface="Arial"/>
                <a:cs typeface="Arial"/>
              </a:rPr>
              <a:t> </a:t>
            </a:r>
            <a:r>
              <a:rPr sz="2200" dirty="0">
                <a:latin typeface="Arial"/>
                <a:cs typeface="Arial"/>
              </a:rPr>
              <a:t>being</a:t>
            </a:r>
            <a:r>
              <a:rPr sz="2200" spc="-15" dirty="0">
                <a:latin typeface="Arial"/>
                <a:cs typeface="Arial"/>
              </a:rPr>
              <a:t> </a:t>
            </a:r>
            <a:r>
              <a:rPr sz="2200" dirty="0">
                <a:latin typeface="Arial"/>
                <a:cs typeface="Arial"/>
              </a:rPr>
              <a:t>adhered</a:t>
            </a:r>
            <a:r>
              <a:rPr sz="2200" spc="-25" dirty="0">
                <a:latin typeface="Arial"/>
                <a:cs typeface="Arial"/>
              </a:rPr>
              <a:t> </a:t>
            </a:r>
            <a:r>
              <a:rPr sz="2200" dirty="0">
                <a:latin typeface="Arial"/>
                <a:cs typeface="Arial"/>
              </a:rPr>
              <a:t>to.</a:t>
            </a:r>
            <a:r>
              <a:rPr sz="2200" spc="-60" dirty="0">
                <a:latin typeface="Arial"/>
                <a:cs typeface="Arial"/>
              </a:rPr>
              <a:t> </a:t>
            </a:r>
            <a:r>
              <a:rPr sz="2200" dirty="0">
                <a:latin typeface="Arial"/>
                <a:cs typeface="Arial"/>
              </a:rPr>
              <a:t>The</a:t>
            </a:r>
            <a:r>
              <a:rPr sz="2200" spc="-15" dirty="0">
                <a:latin typeface="Arial"/>
                <a:cs typeface="Arial"/>
              </a:rPr>
              <a:t> </a:t>
            </a:r>
            <a:r>
              <a:rPr sz="2200" dirty="0">
                <a:latin typeface="Arial"/>
                <a:cs typeface="Arial"/>
              </a:rPr>
              <a:t>auditor</a:t>
            </a:r>
            <a:r>
              <a:rPr sz="2200" spc="-10" dirty="0">
                <a:latin typeface="Arial"/>
                <a:cs typeface="Arial"/>
              </a:rPr>
              <a:t> </a:t>
            </a:r>
            <a:r>
              <a:rPr sz="2200" dirty="0">
                <a:latin typeface="Arial"/>
                <a:cs typeface="Arial"/>
              </a:rPr>
              <a:t>should</a:t>
            </a:r>
            <a:r>
              <a:rPr sz="2200" spc="-20" dirty="0">
                <a:latin typeface="Arial"/>
                <a:cs typeface="Arial"/>
              </a:rPr>
              <a:t> take </a:t>
            </a:r>
            <a:r>
              <a:rPr sz="2200" dirty="0">
                <a:latin typeface="Arial"/>
                <a:cs typeface="Arial"/>
              </a:rPr>
              <a:t>a</a:t>
            </a:r>
            <a:r>
              <a:rPr sz="2200" spc="-10" dirty="0">
                <a:latin typeface="Arial"/>
                <a:cs typeface="Arial"/>
              </a:rPr>
              <a:t> </a:t>
            </a:r>
            <a:r>
              <a:rPr sz="2200" dirty="0">
                <a:latin typeface="Arial"/>
                <a:cs typeface="Arial"/>
              </a:rPr>
              <a:t>random</a:t>
            </a:r>
            <a:r>
              <a:rPr sz="2200" spc="-45" dirty="0">
                <a:latin typeface="Arial"/>
                <a:cs typeface="Arial"/>
              </a:rPr>
              <a:t> </a:t>
            </a:r>
            <a:r>
              <a:rPr sz="2200" dirty="0">
                <a:latin typeface="Arial"/>
                <a:cs typeface="Arial"/>
              </a:rPr>
              <a:t>sample</a:t>
            </a:r>
            <a:r>
              <a:rPr sz="2200" spc="-30" dirty="0">
                <a:latin typeface="Arial"/>
                <a:cs typeface="Arial"/>
              </a:rPr>
              <a:t> </a:t>
            </a:r>
            <a:r>
              <a:rPr sz="2200" dirty="0">
                <a:latin typeface="Arial"/>
                <a:cs typeface="Arial"/>
              </a:rPr>
              <a:t>to</a:t>
            </a:r>
            <a:r>
              <a:rPr sz="2200" spc="-10" dirty="0">
                <a:latin typeface="Arial"/>
                <a:cs typeface="Arial"/>
              </a:rPr>
              <a:t> </a:t>
            </a:r>
            <a:r>
              <a:rPr sz="2200" dirty="0">
                <a:latin typeface="Arial"/>
                <a:cs typeface="Arial"/>
              </a:rPr>
              <a:t>ensure</a:t>
            </a:r>
            <a:r>
              <a:rPr sz="2200" spc="-40" dirty="0">
                <a:latin typeface="Arial"/>
                <a:cs typeface="Arial"/>
              </a:rPr>
              <a:t> </a:t>
            </a:r>
            <a:r>
              <a:rPr sz="2200" dirty="0">
                <a:latin typeface="Arial"/>
                <a:cs typeface="Arial"/>
              </a:rPr>
              <a:t>that</a:t>
            </a:r>
            <a:r>
              <a:rPr sz="2200" spc="-20" dirty="0">
                <a:latin typeface="Arial"/>
                <a:cs typeface="Arial"/>
              </a:rPr>
              <a:t> </a:t>
            </a:r>
            <a:r>
              <a:rPr sz="2200" dirty="0">
                <a:latin typeface="Arial"/>
                <a:cs typeface="Arial"/>
              </a:rPr>
              <a:t>records</a:t>
            </a:r>
            <a:r>
              <a:rPr sz="2200" spc="-50" dirty="0">
                <a:latin typeface="Arial"/>
                <a:cs typeface="Arial"/>
              </a:rPr>
              <a:t> </a:t>
            </a:r>
            <a:r>
              <a:rPr sz="2200" dirty="0">
                <a:latin typeface="Arial"/>
                <a:cs typeface="Arial"/>
              </a:rPr>
              <a:t>are</a:t>
            </a:r>
            <a:r>
              <a:rPr sz="2200" spc="-35" dirty="0">
                <a:latin typeface="Arial"/>
                <a:cs typeface="Arial"/>
              </a:rPr>
              <a:t> </a:t>
            </a:r>
            <a:r>
              <a:rPr sz="2200" dirty="0">
                <a:latin typeface="Arial"/>
                <a:cs typeface="Arial"/>
              </a:rPr>
              <a:t>still available</a:t>
            </a:r>
            <a:r>
              <a:rPr sz="2200" spc="-5" dirty="0">
                <a:latin typeface="Arial"/>
                <a:cs typeface="Arial"/>
              </a:rPr>
              <a:t> </a:t>
            </a:r>
            <a:r>
              <a:rPr sz="2200" dirty="0">
                <a:latin typeface="Arial"/>
                <a:cs typeface="Arial"/>
              </a:rPr>
              <a:t>for</a:t>
            </a:r>
            <a:r>
              <a:rPr sz="2200" spc="-15" dirty="0">
                <a:latin typeface="Arial"/>
                <a:cs typeface="Arial"/>
              </a:rPr>
              <a:t> </a:t>
            </a:r>
            <a:r>
              <a:rPr sz="2200" spc="-25" dirty="0">
                <a:latin typeface="Arial"/>
                <a:cs typeface="Arial"/>
              </a:rPr>
              <a:t>the </a:t>
            </a:r>
            <a:r>
              <a:rPr sz="2200" dirty="0">
                <a:latin typeface="Arial"/>
                <a:cs typeface="Arial"/>
              </a:rPr>
              <a:t>shelf</a:t>
            </a:r>
            <a:r>
              <a:rPr sz="2200" spc="-30" dirty="0">
                <a:latin typeface="Arial"/>
                <a:cs typeface="Arial"/>
              </a:rPr>
              <a:t> </a:t>
            </a:r>
            <a:r>
              <a:rPr sz="2200" dirty="0">
                <a:latin typeface="Arial"/>
                <a:cs typeface="Arial"/>
              </a:rPr>
              <a:t>life</a:t>
            </a:r>
            <a:r>
              <a:rPr sz="2200" spc="-10" dirty="0">
                <a:latin typeface="Arial"/>
                <a:cs typeface="Arial"/>
              </a:rPr>
              <a:t> </a:t>
            </a:r>
            <a:r>
              <a:rPr sz="2200" dirty="0">
                <a:latin typeface="Arial"/>
                <a:cs typeface="Arial"/>
              </a:rPr>
              <a:t>of</a:t>
            </a:r>
            <a:r>
              <a:rPr sz="2200" spc="-10" dirty="0">
                <a:latin typeface="Arial"/>
                <a:cs typeface="Arial"/>
              </a:rPr>
              <a:t> </a:t>
            </a:r>
            <a:r>
              <a:rPr sz="2200" dirty="0">
                <a:latin typeface="Arial"/>
                <a:cs typeface="Arial"/>
              </a:rPr>
              <a:t>the</a:t>
            </a:r>
            <a:r>
              <a:rPr sz="2200" spc="-15" dirty="0">
                <a:latin typeface="Arial"/>
                <a:cs typeface="Arial"/>
              </a:rPr>
              <a:t> </a:t>
            </a:r>
            <a:r>
              <a:rPr sz="2200" spc="-10" dirty="0">
                <a:latin typeface="Arial"/>
                <a:cs typeface="Arial"/>
              </a:rPr>
              <a:t>product</a:t>
            </a:r>
            <a:endParaRPr sz="2200" dirty="0">
              <a:latin typeface="Arial"/>
              <a:cs typeface="Arial"/>
            </a:endParaRPr>
          </a:p>
        </p:txBody>
      </p:sp>
      <p:sp>
        <p:nvSpPr>
          <p:cNvPr id="3" name="TextBox 2"/>
          <p:cNvSpPr txBox="1"/>
          <p:nvPr/>
        </p:nvSpPr>
        <p:spPr>
          <a:xfrm>
            <a:off x="2059941" y="2151817"/>
            <a:ext cx="7691278" cy="1491496"/>
          </a:xfrm>
          <a:prstGeom prst="rect">
            <a:avLst/>
          </a:prstGeom>
          <a:solidFill>
            <a:schemeClr val="accent5">
              <a:lumMod val="40000"/>
              <a:lumOff val="60000"/>
            </a:schemeClr>
          </a:solidFill>
          <a:ln>
            <a:solidFill>
              <a:schemeClr val="bg2"/>
            </a:solidFill>
          </a:ln>
        </p:spPr>
        <p:txBody>
          <a:bodyPr wrap="square" rtlCol="0" anchor="ctr" anchorCtr="1">
            <a:spAutoFit/>
          </a:bodyPr>
          <a:lstStyle/>
          <a:p>
            <a:pPr marL="355600" marR="160655" indent="-342900">
              <a:spcBef>
                <a:spcPts val="105"/>
              </a:spcBef>
            </a:pPr>
            <a:r>
              <a:rPr lang="en-US" sz="2200" dirty="0">
                <a:solidFill>
                  <a:schemeClr val="accent5">
                    <a:lumMod val="50000"/>
                  </a:schemeClr>
                </a:solidFill>
                <a:latin typeface="Arial"/>
                <a:cs typeface="Arial"/>
              </a:rPr>
              <a:t>3.9</a:t>
            </a:r>
            <a:r>
              <a:rPr lang="en-US" sz="2200" spc="-7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Traceability</a:t>
            </a:r>
            <a:r>
              <a:rPr lang="en-US" sz="2200" spc="-4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records</a:t>
            </a:r>
            <a:r>
              <a:rPr lang="en-US" sz="2200" spc="-6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shall</a:t>
            </a:r>
            <a:r>
              <a:rPr lang="en-US" sz="2200" spc="-1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be</a:t>
            </a:r>
            <a:r>
              <a:rPr lang="en-US" sz="2200" spc="-3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kept</a:t>
            </a:r>
            <a:r>
              <a:rPr lang="en-US" sz="2200" spc="-5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for</a:t>
            </a:r>
            <a:r>
              <a:rPr lang="en-US" sz="2200" spc="-2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a:t>
            </a:r>
            <a:r>
              <a:rPr lang="en-US" sz="2200" spc="-3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reasonable</a:t>
            </a:r>
            <a:r>
              <a:rPr lang="en-US" sz="2200" spc="-5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period</a:t>
            </a:r>
            <a:r>
              <a:rPr lang="en-US" sz="2200" spc="-25" dirty="0">
                <a:solidFill>
                  <a:schemeClr val="accent5">
                    <a:lumMod val="50000"/>
                  </a:schemeClr>
                </a:solidFill>
                <a:latin typeface="Arial"/>
                <a:cs typeface="Arial"/>
              </a:rPr>
              <a:t> to </a:t>
            </a:r>
            <a:r>
              <a:rPr lang="en-US" sz="2200" dirty="0">
                <a:solidFill>
                  <a:schemeClr val="accent5">
                    <a:lumMod val="50000"/>
                  </a:schemeClr>
                </a:solidFill>
                <a:latin typeface="Arial"/>
                <a:cs typeface="Arial"/>
              </a:rPr>
              <a:t>correspond</a:t>
            </a:r>
            <a:r>
              <a:rPr lang="en-US" sz="2200" spc="-5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with</a:t>
            </a:r>
            <a:r>
              <a:rPr lang="en-US" sz="2200" spc="-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the</a:t>
            </a:r>
            <a:r>
              <a:rPr lang="en-US" sz="2200" spc="-1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shelf</a:t>
            </a:r>
            <a:r>
              <a:rPr lang="en-US" sz="2200" spc="-2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life</a:t>
            </a:r>
            <a:r>
              <a:rPr lang="en-US" sz="2200" spc="-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of</a:t>
            </a:r>
            <a:r>
              <a:rPr lang="en-US" sz="2200" spc="-1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the</a:t>
            </a:r>
            <a:r>
              <a:rPr lang="en-US" sz="2200" spc="-1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product</a:t>
            </a:r>
            <a:r>
              <a:rPr lang="en-US" sz="2200" spc="-4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and/or</a:t>
            </a:r>
            <a:r>
              <a:rPr lang="en-US" sz="2200" spc="-3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a:t>
            </a:r>
            <a:r>
              <a:rPr lang="en-US" sz="2200" spc="-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minimum</a:t>
            </a:r>
            <a:r>
              <a:rPr lang="en-US" sz="2200" spc="-20" dirty="0">
                <a:solidFill>
                  <a:schemeClr val="accent5">
                    <a:lumMod val="50000"/>
                  </a:schemeClr>
                </a:solidFill>
                <a:latin typeface="Arial"/>
                <a:cs typeface="Arial"/>
              </a:rPr>
              <a:t> </a:t>
            </a:r>
            <a:r>
              <a:rPr lang="en-US" sz="2200" spc="-25" dirty="0">
                <a:solidFill>
                  <a:schemeClr val="accent5">
                    <a:lumMod val="50000"/>
                  </a:schemeClr>
                </a:solidFill>
                <a:latin typeface="Arial"/>
                <a:cs typeface="Arial"/>
              </a:rPr>
              <a:t>of </a:t>
            </a:r>
            <a:r>
              <a:rPr lang="en-US" sz="2200" dirty="0">
                <a:solidFill>
                  <a:schemeClr val="accent5">
                    <a:lumMod val="50000"/>
                  </a:schemeClr>
                </a:solidFill>
                <a:latin typeface="Arial"/>
                <a:cs typeface="Arial"/>
              </a:rPr>
              <a:t>three</a:t>
            </a:r>
            <a:r>
              <a:rPr lang="en-US" sz="2200" spc="-4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years.</a:t>
            </a:r>
            <a:r>
              <a:rPr lang="en-US" sz="2200" spc="-8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Traceability</a:t>
            </a:r>
            <a:r>
              <a:rPr lang="en-US" sz="2200" spc="-3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records</a:t>
            </a:r>
            <a:r>
              <a:rPr lang="en-US" sz="2200" spc="-5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shall</a:t>
            </a:r>
            <a:r>
              <a:rPr lang="en-US" sz="2200" spc="-3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be</a:t>
            </a:r>
            <a:r>
              <a:rPr lang="en-US" sz="2200" spc="-1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accurate,</a:t>
            </a:r>
            <a:r>
              <a:rPr lang="en-US" sz="2200" spc="-5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legible</a:t>
            </a:r>
            <a:r>
              <a:rPr lang="en-US" sz="2200" spc="-10" dirty="0">
                <a:solidFill>
                  <a:schemeClr val="accent5">
                    <a:lumMod val="50000"/>
                  </a:schemeClr>
                </a:solidFill>
                <a:latin typeface="Arial"/>
                <a:cs typeface="Arial"/>
              </a:rPr>
              <a:t> </a:t>
            </a:r>
            <a:r>
              <a:rPr lang="en-US" sz="2200" spc="-25" dirty="0">
                <a:solidFill>
                  <a:schemeClr val="accent5">
                    <a:lumMod val="50000"/>
                  </a:schemeClr>
                </a:solidFill>
                <a:latin typeface="Arial"/>
                <a:cs typeface="Arial"/>
              </a:rPr>
              <a:t>and </a:t>
            </a:r>
            <a:r>
              <a:rPr lang="en-US" sz="2200" spc="-10" dirty="0">
                <a:solidFill>
                  <a:schemeClr val="accent5">
                    <a:lumMod val="50000"/>
                  </a:schemeClr>
                </a:solidFill>
                <a:latin typeface="Arial"/>
                <a:cs typeface="Arial"/>
              </a:rPr>
              <a:t>unadulterated.</a:t>
            </a:r>
            <a:endParaRPr lang="en-US" sz="2200" dirty="0">
              <a:solidFill>
                <a:schemeClr val="accent5">
                  <a:lumMod val="50000"/>
                </a:schemeClr>
              </a:solidFill>
              <a:latin typeface="Arial"/>
              <a:cs typeface="Arial"/>
            </a:endParaRPr>
          </a:p>
        </p:txBody>
      </p:sp>
    </p:spTree>
    <p:extLst>
      <p:ext uri="{BB962C8B-B14F-4D97-AF65-F5344CB8AC3E}">
        <p14:creationId xmlns:p14="http://schemas.microsoft.com/office/powerpoint/2010/main" val="286045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42233" y="2366018"/>
            <a:ext cx="3451225" cy="3430270"/>
          </a:xfrm>
          <a:custGeom>
            <a:avLst/>
            <a:gdLst/>
            <a:ahLst/>
            <a:cxnLst/>
            <a:rect l="l" t="t" r="r" b="b"/>
            <a:pathLst>
              <a:path w="3451225" h="3430270">
                <a:moveTo>
                  <a:pt x="3354831" y="3392170"/>
                </a:moveTo>
                <a:lnTo>
                  <a:pt x="3351403" y="3394202"/>
                </a:lnTo>
                <a:lnTo>
                  <a:pt x="3349625" y="3401060"/>
                </a:lnTo>
                <a:lnTo>
                  <a:pt x="3351656" y="3404489"/>
                </a:lnTo>
                <a:lnTo>
                  <a:pt x="3450971" y="3430270"/>
                </a:lnTo>
                <a:lnTo>
                  <a:pt x="3449819" y="3425952"/>
                </a:lnTo>
                <a:lnTo>
                  <a:pt x="3437508" y="3425952"/>
                </a:lnTo>
                <a:lnTo>
                  <a:pt x="3420805" y="3409347"/>
                </a:lnTo>
                <a:lnTo>
                  <a:pt x="3354831" y="3392170"/>
                </a:lnTo>
                <a:close/>
              </a:path>
              <a:path w="3451225" h="3430270">
                <a:moveTo>
                  <a:pt x="3420805" y="3409347"/>
                </a:moveTo>
                <a:lnTo>
                  <a:pt x="3437508" y="3425952"/>
                </a:lnTo>
                <a:lnTo>
                  <a:pt x="3440429" y="3423031"/>
                </a:lnTo>
                <a:lnTo>
                  <a:pt x="3435857" y="3423031"/>
                </a:lnTo>
                <a:lnTo>
                  <a:pt x="3433058" y="3412538"/>
                </a:lnTo>
                <a:lnTo>
                  <a:pt x="3420805" y="3409347"/>
                </a:lnTo>
                <a:close/>
              </a:path>
              <a:path w="3451225" h="3430270">
                <a:moveTo>
                  <a:pt x="3420999" y="3329178"/>
                </a:moveTo>
                <a:lnTo>
                  <a:pt x="3414268" y="3330956"/>
                </a:lnTo>
                <a:lnTo>
                  <a:pt x="3412235" y="3334385"/>
                </a:lnTo>
                <a:lnTo>
                  <a:pt x="3413125" y="3337814"/>
                </a:lnTo>
                <a:lnTo>
                  <a:pt x="3429795" y="3400305"/>
                </a:lnTo>
                <a:lnTo>
                  <a:pt x="3446526" y="3416935"/>
                </a:lnTo>
                <a:lnTo>
                  <a:pt x="3437508" y="3425952"/>
                </a:lnTo>
                <a:lnTo>
                  <a:pt x="3449819" y="3425952"/>
                </a:lnTo>
                <a:lnTo>
                  <a:pt x="3425411" y="3334385"/>
                </a:lnTo>
                <a:lnTo>
                  <a:pt x="3424554" y="3331083"/>
                </a:lnTo>
                <a:lnTo>
                  <a:pt x="3420999" y="3329178"/>
                </a:lnTo>
                <a:close/>
              </a:path>
              <a:path w="3451225" h="3430270">
                <a:moveTo>
                  <a:pt x="3433058" y="3412538"/>
                </a:moveTo>
                <a:lnTo>
                  <a:pt x="3435857" y="3423031"/>
                </a:lnTo>
                <a:lnTo>
                  <a:pt x="3443604" y="3415284"/>
                </a:lnTo>
                <a:lnTo>
                  <a:pt x="3433058" y="3412538"/>
                </a:lnTo>
                <a:close/>
              </a:path>
              <a:path w="3451225" h="3430270">
                <a:moveTo>
                  <a:pt x="3429795" y="3400305"/>
                </a:moveTo>
                <a:lnTo>
                  <a:pt x="3433058" y="3412538"/>
                </a:lnTo>
                <a:lnTo>
                  <a:pt x="3443604" y="3415284"/>
                </a:lnTo>
                <a:lnTo>
                  <a:pt x="3435857" y="3423031"/>
                </a:lnTo>
                <a:lnTo>
                  <a:pt x="3440429" y="3423031"/>
                </a:lnTo>
                <a:lnTo>
                  <a:pt x="3446526" y="3416935"/>
                </a:lnTo>
                <a:lnTo>
                  <a:pt x="3429795" y="3400305"/>
                </a:lnTo>
                <a:close/>
              </a:path>
              <a:path w="3451225" h="3430270">
                <a:moveTo>
                  <a:pt x="8890" y="0"/>
                </a:moveTo>
                <a:lnTo>
                  <a:pt x="0" y="8890"/>
                </a:lnTo>
                <a:lnTo>
                  <a:pt x="3420805" y="3409347"/>
                </a:lnTo>
                <a:lnTo>
                  <a:pt x="3433058" y="3412538"/>
                </a:lnTo>
                <a:lnTo>
                  <a:pt x="3429795" y="3400305"/>
                </a:lnTo>
                <a:lnTo>
                  <a:pt x="8890" y="0"/>
                </a:lnTo>
                <a:close/>
              </a:path>
            </a:pathLst>
          </a:custGeom>
          <a:solidFill>
            <a:srgbClr val="002060"/>
          </a:solidFill>
        </p:spPr>
        <p:txBody>
          <a:bodyPr wrap="square" lIns="0" tIns="0" rIns="0" bIns="0" rtlCol="0"/>
          <a:lstStyle/>
          <a:p>
            <a:endParaRPr dirty="0"/>
          </a:p>
        </p:txBody>
      </p:sp>
      <p:sp>
        <p:nvSpPr>
          <p:cNvPr id="3" name="object 3"/>
          <p:cNvSpPr txBox="1">
            <a:spLocks noGrp="1"/>
          </p:cNvSpPr>
          <p:nvPr>
            <p:ph type="title"/>
          </p:nvPr>
        </p:nvSpPr>
        <p:spPr>
          <a:xfrm>
            <a:off x="2544445" y="285335"/>
            <a:ext cx="9867900" cy="566181"/>
          </a:xfrm>
          <a:prstGeom prst="rect">
            <a:avLst/>
          </a:prstGeom>
        </p:spPr>
        <p:txBody>
          <a:bodyPr vert="horz" wrap="square" lIns="0" tIns="12065" rIns="0" bIns="0" rtlCol="0">
            <a:spAutoFit/>
          </a:bodyPr>
          <a:lstStyle/>
          <a:p>
            <a:pPr marL="12700">
              <a:spcBef>
                <a:spcPts val="95"/>
              </a:spcBef>
            </a:pPr>
            <a:r>
              <a:rPr sz="3600" b="1" i="0" dirty="0">
                <a:latin typeface="Arial" panose="020B0604020202020204" pitchFamily="34" charset="0"/>
                <a:cs typeface="Arial" panose="020B0604020202020204" pitchFamily="34" charset="0"/>
              </a:rPr>
              <a:t>Accredited</a:t>
            </a:r>
            <a:r>
              <a:rPr sz="3600" b="1" i="0" spc="-105" dirty="0">
                <a:latin typeface="Arial" panose="020B0604020202020204" pitchFamily="34" charset="0"/>
                <a:cs typeface="Arial" panose="020B0604020202020204" pitchFamily="34" charset="0"/>
              </a:rPr>
              <a:t> </a:t>
            </a:r>
            <a:r>
              <a:rPr sz="3600" b="1" i="0" dirty="0">
                <a:latin typeface="Arial" panose="020B0604020202020204" pitchFamily="34" charset="0"/>
                <a:cs typeface="Arial" panose="020B0604020202020204" pitchFamily="34" charset="0"/>
              </a:rPr>
              <a:t>Certification</a:t>
            </a:r>
            <a:r>
              <a:rPr sz="3600" b="1" i="0" spc="-120" dirty="0">
                <a:latin typeface="Arial" panose="020B0604020202020204" pitchFamily="34" charset="0"/>
                <a:cs typeface="Arial" panose="020B0604020202020204" pitchFamily="34" charset="0"/>
              </a:rPr>
              <a:t> </a:t>
            </a:r>
            <a:r>
              <a:rPr sz="3600" b="1" i="0" spc="-10" dirty="0">
                <a:latin typeface="Arial" panose="020B0604020202020204" pitchFamily="34" charset="0"/>
                <a:cs typeface="Arial" panose="020B0604020202020204" pitchFamily="34" charset="0"/>
              </a:rPr>
              <a:t>Governance</a:t>
            </a:r>
            <a:endParaRPr sz="3600" dirty="0">
              <a:latin typeface="Arial" panose="020B0604020202020204" pitchFamily="34" charset="0"/>
              <a:cs typeface="Arial" panose="020B0604020202020204" pitchFamily="34" charset="0"/>
            </a:endParaRPr>
          </a:p>
        </p:txBody>
      </p:sp>
      <p:sp>
        <p:nvSpPr>
          <p:cNvPr id="4" name="object 4"/>
          <p:cNvSpPr txBox="1"/>
          <p:nvPr/>
        </p:nvSpPr>
        <p:spPr>
          <a:xfrm>
            <a:off x="3282695" y="1636846"/>
            <a:ext cx="1440180" cy="593752"/>
          </a:xfrm>
          <a:prstGeom prst="rect">
            <a:avLst/>
          </a:prstGeom>
          <a:solidFill>
            <a:srgbClr val="00AFEF"/>
          </a:solidFill>
        </p:spPr>
        <p:txBody>
          <a:bodyPr vert="horz" wrap="square" lIns="0" tIns="39370" rIns="0" bIns="0" rtlCol="0">
            <a:spAutoFit/>
          </a:bodyPr>
          <a:lstStyle/>
          <a:p>
            <a:pPr marL="466090" marR="102870" indent="-355600">
              <a:spcBef>
                <a:spcPts val="310"/>
              </a:spcBef>
            </a:pPr>
            <a:r>
              <a:rPr dirty="0">
                <a:latin typeface="Arial"/>
                <a:cs typeface="Arial"/>
              </a:rPr>
              <a:t>CSC</a:t>
            </a:r>
            <a:r>
              <a:rPr spc="-35" dirty="0">
                <a:latin typeface="Arial"/>
                <a:cs typeface="Arial"/>
              </a:rPr>
              <a:t> </a:t>
            </a:r>
            <a:r>
              <a:rPr dirty="0">
                <a:latin typeface="Arial"/>
                <a:cs typeface="Arial"/>
              </a:rPr>
              <a:t>/</a:t>
            </a:r>
            <a:r>
              <a:rPr spc="-114" dirty="0">
                <a:latin typeface="Arial"/>
                <a:cs typeface="Arial"/>
              </a:rPr>
              <a:t> </a:t>
            </a:r>
            <a:r>
              <a:rPr spc="-20" dirty="0">
                <a:latin typeface="Arial"/>
                <a:cs typeface="Arial"/>
              </a:rPr>
              <a:t>ASMI IRFF</a:t>
            </a:r>
            <a:endParaRPr dirty="0">
              <a:latin typeface="Arial"/>
              <a:cs typeface="Arial"/>
            </a:endParaRPr>
          </a:p>
        </p:txBody>
      </p:sp>
      <p:sp>
        <p:nvSpPr>
          <p:cNvPr id="5" name="object 5"/>
          <p:cNvSpPr txBox="1"/>
          <p:nvPr/>
        </p:nvSpPr>
        <p:spPr>
          <a:xfrm>
            <a:off x="4355593" y="3560136"/>
            <a:ext cx="2959735" cy="595035"/>
          </a:xfrm>
          <a:prstGeom prst="rect">
            <a:avLst/>
          </a:prstGeom>
          <a:solidFill>
            <a:srgbClr val="FF0000"/>
          </a:solidFill>
        </p:spPr>
        <p:txBody>
          <a:bodyPr vert="horz" wrap="square" lIns="0" tIns="40640" rIns="0" bIns="0" rtlCol="0">
            <a:spAutoFit/>
          </a:bodyPr>
          <a:lstStyle/>
          <a:p>
            <a:pPr marL="133985" marR="125730" indent="144780">
              <a:spcBef>
                <a:spcPts val="320"/>
              </a:spcBef>
            </a:pPr>
            <a:r>
              <a:rPr dirty="0">
                <a:latin typeface="Arial"/>
                <a:cs typeface="Arial"/>
              </a:rPr>
              <a:t>Accreditation</a:t>
            </a:r>
            <a:r>
              <a:rPr spc="-25" dirty="0">
                <a:latin typeface="Arial"/>
                <a:cs typeface="Arial"/>
              </a:rPr>
              <a:t> </a:t>
            </a:r>
            <a:r>
              <a:rPr dirty="0">
                <a:latin typeface="Arial"/>
                <a:cs typeface="Arial"/>
              </a:rPr>
              <a:t>Body</a:t>
            </a:r>
            <a:r>
              <a:rPr spc="-25" dirty="0">
                <a:latin typeface="Arial"/>
                <a:cs typeface="Arial"/>
              </a:rPr>
              <a:t> </a:t>
            </a:r>
            <a:r>
              <a:rPr spc="-20" dirty="0">
                <a:latin typeface="Arial"/>
                <a:cs typeface="Arial"/>
              </a:rPr>
              <a:t>(IAF </a:t>
            </a:r>
            <a:r>
              <a:rPr dirty="0">
                <a:latin typeface="Arial"/>
                <a:cs typeface="Arial"/>
              </a:rPr>
              <a:t>member,</a:t>
            </a:r>
            <a:r>
              <a:rPr spc="-45" dirty="0">
                <a:latin typeface="Arial"/>
                <a:cs typeface="Arial"/>
              </a:rPr>
              <a:t> </a:t>
            </a:r>
            <a:r>
              <a:rPr dirty="0">
                <a:latin typeface="Arial"/>
                <a:cs typeface="Arial"/>
              </a:rPr>
              <a:t>eg:</a:t>
            </a:r>
            <a:r>
              <a:rPr spc="-40" dirty="0">
                <a:latin typeface="Arial"/>
                <a:cs typeface="Arial"/>
              </a:rPr>
              <a:t> </a:t>
            </a:r>
            <a:r>
              <a:rPr dirty="0">
                <a:latin typeface="Arial"/>
                <a:cs typeface="Arial"/>
              </a:rPr>
              <a:t>INAB,</a:t>
            </a:r>
            <a:r>
              <a:rPr spc="-50" dirty="0">
                <a:latin typeface="Arial"/>
                <a:cs typeface="Arial"/>
              </a:rPr>
              <a:t> </a:t>
            </a:r>
            <a:r>
              <a:rPr spc="-10" dirty="0">
                <a:latin typeface="Arial"/>
                <a:cs typeface="Arial"/>
              </a:rPr>
              <a:t>UKAS)</a:t>
            </a:r>
            <a:endParaRPr dirty="0">
              <a:latin typeface="Arial"/>
              <a:cs typeface="Arial"/>
            </a:endParaRPr>
          </a:p>
        </p:txBody>
      </p:sp>
      <p:sp>
        <p:nvSpPr>
          <p:cNvPr id="6" name="object 6"/>
          <p:cNvSpPr txBox="1"/>
          <p:nvPr/>
        </p:nvSpPr>
        <p:spPr>
          <a:xfrm>
            <a:off x="5401055" y="4491299"/>
            <a:ext cx="2286000" cy="594393"/>
          </a:xfrm>
          <a:prstGeom prst="rect">
            <a:avLst/>
          </a:prstGeom>
          <a:solidFill>
            <a:srgbClr val="A6A6A6"/>
          </a:solidFill>
        </p:spPr>
        <p:txBody>
          <a:bodyPr vert="horz" wrap="square" lIns="0" tIns="40005" rIns="0" bIns="0" rtlCol="0">
            <a:spAutoFit/>
          </a:bodyPr>
          <a:lstStyle/>
          <a:p>
            <a:pPr marL="248920" marR="239395" indent="-635" algn="ctr">
              <a:spcBef>
                <a:spcPts val="315"/>
              </a:spcBef>
            </a:pPr>
            <a:r>
              <a:rPr spc="-10" dirty="0">
                <a:latin typeface="Arial"/>
                <a:cs typeface="Arial"/>
              </a:rPr>
              <a:t>Accredited </a:t>
            </a:r>
            <a:r>
              <a:rPr dirty="0">
                <a:latin typeface="Arial"/>
                <a:cs typeface="Arial"/>
              </a:rPr>
              <a:t>Certification</a:t>
            </a:r>
            <a:r>
              <a:rPr spc="-40" dirty="0">
                <a:latin typeface="Arial"/>
                <a:cs typeface="Arial"/>
              </a:rPr>
              <a:t> </a:t>
            </a:r>
            <a:r>
              <a:rPr spc="-20" dirty="0">
                <a:latin typeface="Arial"/>
                <a:cs typeface="Arial"/>
              </a:rPr>
              <a:t>Body </a:t>
            </a:r>
            <a:endParaRPr dirty="0">
              <a:latin typeface="Arial"/>
              <a:cs typeface="Arial"/>
            </a:endParaRPr>
          </a:p>
        </p:txBody>
      </p:sp>
      <p:sp>
        <p:nvSpPr>
          <p:cNvPr id="7" name="object 7"/>
          <p:cNvSpPr/>
          <p:nvPr/>
        </p:nvSpPr>
        <p:spPr>
          <a:xfrm>
            <a:off x="6551676" y="5885758"/>
            <a:ext cx="2094230" cy="646430"/>
          </a:xfrm>
          <a:custGeom>
            <a:avLst/>
            <a:gdLst/>
            <a:ahLst/>
            <a:cxnLst/>
            <a:rect l="l" t="t" r="r" b="b"/>
            <a:pathLst>
              <a:path w="2094229" h="646429">
                <a:moveTo>
                  <a:pt x="0" y="646176"/>
                </a:moveTo>
                <a:lnTo>
                  <a:pt x="2093976" y="646176"/>
                </a:lnTo>
                <a:lnTo>
                  <a:pt x="2093976" y="0"/>
                </a:lnTo>
                <a:lnTo>
                  <a:pt x="0" y="0"/>
                </a:lnTo>
                <a:lnTo>
                  <a:pt x="0" y="646176"/>
                </a:lnTo>
                <a:close/>
              </a:path>
            </a:pathLst>
          </a:custGeom>
          <a:solidFill>
            <a:srgbClr val="FFFF00"/>
          </a:solidFill>
        </p:spPr>
        <p:txBody>
          <a:bodyPr wrap="square" lIns="0" tIns="0" rIns="0" bIns="0" rtlCol="0"/>
          <a:lstStyle/>
          <a:p>
            <a:endParaRPr dirty="0"/>
          </a:p>
        </p:txBody>
      </p:sp>
      <p:sp>
        <p:nvSpPr>
          <p:cNvPr id="8" name="object 8"/>
          <p:cNvSpPr txBox="1"/>
          <p:nvPr/>
        </p:nvSpPr>
        <p:spPr>
          <a:xfrm>
            <a:off x="6683756" y="5914511"/>
            <a:ext cx="1903095" cy="574040"/>
          </a:xfrm>
          <a:prstGeom prst="rect">
            <a:avLst/>
          </a:prstGeom>
        </p:spPr>
        <p:txBody>
          <a:bodyPr vert="horz" wrap="square" lIns="0" tIns="12700" rIns="0" bIns="0" rtlCol="0">
            <a:spAutoFit/>
          </a:bodyPr>
          <a:lstStyle/>
          <a:p>
            <a:pPr marL="373380" marR="5080" indent="-361315">
              <a:spcBef>
                <a:spcPts val="100"/>
              </a:spcBef>
            </a:pPr>
            <a:r>
              <a:rPr dirty="0">
                <a:solidFill>
                  <a:srgbClr val="002060"/>
                </a:solidFill>
                <a:latin typeface="Arial"/>
                <a:cs typeface="Arial"/>
              </a:rPr>
              <a:t>Fishery</a:t>
            </a:r>
            <a:r>
              <a:rPr spc="-10" dirty="0">
                <a:solidFill>
                  <a:srgbClr val="002060"/>
                </a:solidFill>
                <a:latin typeface="Arial"/>
                <a:cs typeface="Arial"/>
              </a:rPr>
              <a:t> requesting certification</a:t>
            </a:r>
            <a:endParaRPr dirty="0">
              <a:solidFill>
                <a:srgbClr val="002060"/>
              </a:solidFill>
              <a:latin typeface="Arial"/>
              <a:cs typeface="Arial"/>
            </a:endParaRPr>
          </a:p>
        </p:txBody>
      </p:sp>
      <p:sp>
        <p:nvSpPr>
          <p:cNvPr id="9" name="object 9"/>
          <p:cNvSpPr txBox="1"/>
          <p:nvPr/>
        </p:nvSpPr>
        <p:spPr>
          <a:xfrm>
            <a:off x="7847457" y="4656907"/>
            <a:ext cx="1980564" cy="574040"/>
          </a:xfrm>
          <a:prstGeom prst="rect">
            <a:avLst/>
          </a:prstGeom>
        </p:spPr>
        <p:txBody>
          <a:bodyPr vert="horz" wrap="square" lIns="0" tIns="12700" rIns="0" bIns="0" rtlCol="0">
            <a:spAutoFit/>
          </a:bodyPr>
          <a:lstStyle/>
          <a:p>
            <a:pPr marL="419100" marR="5080" indent="-407034">
              <a:spcBef>
                <a:spcPts val="100"/>
              </a:spcBef>
            </a:pPr>
            <a:r>
              <a:rPr spc="-10" dirty="0">
                <a:solidFill>
                  <a:srgbClr val="002060"/>
                </a:solidFill>
                <a:latin typeface="Arial"/>
                <a:cs typeface="Arial"/>
              </a:rPr>
              <a:t>Delivers</a:t>
            </a:r>
            <a:r>
              <a:rPr spc="-55" dirty="0">
                <a:solidFill>
                  <a:srgbClr val="002060"/>
                </a:solidFill>
                <a:latin typeface="Arial"/>
                <a:cs typeface="Arial"/>
              </a:rPr>
              <a:t> </a:t>
            </a:r>
            <a:r>
              <a:rPr spc="-10" dirty="0">
                <a:solidFill>
                  <a:srgbClr val="002060"/>
                </a:solidFill>
                <a:latin typeface="Arial"/>
                <a:cs typeface="Arial"/>
              </a:rPr>
              <a:t>Accredited Certification</a:t>
            </a:r>
            <a:endParaRPr dirty="0">
              <a:solidFill>
                <a:srgbClr val="002060"/>
              </a:solidFill>
              <a:latin typeface="Arial"/>
              <a:cs typeface="Arial"/>
            </a:endParaRPr>
          </a:p>
        </p:txBody>
      </p:sp>
      <p:sp>
        <p:nvSpPr>
          <p:cNvPr id="10" name="object 10"/>
          <p:cNvSpPr txBox="1"/>
          <p:nvPr/>
        </p:nvSpPr>
        <p:spPr>
          <a:xfrm>
            <a:off x="7478395" y="3596202"/>
            <a:ext cx="2476500" cy="574040"/>
          </a:xfrm>
          <a:prstGeom prst="rect">
            <a:avLst/>
          </a:prstGeom>
        </p:spPr>
        <p:txBody>
          <a:bodyPr vert="horz" wrap="square" lIns="0" tIns="12700" rIns="0" bIns="0" rtlCol="0">
            <a:spAutoFit/>
          </a:bodyPr>
          <a:lstStyle/>
          <a:p>
            <a:pPr marL="344805" marR="5080" indent="-332740">
              <a:spcBef>
                <a:spcPts val="100"/>
              </a:spcBef>
            </a:pPr>
            <a:r>
              <a:rPr spc="-10" dirty="0">
                <a:solidFill>
                  <a:srgbClr val="002060"/>
                </a:solidFill>
                <a:latin typeface="Arial"/>
                <a:cs typeface="Arial"/>
              </a:rPr>
              <a:t>Delivers</a:t>
            </a:r>
            <a:r>
              <a:rPr spc="-95" dirty="0">
                <a:solidFill>
                  <a:srgbClr val="002060"/>
                </a:solidFill>
                <a:latin typeface="Arial"/>
                <a:cs typeface="Arial"/>
              </a:rPr>
              <a:t> </a:t>
            </a:r>
            <a:r>
              <a:rPr dirty="0">
                <a:solidFill>
                  <a:srgbClr val="002060"/>
                </a:solidFill>
                <a:latin typeface="Arial"/>
                <a:cs typeface="Arial"/>
              </a:rPr>
              <a:t>Accreditation </a:t>
            </a:r>
            <a:r>
              <a:rPr spc="-25" dirty="0">
                <a:solidFill>
                  <a:srgbClr val="002060"/>
                </a:solidFill>
                <a:latin typeface="Arial"/>
                <a:cs typeface="Arial"/>
              </a:rPr>
              <a:t>to </a:t>
            </a:r>
            <a:r>
              <a:rPr dirty="0">
                <a:solidFill>
                  <a:srgbClr val="002060"/>
                </a:solidFill>
                <a:latin typeface="Arial"/>
                <a:cs typeface="Arial"/>
              </a:rPr>
              <a:t>Certification</a:t>
            </a:r>
            <a:r>
              <a:rPr spc="-40" dirty="0">
                <a:solidFill>
                  <a:srgbClr val="002060"/>
                </a:solidFill>
                <a:latin typeface="Arial"/>
                <a:cs typeface="Arial"/>
              </a:rPr>
              <a:t> </a:t>
            </a:r>
            <a:r>
              <a:rPr spc="-20" dirty="0">
                <a:solidFill>
                  <a:srgbClr val="002060"/>
                </a:solidFill>
                <a:latin typeface="Arial"/>
                <a:cs typeface="Arial"/>
              </a:rPr>
              <a:t>Body</a:t>
            </a:r>
            <a:endParaRPr dirty="0">
              <a:solidFill>
                <a:srgbClr val="002060"/>
              </a:solidFill>
              <a:latin typeface="Arial"/>
              <a:cs typeface="Arial"/>
            </a:endParaRPr>
          </a:p>
        </p:txBody>
      </p:sp>
      <p:sp>
        <p:nvSpPr>
          <p:cNvPr id="11" name="object 11"/>
          <p:cNvSpPr txBox="1"/>
          <p:nvPr/>
        </p:nvSpPr>
        <p:spPr>
          <a:xfrm>
            <a:off x="5197221" y="1830521"/>
            <a:ext cx="2786380" cy="299720"/>
          </a:xfrm>
          <a:prstGeom prst="rect">
            <a:avLst/>
          </a:prstGeom>
        </p:spPr>
        <p:txBody>
          <a:bodyPr vert="horz" wrap="square" lIns="0" tIns="12700" rIns="0" bIns="0" rtlCol="0">
            <a:spAutoFit/>
          </a:bodyPr>
          <a:lstStyle/>
          <a:p>
            <a:pPr marL="12700">
              <a:spcBef>
                <a:spcPts val="100"/>
              </a:spcBef>
            </a:pPr>
            <a:r>
              <a:rPr dirty="0">
                <a:solidFill>
                  <a:srgbClr val="002060"/>
                </a:solidFill>
                <a:latin typeface="Arial"/>
                <a:cs typeface="Arial"/>
              </a:rPr>
              <a:t>Logo</a:t>
            </a:r>
            <a:r>
              <a:rPr spc="-50" dirty="0">
                <a:solidFill>
                  <a:srgbClr val="002060"/>
                </a:solidFill>
                <a:latin typeface="Arial"/>
                <a:cs typeface="Arial"/>
              </a:rPr>
              <a:t> </a:t>
            </a:r>
            <a:r>
              <a:rPr dirty="0">
                <a:solidFill>
                  <a:srgbClr val="002060"/>
                </a:solidFill>
                <a:latin typeface="Arial"/>
                <a:cs typeface="Arial"/>
              </a:rPr>
              <a:t>Controller</a:t>
            </a:r>
            <a:r>
              <a:rPr spc="-30" dirty="0">
                <a:solidFill>
                  <a:srgbClr val="002060"/>
                </a:solidFill>
                <a:latin typeface="Arial"/>
                <a:cs typeface="Arial"/>
              </a:rPr>
              <a:t> </a:t>
            </a:r>
            <a:r>
              <a:rPr dirty="0">
                <a:solidFill>
                  <a:srgbClr val="002060"/>
                </a:solidFill>
                <a:latin typeface="Arial"/>
                <a:cs typeface="Arial"/>
              </a:rPr>
              <a:t>/</a:t>
            </a:r>
            <a:r>
              <a:rPr spc="-55" dirty="0">
                <a:solidFill>
                  <a:srgbClr val="002060"/>
                </a:solidFill>
                <a:latin typeface="Arial"/>
                <a:cs typeface="Arial"/>
              </a:rPr>
              <a:t> </a:t>
            </a:r>
            <a:r>
              <a:rPr spc="-10" dirty="0">
                <a:solidFill>
                  <a:srgbClr val="002060"/>
                </a:solidFill>
                <a:latin typeface="Arial"/>
                <a:cs typeface="Arial"/>
              </a:rPr>
              <a:t>Marketing</a:t>
            </a:r>
            <a:endParaRPr dirty="0">
              <a:solidFill>
                <a:srgbClr val="002060"/>
              </a:solidFill>
              <a:latin typeface="Arial"/>
              <a:cs typeface="Arial"/>
            </a:endParaRPr>
          </a:p>
        </p:txBody>
      </p:sp>
      <p:sp>
        <p:nvSpPr>
          <p:cNvPr id="12" name="object 12"/>
          <p:cNvSpPr/>
          <p:nvPr/>
        </p:nvSpPr>
        <p:spPr>
          <a:xfrm>
            <a:off x="8645906" y="5885758"/>
            <a:ext cx="2022475" cy="646430"/>
          </a:xfrm>
          <a:custGeom>
            <a:avLst/>
            <a:gdLst/>
            <a:ahLst/>
            <a:cxnLst/>
            <a:rect l="l" t="t" r="r" b="b"/>
            <a:pathLst>
              <a:path w="2022475" h="646429">
                <a:moveTo>
                  <a:pt x="0" y="646175"/>
                </a:moveTo>
                <a:lnTo>
                  <a:pt x="2022348" y="646175"/>
                </a:lnTo>
                <a:lnTo>
                  <a:pt x="2022348" y="0"/>
                </a:lnTo>
                <a:lnTo>
                  <a:pt x="0" y="0"/>
                </a:lnTo>
                <a:lnTo>
                  <a:pt x="0" y="646175"/>
                </a:lnTo>
                <a:close/>
              </a:path>
            </a:pathLst>
          </a:custGeom>
          <a:solidFill>
            <a:srgbClr val="FFFFFF"/>
          </a:solidFill>
        </p:spPr>
        <p:txBody>
          <a:bodyPr wrap="square" lIns="0" tIns="0" rIns="0" bIns="0" rtlCol="0"/>
          <a:lstStyle/>
          <a:p>
            <a:endParaRPr dirty="0"/>
          </a:p>
        </p:txBody>
      </p:sp>
      <p:sp>
        <p:nvSpPr>
          <p:cNvPr id="13" name="object 13"/>
          <p:cNvSpPr txBox="1"/>
          <p:nvPr/>
        </p:nvSpPr>
        <p:spPr>
          <a:xfrm>
            <a:off x="9175813" y="6051671"/>
            <a:ext cx="962660" cy="299720"/>
          </a:xfrm>
          <a:prstGeom prst="rect">
            <a:avLst/>
          </a:prstGeom>
        </p:spPr>
        <p:txBody>
          <a:bodyPr vert="horz" wrap="square" lIns="0" tIns="12700" rIns="0" bIns="0" rtlCol="0">
            <a:spAutoFit/>
          </a:bodyPr>
          <a:lstStyle/>
          <a:p>
            <a:pPr marL="12700">
              <a:spcBef>
                <a:spcPts val="100"/>
              </a:spcBef>
            </a:pPr>
            <a:r>
              <a:rPr spc="-10" dirty="0">
                <a:solidFill>
                  <a:srgbClr val="002060"/>
                </a:solidFill>
                <a:latin typeface="Arial"/>
                <a:cs typeface="Arial"/>
              </a:rPr>
              <a:t>Applicant</a:t>
            </a:r>
            <a:endParaRPr dirty="0">
              <a:solidFill>
                <a:srgbClr val="002060"/>
              </a:solidFill>
              <a:latin typeface="Arial"/>
              <a:cs typeface="Arial"/>
            </a:endParaRPr>
          </a:p>
        </p:txBody>
      </p:sp>
      <p:sp>
        <p:nvSpPr>
          <p:cNvPr id="14" name="object 14"/>
          <p:cNvSpPr txBox="1"/>
          <p:nvPr/>
        </p:nvSpPr>
        <p:spPr>
          <a:xfrm>
            <a:off x="3794760" y="2772227"/>
            <a:ext cx="2286000" cy="316753"/>
          </a:xfrm>
          <a:prstGeom prst="rect">
            <a:avLst/>
          </a:prstGeom>
          <a:solidFill>
            <a:srgbClr val="C3D59B"/>
          </a:solidFill>
        </p:spPr>
        <p:txBody>
          <a:bodyPr vert="horz" wrap="square" lIns="0" tIns="39370" rIns="0" bIns="0" rtlCol="0">
            <a:spAutoFit/>
          </a:bodyPr>
          <a:lstStyle/>
          <a:p>
            <a:pPr marL="621665">
              <a:spcBef>
                <a:spcPts val="310"/>
              </a:spcBef>
            </a:pPr>
            <a:r>
              <a:rPr spc="-10" dirty="0">
                <a:latin typeface="Arial"/>
                <a:cs typeface="Arial"/>
              </a:rPr>
              <a:t>Standards</a:t>
            </a:r>
            <a:endParaRPr dirty="0">
              <a:latin typeface="Arial"/>
              <a:cs typeface="Arial"/>
            </a:endParaRPr>
          </a:p>
        </p:txBody>
      </p:sp>
      <p:grpSp>
        <p:nvGrpSpPr>
          <p:cNvPr id="15" name="object 15"/>
          <p:cNvGrpSpPr/>
          <p:nvPr/>
        </p:nvGrpSpPr>
        <p:grpSpPr>
          <a:xfrm>
            <a:off x="2641093" y="2718886"/>
            <a:ext cx="2545079" cy="2732533"/>
            <a:chOff x="1117092" y="2295143"/>
            <a:chExt cx="2545079" cy="2732533"/>
          </a:xfrm>
        </p:grpSpPr>
        <p:pic>
          <p:nvPicPr>
            <p:cNvPr id="16" name="object 16"/>
            <p:cNvPicPr/>
            <p:nvPr/>
          </p:nvPicPr>
          <p:blipFill>
            <a:blip r:embed="rId2" cstate="print"/>
            <a:stretch>
              <a:fillRect/>
            </a:stretch>
          </p:blipFill>
          <p:spPr>
            <a:xfrm>
              <a:off x="1688592" y="3209543"/>
              <a:ext cx="929640" cy="790955"/>
            </a:xfrm>
            <a:prstGeom prst="rect">
              <a:avLst/>
            </a:prstGeom>
          </p:spPr>
        </p:pic>
        <p:pic>
          <p:nvPicPr>
            <p:cNvPr id="17" name="object 17"/>
            <p:cNvPicPr/>
            <p:nvPr/>
          </p:nvPicPr>
          <p:blipFill>
            <a:blip r:embed="rId2" cstate="print"/>
            <a:stretch>
              <a:fillRect/>
            </a:stretch>
          </p:blipFill>
          <p:spPr>
            <a:xfrm>
              <a:off x="2734055" y="4236720"/>
              <a:ext cx="928116" cy="790956"/>
            </a:xfrm>
            <a:prstGeom prst="rect">
              <a:avLst/>
            </a:prstGeom>
          </p:spPr>
        </p:pic>
        <p:pic>
          <p:nvPicPr>
            <p:cNvPr id="18" name="object 18"/>
            <p:cNvPicPr/>
            <p:nvPr/>
          </p:nvPicPr>
          <p:blipFill>
            <a:blip r:embed="rId3" cstate="print"/>
            <a:stretch>
              <a:fillRect/>
            </a:stretch>
          </p:blipFill>
          <p:spPr>
            <a:xfrm>
              <a:off x="1117092" y="2295143"/>
              <a:ext cx="755904" cy="752855"/>
            </a:xfrm>
            <a:prstGeom prst="rect">
              <a:avLst/>
            </a:prstGeom>
          </p:spPr>
        </p:pic>
      </p:grpSp>
      <p:sp>
        <p:nvSpPr>
          <p:cNvPr id="20" name="object 20"/>
          <p:cNvSpPr txBox="1"/>
          <p:nvPr/>
        </p:nvSpPr>
        <p:spPr>
          <a:xfrm>
            <a:off x="6461253" y="2775402"/>
            <a:ext cx="2436495" cy="299720"/>
          </a:xfrm>
          <a:prstGeom prst="rect">
            <a:avLst/>
          </a:prstGeom>
        </p:spPr>
        <p:txBody>
          <a:bodyPr vert="horz" wrap="square" lIns="0" tIns="12700" rIns="0" bIns="0" rtlCol="0">
            <a:spAutoFit/>
          </a:bodyPr>
          <a:lstStyle/>
          <a:p>
            <a:pPr marL="12700">
              <a:spcBef>
                <a:spcPts val="100"/>
              </a:spcBef>
            </a:pPr>
            <a:r>
              <a:rPr dirty="0">
                <a:solidFill>
                  <a:srgbClr val="002060"/>
                </a:solidFill>
                <a:latin typeface="Arial"/>
                <a:cs typeface="Arial"/>
              </a:rPr>
              <a:t>FAO</a:t>
            </a:r>
            <a:r>
              <a:rPr spc="-55" dirty="0">
                <a:solidFill>
                  <a:srgbClr val="002060"/>
                </a:solidFill>
                <a:latin typeface="Arial"/>
                <a:cs typeface="Arial"/>
              </a:rPr>
              <a:t> </a:t>
            </a:r>
            <a:r>
              <a:rPr dirty="0">
                <a:solidFill>
                  <a:srgbClr val="002060"/>
                </a:solidFill>
                <a:latin typeface="Arial"/>
                <a:cs typeface="Arial"/>
              </a:rPr>
              <a:t>Codes</a:t>
            </a:r>
            <a:r>
              <a:rPr spc="-45" dirty="0">
                <a:solidFill>
                  <a:srgbClr val="002060"/>
                </a:solidFill>
                <a:latin typeface="Arial"/>
                <a:cs typeface="Arial"/>
              </a:rPr>
              <a:t> </a:t>
            </a:r>
            <a:r>
              <a:rPr dirty="0">
                <a:solidFill>
                  <a:srgbClr val="002060"/>
                </a:solidFill>
                <a:latin typeface="Arial"/>
                <a:cs typeface="Arial"/>
              </a:rPr>
              <a:t>and</a:t>
            </a:r>
            <a:r>
              <a:rPr spc="-55" dirty="0">
                <a:solidFill>
                  <a:srgbClr val="002060"/>
                </a:solidFill>
                <a:latin typeface="Arial"/>
                <a:cs typeface="Arial"/>
              </a:rPr>
              <a:t> </a:t>
            </a:r>
            <a:r>
              <a:rPr spc="-10" dirty="0">
                <a:solidFill>
                  <a:srgbClr val="002060"/>
                </a:solidFill>
                <a:latin typeface="Arial"/>
                <a:cs typeface="Arial"/>
              </a:rPr>
              <a:t>Guides</a:t>
            </a:r>
            <a:endParaRPr dirty="0">
              <a:solidFill>
                <a:srgbClr val="002060"/>
              </a:solidFill>
              <a:latin typeface="Arial"/>
              <a:cs typeface="Arial"/>
            </a:endParaRP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6298" y="1361936"/>
            <a:ext cx="872635" cy="1091008"/>
          </a:xfrm>
          <a:prstGeom prst="rect">
            <a:avLst/>
          </a:prstGeom>
        </p:spPr>
      </p:pic>
    </p:spTree>
    <p:extLst>
      <p:ext uri="{BB962C8B-B14F-4D97-AF65-F5344CB8AC3E}">
        <p14:creationId xmlns:p14="http://schemas.microsoft.com/office/powerpoint/2010/main" val="250869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21556" y="515441"/>
            <a:ext cx="10208419" cy="6085384"/>
          </a:xfrm>
          <a:prstGeom prst="rect">
            <a:avLst/>
          </a:prstGeom>
          <a:solidFill>
            <a:schemeClr val="accent5">
              <a:lumMod val="50000"/>
            </a:schemeClr>
          </a:solidFill>
        </p:spPr>
        <p:txBody>
          <a:bodyPr vert="horz" wrap="square" lIns="0" tIns="43815" rIns="0" bIns="0" rtlCol="0">
            <a:spAutoFit/>
          </a:bodyPr>
          <a:lstStyle/>
          <a:p>
            <a:pPr marL="355600" marR="719455" indent="-342900">
              <a:lnSpc>
                <a:spcPct val="90000"/>
              </a:lnSpc>
              <a:spcBef>
                <a:spcPts val="345"/>
              </a:spcBef>
              <a:tabLst>
                <a:tab pos="641985" algn="l"/>
              </a:tabLst>
            </a:pPr>
            <a:r>
              <a:rPr sz="2200" spc="-20" dirty="0">
                <a:latin typeface="Arial"/>
                <a:cs typeface="Arial"/>
              </a:rPr>
              <a:t>3.10</a:t>
            </a:r>
            <a:r>
              <a:rPr sz="2200" dirty="0">
                <a:latin typeface="Arial"/>
                <a:cs typeface="Arial"/>
              </a:rPr>
              <a:t>	The</a:t>
            </a:r>
            <a:r>
              <a:rPr sz="2200" spc="-50" dirty="0">
                <a:latin typeface="Arial"/>
                <a:cs typeface="Arial"/>
              </a:rPr>
              <a:t> </a:t>
            </a:r>
            <a:r>
              <a:rPr sz="2200" dirty="0">
                <a:latin typeface="Arial"/>
                <a:cs typeface="Arial"/>
              </a:rPr>
              <a:t>applicant</a:t>
            </a:r>
            <a:r>
              <a:rPr sz="2200" spc="-40" dirty="0">
                <a:latin typeface="Arial"/>
                <a:cs typeface="Arial"/>
              </a:rPr>
              <a:t> </a:t>
            </a:r>
            <a:r>
              <a:rPr sz="2200" dirty="0">
                <a:latin typeface="Arial"/>
                <a:cs typeface="Arial"/>
              </a:rPr>
              <a:t>shall</a:t>
            </a:r>
            <a:r>
              <a:rPr sz="2200" spc="-30" dirty="0">
                <a:latin typeface="Arial"/>
                <a:cs typeface="Arial"/>
              </a:rPr>
              <a:t> </a:t>
            </a:r>
            <a:r>
              <a:rPr sz="2200" dirty="0">
                <a:latin typeface="Arial"/>
                <a:cs typeface="Arial"/>
              </a:rPr>
              <a:t>have</a:t>
            </a:r>
            <a:r>
              <a:rPr sz="2200" spc="-40" dirty="0">
                <a:latin typeface="Arial"/>
                <a:cs typeface="Arial"/>
              </a:rPr>
              <a:t> </a:t>
            </a:r>
            <a:r>
              <a:rPr sz="2200" dirty="0">
                <a:latin typeface="Arial"/>
                <a:cs typeface="Arial"/>
              </a:rPr>
              <a:t>a</a:t>
            </a:r>
            <a:r>
              <a:rPr sz="2200" spc="-20" dirty="0">
                <a:latin typeface="Arial"/>
                <a:cs typeface="Arial"/>
              </a:rPr>
              <a:t> </a:t>
            </a:r>
            <a:r>
              <a:rPr sz="2200" dirty="0">
                <a:latin typeface="Arial"/>
                <a:cs typeface="Arial"/>
              </a:rPr>
              <a:t>documented</a:t>
            </a:r>
            <a:r>
              <a:rPr sz="2200" spc="-70" dirty="0">
                <a:latin typeface="Arial"/>
                <a:cs typeface="Arial"/>
              </a:rPr>
              <a:t> </a:t>
            </a:r>
            <a:r>
              <a:rPr lang="en-US" sz="2200" spc="-70" dirty="0">
                <a:latin typeface="Arial"/>
                <a:cs typeface="Arial"/>
              </a:rPr>
              <a:t>procedure </a:t>
            </a:r>
            <a:r>
              <a:rPr sz="2200" dirty="0">
                <a:latin typeface="Arial"/>
                <a:cs typeface="Arial"/>
              </a:rPr>
              <a:t>for</a:t>
            </a:r>
            <a:r>
              <a:rPr sz="2200" spc="-40" dirty="0">
                <a:latin typeface="Arial"/>
                <a:cs typeface="Arial"/>
              </a:rPr>
              <a:t> </a:t>
            </a:r>
            <a:r>
              <a:rPr sz="2200" dirty="0">
                <a:latin typeface="Arial"/>
                <a:cs typeface="Arial"/>
              </a:rPr>
              <a:t>handling</a:t>
            </a:r>
            <a:r>
              <a:rPr sz="2200" spc="-35" dirty="0">
                <a:latin typeface="Arial"/>
                <a:cs typeface="Arial"/>
              </a:rPr>
              <a:t> </a:t>
            </a:r>
            <a:r>
              <a:rPr sz="2200" spc="-20" dirty="0">
                <a:latin typeface="Arial"/>
                <a:cs typeface="Arial"/>
              </a:rPr>
              <a:t>non- </a:t>
            </a:r>
            <a:r>
              <a:rPr sz="2200" dirty="0">
                <a:latin typeface="Arial"/>
                <a:cs typeface="Arial"/>
              </a:rPr>
              <a:t>conformities</a:t>
            </a:r>
            <a:r>
              <a:rPr sz="2200" spc="-45" dirty="0">
                <a:latin typeface="Arial"/>
                <a:cs typeface="Arial"/>
              </a:rPr>
              <a:t> </a:t>
            </a:r>
            <a:r>
              <a:rPr sz="2200" dirty="0">
                <a:latin typeface="Arial"/>
                <a:cs typeface="Arial"/>
              </a:rPr>
              <a:t>to</a:t>
            </a:r>
            <a:r>
              <a:rPr sz="2200" spc="-30" dirty="0">
                <a:latin typeface="Arial"/>
                <a:cs typeface="Arial"/>
              </a:rPr>
              <a:t> </a:t>
            </a:r>
            <a:r>
              <a:rPr sz="2200" dirty="0">
                <a:latin typeface="Arial"/>
                <a:cs typeface="Arial"/>
              </a:rPr>
              <a:t>this</a:t>
            </a:r>
            <a:r>
              <a:rPr sz="2200" spc="-20" dirty="0">
                <a:latin typeface="Arial"/>
                <a:cs typeface="Arial"/>
              </a:rPr>
              <a:t> </a:t>
            </a:r>
            <a:r>
              <a:rPr sz="2200" dirty="0">
                <a:latin typeface="Arial"/>
                <a:cs typeface="Arial"/>
              </a:rPr>
              <a:t>standard.</a:t>
            </a:r>
            <a:r>
              <a:rPr sz="2200" spc="-55" dirty="0">
                <a:latin typeface="Arial"/>
                <a:cs typeface="Arial"/>
              </a:rPr>
              <a:t> </a:t>
            </a:r>
            <a:r>
              <a:rPr sz="2200" dirty="0">
                <a:latin typeface="Arial"/>
                <a:cs typeface="Arial"/>
              </a:rPr>
              <a:t>Records</a:t>
            </a:r>
            <a:r>
              <a:rPr sz="2200" spc="-40" dirty="0">
                <a:latin typeface="Arial"/>
                <a:cs typeface="Arial"/>
              </a:rPr>
              <a:t> </a:t>
            </a:r>
            <a:r>
              <a:rPr sz="2200" dirty="0">
                <a:latin typeface="Arial"/>
                <a:cs typeface="Arial"/>
              </a:rPr>
              <a:t>of</a:t>
            </a:r>
            <a:r>
              <a:rPr sz="2200" spc="-30" dirty="0">
                <a:latin typeface="Arial"/>
                <a:cs typeface="Arial"/>
              </a:rPr>
              <a:t> </a:t>
            </a:r>
            <a:r>
              <a:rPr sz="2200" dirty="0">
                <a:latin typeface="Arial"/>
                <a:cs typeface="Arial"/>
              </a:rPr>
              <a:t>non-conformities</a:t>
            </a:r>
            <a:r>
              <a:rPr sz="2200" spc="-50" dirty="0">
                <a:latin typeface="Arial"/>
                <a:cs typeface="Arial"/>
              </a:rPr>
              <a:t> </a:t>
            </a:r>
            <a:r>
              <a:rPr sz="2200" spc="-10" dirty="0">
                <a:latin typeface="Arial"/>
                <a:cs typeface="Arial"/>
              </a:rPr>
              <a:t>shall include:</a:t>
            </a:r>
            <a:endParaRPr sz="2200" dirty="0">
              <a:latin typeface="Arial"/>
              <a:cs typeface="Arial"/>
            </a:endParaRPr>
          </a:p>
          <a:p>
            <a:pPr marL="812800" lvl="1" indent="-342900">
              <a:spcBef>
                <a:spcPts val="240"/>
              </a:spcBef>
              <a:buFont typeface="Courier New" panose="02070309020205020404" pitchFamily="49" charset="0"/>
              <a:buChar char="o"/>
              <a:tabLst>
                <a:tab pos="354965" algn="l"/>
                <a:tab pos="355600" algn="l"/>
              </a:tabLst>
            </a:pPr>
            <a:r>
              <a:rPr sz="2200" dirty="0">
                <a:latin typeface="Arial"/>
                <a:cs typeface="Arial"/>
              </a:rPr>
              <a:t>Clearly</a:t>
            </a:r>
            <a:r>
              <a:rPr sz="2200" spc="-20" dirty="0">
                <a:latin typeface="Arial"/>
                <a:cs typeface="Arial"/>
              </a:rPr>
              <a:t> </a:t>
            </a:r>
            <a:r>
              <a:rPr sz="2200" dirty="0">
                <a:latin typeface="Arial"/>
                <a:cs typeface="Arial"/>
              </a:rPr>
              <a:t>documented</a:t>
            </a:r>
            <a:r>
              <a:rPr sz="2200" spc="-40" dirty="0">
                <a:latin typeface="Arial"/>
                <a:cs typeface="Arial"/>
              </a:rPr>
              <a:t> </a:t>
            </a:r>
            <a:r>
              <a:rPr sz="2200" dirty="0">
                <a:latin typeface="Arial"/>
                <a:cs typeface="Arial"/>
              </a:rPr>
              <a:t>details</a:t>
            </a:r>
            <a:r>
              <a:rPr sz="2200" spc="-10" dirty="0">
                <a:latin typeface="Arial"/>
                <a:cs typeface="Arial"/>
              </a:rPr>
              <a:t> </a:t>
            </a:r>
            <a:r>
              <a:rPr sz="2200" dirty="0">
                <a:latin typeface="Arial"/>
                <a:cs typeface="Arial"/>
              </a:rPr>
              <a:t>of the</a:t>
            </a:r>
            <a:r>
              <a:rPr sz="2200" spc="-5" dirty="0">
                <a:latin typeface="Arial"/>
                <a:cs typeface="Arial"/>
              </a:rPr>
              <a:t> </a:t>
            </a:r>
            <a:r>
              <a:rPr sz="2200" spc="-20" dirty="0">
                <a:latin typeface="Arial"/>
                <a:cs typeface="Arial"/>
              </a:rPr>
              <a:t>non-</a:t>
            </a:r>
            <a:r>
              <a:rPr sz="2200" spc="-10" dirty="0">
                <a:latin typeface="Arial"/>
                <a:cs typeface="Arial"/>
              </a:rPr>
              <a:t>conformity</a:t>
            </a:r>
            <a:endParaRPr sz="2200" dirty="0">
              <a:latin typeface="Arial"/>
              <a:cs typeface="Arial"/>
            </a:endParaRPr>
          </a:p>
          <a:p>
            <a:pPr marL="812800" lvl="1" indent="-342900">
              <a:lnSpc>
                <a:spcPts val="2280"/>
              </a:lnSpc>
              <a:spcBef>
                <a:spcPts val="240"/>
              </a:spcBef>
              <a:buFont typeface="Courier New" panose="02070309020205020404" pitchFamily="49" charset="0"/>
              <a:buChar char="o"/>
              <a:tabLst>
                <a:tab pos="354965" algn="l"/>
                <a:tab pos="355600" algn="l"/>
              </a:tabLst>
            </a:pPr>
            <a:r>
              <a:rPr sz="2200" dirty="0">
                <a:latin typeface="Arial"/>
                <a:cs typeface="Arial"/>
              </a:rPr>
              <a:t>Identification</a:t>
            </a:r>
            <a:r>
              <a:rPr sz="2200" spc="-35" dirty="0">
                <a:latin typeface="Arial"/>
                <a:cs typeface="Arial"/>
              </a:rPr>
              <a:t> </a:t>
            </a:r>
            <a:r>
              <a:rPr sz="2200" dirty="0">
                <a:latin typeface="Arial"/>
                <a:cs typeface="Arial"/>
              </a:rPr>
              <a:t>of</a:t>
            </a:r>
            <a:r>
              <a:rPr sz="2200" spc="-10" dirty="0">
                <a:latin typeface="Arial"/>
                <a:cs typeface="Arial"/>
              </a:rPr>
              <a:t> </a:t>
            </a:r>
            <a:r>
              <a:rPr sz="2200" dirty="0">
                <a:latin typeface="Arial"/>
                <a:cs typeface="Arial"/>
              </a:rPr>
              <a:t>the</a:t>
            </a:r>
            <a:r>
              <a:rPr sz="2200" spc="-15" dirty="0">
                <a:latin typeface="Arial"/>
                <a:cs typeface="Arial"/>
              </a:rPr>
              <a:t> </a:t>
            </a:r>
            <a:r>
              <a:rPr sz="2200" dirty="0">
                <a:latin typeface="Arial"/>
                <a:cs typeface="Arial"/>
              </a:rPr>
              <a:t>person</a:t>
            </a:r>
            <a:r>
              <a:rPr sz="2200" spc="-40" dirty="0">
                <a:latin typeface="Arial"/>
                <a:cs typeface="Arial"/>
              </a:rPr>
              <a:t> </a:t>
            </a:r>
            <a:r>
              <a:rPr sz="2200" dirty="0">
                <a:latin typeface="Arial"/>
                <a:cs typeface="Arial"/>
              </a:rPr>
              <a:t>responsible</a:t>
            </a:r>
            <a:r>
              <a:rPr sz="2200" spc="-35" dirty="0">
                <a:latin typeface="Arial"/>
                <a:cs typeface="Arial"/>
              </a:rPr>
              <a:t> </a:t>
            </a:r>
            <a:r>
              <a:rPr sz="2200" dirty="0">
                <a:latin typeface="Arial"/>
                <a:cs typeface="Arial"/>
              </a:rPr>
              <a:t>for</a:t>
            </a:r>
            <a:r>
              <a:rPr sz="2200" spc="-25" dirty="0">
                <a:latin typeface="Arial"/>
                <a:cs typeface="Arial"/>
              </a:rPr>
              <a:t> </a:t>
            </a:r>
            <a:r>
              <a:rPr sz="2200" dirty="0">
                <a:latin typeface="Arial"/>
                <a:cs typeface="Arial"/>
              </a:rPr>
              <a:t>addressing</a:t>
            </a:r>
            <a:r>
              <a:rPr sz="2200" spc="-40" dirty="0">
                <a:latin typeface="Arial"/>
                <a:cs typeface="Arial"/>
              </a:rPr>
              <a:t> </a:t>
            </a:r>
            <a:r>
              <a:rPr sz="2200" dirty="0">
                <a:latin typeface="Arial"/>
                <a:cs typeface="Arial"/>
              </a:rPr>
              <a:t>the</a:t>
            </a:r>
            <a:r>
              <a:rPr sz="2200" spc="-15" dirty="0">
                <a:latin typeface="Arial"/>
                <a:cs typeface="Arial"/>
              </a:rPr>
              <a:t> </a:t>
            </a:r>
            <a:r>
              <a:rPr sz="2200" spc="-20" dirty="0">
                <a:latin typeface="Arial"/>
                <a:cs typeface="Arial"/>
              </a:rPr>
              <a:t>non-</a:t>
            </a:r>
            <a:r>
              <a:rPr sz="2200" spc="-10" dirty="0">
                <a:latin typeface="Arial"/>
                <a:cs typeface="Arial"/>
              </a:rPr>
              <a:t>conformity</a:t>
            </a:r>
            <a:endParaRPr sz="2200" dirty="0">
              <a:latin typeface="Arial"/>
              <a:cs typeface="Arial"/>
            </a:endParaRPr>
          </a:p>
          <a:p>
            <a:pPr marL="812800" lvl="1" indent="-342900">
              <a:spcBef>
                <a:spcPts val="244"/>
              </a:spcBef>
              <a:buFont typeface="Courier New" panose="02070309020205020404" pitchFamily="49" charset="0"/>
              <a:buChar char="o"/>
              <a:tabLst>
                <a:tab pos="354965" algn="l"/>
                <a:tab pos="355600" algn="l"/>
              </a:tabLst>
            </a:pPr>
            <a:r>
              <a:rPr sz="2200" dirty="0">
                <a:latin typeface="Arial"/>
                <a:cs typeface="Arial"/>
              </a:rPr>
              <a:t>Clearly</a:t>
            </a:r>
            <a:r>
              <a:rPr sz="2200" spc="-25" dirty="0">
                <a:latin typeface="Arial"/>
                <a:cs typeface="Arial"/>
              </a:rPr>
              <a:t> </a:t>
            </a:r>
            <a:r>
              <a:rPr sz="2200" dirty="0">
                <a:latin typeface="Arial"/>
                <a:cs typeface="Arial"/>
              </a:rPr>
              <a:t>documented</a:t>
            </a:r>
            <a:r>
              <a:rPr sz="2200" spc="-50" dirty="0">
                <a:latin typeface="Arial"/>
                <a:cs typeface="Arial"/>
              </a:rPr>
              <a:t> </a:t>
            </a:r>
            <a:r>
              <a:rPr sz="2200" dirty="0">
                <a:latin typeface="Arial"/>
                <a:cs typeface="Arial"/>
              </a:rPr>
              <a:t>corrective</a:t>
            </a:r>
            <a:r>
              <a:rPr sz="2200" spc="-35" dirty="0">
                <a:latin typeface="Arial"/>
                <a:cs typeface="Arial"/>
              </a:rPr>
              <a:t> </a:t>
            </a:r>
            <a:r>
              <a:rPr sz="2200" spc="-10" dirty="0">
                <a:latin typeface="Arial"/>
                <a:cs typeface="Arial"/>
              </a:rPr>
              <a:t>action</a:t>
            </a:r>
            <a:endParaRPr sz="2200" dirty="0">
              <a:latin typeface="Arial"/>
              <a:cs typeface="Arial"/>
            </a:endParaRPr>
          </a:p>
          <a:p>
            <a:pPr marL="812800" marR="1183640" lvl="1" indent="-342900">
              <a:lnSpc>
                <a:spcPts val="2160"/>
              </a:lnSpc>
              <a:spcBef>
                <a:spcPts val="509"/>
              </a:spcBef>
              <a:buFont typeface="Courier New" panose="02070309020205020404" pitchFamily="49" charset="0"/>
              <a:buChar char="o"/>
              <a:tabLst>
                <a:tab pos="354965" algn="l"/>
                <a:tab pos="355600" algn="l"/>
              </a:tabLst>
            </a:pPr>
            <a:r>
              <a:rPr sz="2200" dirty="0">
                <a:latin typeface="Arial"/>
                <a:cs typeface="Arial"/>
              </a:rPr>
              <a:t>Documented</a:t>
            </a:r>
            <a:r>
              <a:rPr sz="2200" spc="-45" dirty="0">
                <a:latin typeface="Arial"/>
                <a:cs typeface="Arial"/>
              </a:rPr>
              <a:t> </a:t>
            </a:r>
            <a:r>
              <a:rPr sz="2200" dirty="0">
                <a:latin typeface="Arial"/>
                <a:cs typeface="Arial"/>
              </a:rPr>
              <a:t>verification</a:t>
            </a:r>
            <a:r>
              <a:rPr sz="2200" spc="-25" dirty="0">
                <a:latin typeface="Arial"/>
                <a:cs typeface="Arial"/>
              </a:rPr>
              <a:t> </a:t>
            </a:r>
            <a:r>
              <a:rPr sz="2200" dirty="0">
                <a:latin typeface="Arial"/>
                <a:cs typeface="Arial"/>
              </a:rPr>
              <a:t>that</a:t>
            </a:r>
            <a:r>
              <a:rPr sz="2200" spc="-15" dirty="0">
                <a:latin typeface="Arial"/>
                <a:cs typeface="Arial"/>
              </a:rPr>
              <a:t> </a:t>
            </a:r>
            <a:r>
              <a:rPr sz="2200" dirty="0">
                <a:latin typeface="Arial"/>
                <a:cs typeface="Arial"/>
              </a:rPr>
              <a:t>the</a:t>
            </a:r>
            <a:r>
              <a:rPr sz="2200" spc="-10" dirty="0">
                <a:latin typeface="Arial"/>
                <a:cs typeface="Arial"/>
              </a:rPr>
              <a:t> </a:t>
            </a:r>
            <a:r>
              <a:rPr sz="2200" dirty="0">
                <a:latin typeface="Arial"/>
                <a:cs typeface="Arial"/>
              </a:rPr>
              <a:t>corrective</a:t>
            </a:r>
            <a:r>
              <a:rPr sz="2200" spc="-40" dirty="0">
                <a:latin typeface="Arial"/>
                <a:cs typeface="Arial"/>
              </a:rPr>
              <a:t> </a:t>
            </a:r>
            <a:r>
              <a:rPr sz="2200" dirty="0">
                <a:latin typeface="Arial"/>
                <a:cs typeface="Arial"/>
              </a:rPr>
              <a:t>action</a:t>
            </a:r>
            <a:r>
              <a:rPr sz="2200" spc="-15" dirty="0">
                <a:latin typeface="Arial"/>
                <a:cs typeface="Arial"/>
              </a:rPr>
              <a:t> </a:t>
            </a:r>
            <a:r>
              <a:rPr sz="2200" dirty="0">
                <a:latin typeface="Arial"/>
                <a:cs typeface="Arial"/>
              </a:rPr>
              <a:t>has</a:t>
            </a:r>
            <a:r>
              <a:rPr sz="2200" spc="-20" dirty="0">
                <a:latin typeface="Arial"/>
                <a:cs typeface="Arial"/>
              </a:rPr>
              <a:t> been </a:t>
            </a:r>
            <a:r>
              <a:rPr lang="en-US" sz="2200" spc="-20" dirty="0">
                <a:latin typeface="Arial"/>
                <a:cs typeface="Arial"/>
              </a:rPr>
              <a:t> i</a:t>
            </a:r>
            <a:r>
              <a:rPr sz="2200" dirty="0">
                <a:latin typeface="Arial"/>
                <a:cs typeface="Arial"/>
              </a:rPr>
              <a:t>mplemented</a:t>
            </a:r>
            <a:r>
              <a:rPr sz="2200" spc="-35" dirty="0">
                <a:latin typeface="Arial"/>
                <a:cs typeface="Arial"/>
              </a:rPr>
              <a:t> </a:t>
            </a:r>
            <a:r>
              <a:rPr sz="2200" dirty="0">
                <a:latin typeface="Arial"/>
                <a:cs typeface="Arial"/>
              </a:rPr>
              <a:t>and</a:t>
            </a:r>
            <a:r>
              <a:rPr sz="2200" spc="-25" dirty="0">
                <a:latin typeface="Arial"/>
                <a:cs typeface="Arial"/>
              </a:rPr>
              <a:t> </a:t>
            </a:r>
            <a:r>
              <a:rPr sz="2200" dirty="0">
                <a:latin typeface="Arial"/>
                <a:cs typeface="Arial"/>
              </a:rPr>
              <a:t>the</a:t>
            </a:r>
            <a:r>
              <a:rPr sz="2200" spc="-25" dirty="0">
                <a:latin typeface="Arial"/>
                <a:cs typeface="Arial"/>
              </a:rPr>
              <a:t> </a:t>
            </a:r>
            <a:r>
              <a:rPr sz="2200" spc="-10" dirty="0">
                <a:latin typeface="Arial"/>
                <a:cs typeface="Arial"/>
              </a:rPr>
              <a:t>non-</a:t>
            </a:r>
            <a:r>
              <a:rPr sz="2200" dirty="0">
                <a:latin typeface="Arial"/>
                <a:cs typeface="Arial"/>
              </a:rPr>
              <a:t>conformity</a:t>
            </a:r>
            <a:r>
              <a:rPr sz="2200" spc="-55" dirty="0">
                <a:latin typeface="Arial"/>
                <a:cs typeface="Arial"/>
              </a:rPr>
              <a:t> </a:t>
            </a:r>
            <a:r>
              <a:rPr sz="2200" spc="-10" dirty="0">
                <a:latin typeface="Arial"/>
                <a:cs typeface="Arial"/>
              </a:rPr>
              <a:t>closed</a:t>
            </a:r>
            <a:endParaRPr sz="2200" dirty="0">
              <a:latin typeface="Arial"/>
              <a:cs typeface="Arial"/>
            </a:endParaRPr>
          </a:p>
          <a:p>
            <a:pPr marL="800100" lvl="1" indent="-342900">
              <a:spcBef>
                <a:spcPts val="40"/>
              </a:spcBef>
              <a:buFont typeface="Courier New" panose="02070309020205020404" pitchFamily="49" charset="0"/>
              <a:buChar char="o"/>
            </a:pPr>
            <a:endParaRPr sz="2200" dirty="0">
              <a:latin typeface="Arial"/>
              <a:cs typeface="Arial"/>
            </a:endParaRPr>
          </a:p>
          <a:p>
            <a:pPr marL="355600" marR="5080" indent="-342900">
              <a:lnSpc>
                <a:spcPct val="90000"/>
              </a:lnSpc>
              <a:buFont typeface="Wingdings" panose="05000000000000000000" pitchFamily="2" charset="2"/>
              <a:buChar char="§"/>
              <a:tabLst>
                <a:tab pos="354965" algn="l"/>
                <a:tab pos="355600" algn="l"/>
              </a:tabLst>
            </a:pPr>
            <a:r>
              <a:rPr sz="2200" dirty="0">
                <a:latin typeface="Arial"/>
                <a:cs typeface="Arial"/>
              </a:rPr>
              <a:t>The</a:t>
            </a:r>
            <a:r>
              <a:rPr sz="2200" spc="-35" dirty="0">
                <a:latin typeface="Arial"/>
                <a:cs typeface="Arial"/>
              </a:rPr>
              <a:t> </a:t>
            </a:r>
            <a:r>
              <a:rPr sz="2200" dirty="0">
                <a:latin typeface="Arial"/>
                <a:cs typeface="Arial"/>
              </a:rPr>
              <a:t>applicant</a:t>
            </a:r>
            <a:r>
              <a:rPr sz="2200" spc="-25" dirty="0">
                <a:latin typeface="Arial"/>
                <a:cs typeface="Arial"/>
              </a:rPr>
              <a:t> </a:t>
            </a:r>
            <a:r>
              <a:rPr sz="2200" dirty="0">
                <a:latin typeface="Arial"/>
                <a:cs typeface="Arial"/>
              </a:rPr>
              <a:t>will</a:t>
            </a:r>
            <a:r>
              <a:rPr sz="2200" spc="-5" dirty="0">
                <a:latin typeface="Arial"/>
                <a:cs typeface="Arial"/>
              </a:rPr>
              <a:t> </a:t>
            </a:r>
            <a:r>
              <a:rPr sz="2200" dirty="0">
                <a:latin typeface="Arial"/>
                <a:cs typeface="Arial"/>
              </a:rPr>
              <a:t>have</a:t>
            </a:r>
            <a:r>
              <a:rPr sz="2200" spc="-25" dirty="0">
                <a:latin typeface="Arial"/>
                <a:cs typeface="Arial"/>
              </a:rPr>
              <a:t> </a:t>
            </a:r>
            <a:r>
              <a:rPr sz="2200" dirty="0">
                <a:latin typeface="Arial"/>
                <a:cs typeface="Arial"/>
              </a:rPr>
              <a:t>an</a:t>
            </a:r>
            <a:r>
              <a:rPr sz="2200" spc="-10" dirty="0">
                <a:latin typeface="Arial"/>
                <a:cs typeface="Arial"/>
              </a:rPr>
              <a:t> </a:t>
            </a:r>
            <a:r>
              <a:rPr sz="2200" dirty="0">
                <a:latin typeface="Arial"/>
                <a:cs typeface="Arial"/>
              </a:rPr>
              <a:t>in</a:t>
            </a:r>
            <a:r>
              <a:rPr sz="2200" spc="-10" dirty="0">
                <a:latin typeface="Arial"/>
                <a:cs typeface="Arial"/>
              </a:rPr>
              <a:t> </a:t>
            </a:r>
            <a:r>
              <a:rPr sz="2200" dirty="0">
                <a:latin typeface="Arial"/>
                <a:cs typeface="Arial"/>
              </a:rPr>
              <a:t>Internal</a:t>
            </a:r>
            <a:r>
              <a:rPr sz="2200" spc="-35" dirty="0">
                <a:latin typeface="Arial"/>
                <a:cs typeface="Arial"/>
              </a:rPr>
              <a:t> </a:t>
            </a:r>
            <a:r>
              <a:rPr sz="2200" dirty="0">
                <a:latin typeface="Arial"/>
                <a:cs typeface="Arial"/>
              </a:rPr>
              <a:t>audit</a:t>
            </a:r>
            <a:r>
              <a:rPr sz="2200" spc="-30" dirty="0">
                <a:latin typeface="Arial"/>
                <a:cs typeface="Arial"/>
              </a:rPr>
              <a:t> </a:t>
            </a:r>
            <a:r>
              <a:rPr sz="2200" dirty="0">
                <a:latin typeface="Arial"/>
                <a:cs typeface="Arial"/>
              </a:rPr>
              <a:t>regime</a:t>
            </a:r>
            <a:r>
              <a:rPr sz="2200" spc="-35" dirty="0">
                <a:latin typeface="Arial"/>
                <a:cs typeface="Arial"/>
              </a:rPr>
              <a:t> </a:t>
            </a:r>
            <a:r>
              <a:rPr sz="2200" dirty="0">
                <a:latin typeface="Arial"/>
                <a:cs typeface="Arial"/>
              </a:rPr>
              <a:t>and</a:t>
            </a:r>
            <a:r>
              <a:rPr sz="2200" spc="-20" dirty="0">
                <a:latin typeface="Arial"/>
                <a:cs typeface="Arial"/>
              </a:rPr>
              <a:t> </a:t>
            </a:r>
            <a:r>
              <a:rPr sz="2200" dirty="0">
                <a:latin typeface="Arial"/>
                <a:cs typeface="Arial"/>
              </a:rPr>
              <a:t>will</a:t>
            </a:r>
            <a:r>
              <a:rPr sz="2200" spc="-5" dirty="0">
                <a:latin typeface="Arial"/>
                <a:cs typeface="Arial"/>
              </a:rPr>
              <a:t> </a:t>
            </a:r>
            <a:r>
              <a:rPr sz="2200" spc="-10" dirty="0">
                <a:latin typeface="Arial"/>
                <a:cs typeface="Arial"/>
              </a:rPr>
              <a:t>specifically </a:t>
            </a:r>
            <a:r>
              <a:rPr sz="2200" dirty="0">
                <a:latin typeface="Arial"/>
                <a:cs typeface="Arial"/>
              </a:rPr>
              <a:t>look</a:t>
            </a:r>
            <a:r>
              <a:rPr sz="2200" spc="-15" dirty="0">
                <a:latin typeface="Arial"/>
                <a:cs typeface="Arial"/>
              </a:rPr>
              <a:t> </a:t>
            </a:r>
            <a:r>
              <a:rPr sz="2200" dirty="0">
                <a:latin typeface="Arial"/>
                <a:cs typeface="Arial"/>
              </a:rPr>
              <a:t>at</a:t>
            </a:r>
            <a:r>
              <a:rPr sz="2200" spc="-20" dirty="0">
                <a:latin typeface="Arial"/>
                <a:cs typeface="Arial"/>
              </a:rPr>
              <a:t> </a:t>
            </a:r>
            <a:r>
              <a:rPr sz="2200" dirty="0">
                <a:latin typeface="Arial"/>
                <a:cs typeface="Arial"/>
              </a:rPr>
              <a:t>reviewing their</a:t>
            </a:r>
            <a:r>
              <a:rPr sz="2200" spc="-20" dirty="0">
                <a:latin typeface="Arial"/>
                <a:cs typeface="Arial"/>
              </a:rPr>
              <a:t> </a:t>
            </a:r>
            <a:r>
              <a:rPr sz="2200" dirty="0">
                <a:latin typeface="Arial"/>
                <a:cs typeface="Arial"/>
              </a:rPr>
              <a:t>own</a:t>
            </a:r>
            <a:r>
              <a:rPr sz="2200" spc="-15" dirty="0">
                <a:latin typeface="Arial"/>
                <a:cs typeface="Arial"/>
              </a:rPr>
              <a:t> </a:t>
            </a:r>
            <a:r>
              <a:rPr sz="2200" dirty="0">
                <a:latin typeface="Arial"/>
                <a:cs typeface="Arial"/>
              </a:rPr>
              <a:t>traceability</a:t>
            </a:r>
            <a:r>
              <a:rPr sz="2200" spc="-25" dirty="0">
                <a:latin typeface="Arial"/>
                <a:cs typeface="Arial"/>
              </a:rPr>
              <a:t> </a:t>
            </a:r>
            <a:r>
              <a:rPr sz="2200" dirty="0">
                <a:latin typeface="Arial"/>
                <a:cs typeface="Arial"/>
              </a:rPr>
              <a:t>systems</a:t>
            </a:r>
            <a:r>
              <a:rPr sz="2200" spc="-30" dirty="0">
                <a:latin typeface="Arial"/>
                <a:cs typeface="Arial"/>
              </a:rPr>
              <a:t> </a:t>
            </a:r>
            <a:r>
              <a:rPr sz="2200" dirty="0">
                <a:latin typeface="Arial"/>
                <a:cs typeface="Arial"/>
              </a:rPr>
              <a:t>to</a:t>
            </a:r>
            <a:r>
              <a:rPr sz="2200" spc="-5" dirty="0">
                <a:latin typeface="Arial"/>
                <a:cs typeface="Arial"/>
              </a:rPr>
              <a:t> </a:t>
            </a:r>
            <a:r>
              <a:rPr sz="2200" dirty="0">
                <a:latin typeface="Arial"/>
                <a:cs typeface="Arial"/>
              </a:rPr>
              <a:t>ensure</a:t>
            </a:r>
            <a:r>
              <a:rPr sz="2200" spc="-40" dirty="0">
                <a:latin typeface="Arial"/>
                <a:cs typeface="Arial"/>
              </a:rPr>
              <a:t> </a:t>
            </a:r>
            <a:r>
              <a:rPr sz="2200" dirty="0">
                <a:latin typeface="Arial"/>
                <a:cs typeface="Arial"/>
              </a:rPr>
              <a:t>that</a:t>
            </a:r>
            <a:r>
              <a:rPr sz="2200" spc="-10" dirty="0">
                <a:latin typeface="Arial"/>
                <a:cs typeface="Arial"/>
              </a:rPr>
              <a:t> </a:t>
            </a:r>
            <a:r>
              <a:rPr sz="2200" spc="-20" dirty="0">
                <a:latin typeface="Arial"/>
                <a:cs typeface="Arial"/>
              </a:rPr>
              <a:t>they</a:t>
            </a:r>
            <a:r>
              <a:rPr sz="2200" spc="500" dirty="0">
                <a:latin typeface="Arial"/>
                <a:cs typeface="Arial"/>
              </a:rPr>
              <a:t> </a:t>
            </a:r>
            <a:r>
              <a:rPr sz="2200" dirty="0">
                <a:latin typeface="Arial"/>
                <a:cs typeface="Arial"/>
              </a:rPr>
              <a:t>are</a:t>
            </a:r>
            <a:r>
              <a:rPr sz="2200" spc="-45" dirty="0">
                <a:latin typeface="Arial"/>
                <a:cs typeface="Arial"/>
              </a:rPr>
              <a:t> </a:t>
            </a:r>
            <a:r>
              <a:rPr sz="2200" dirty="0">
                <a:latin typeface="Arial"/>
                <a:cs typeface="Arial"/>
              </a:rPr>
              <a:t>effective</a:t>
            </a:r>
            <a:r>
              <a:rPr sz="2200" spc="-15" dirty="0">
                <a:latin typeface="Arial"/>
                <a:cs typeface="Arial"/>
              </a:rPr>
              <a:t> </a:t>
            </a:r>
            <a:r>
              <a:rPr sz="2200" dirty="0">
                <a:latin typeface="Arial"/>
                <a:cs typeface="Arial"/>
              </a:rPr>
              <a:t>and</a:t>
            </a:r>
            <a:r>
              <a:rPr sz="2200" spc="-20" dirty="0">
                <a:latin typeface="Arial"/>
                <a:cs typeface="Arial"/>
              </a:rPr>
              <a:t> </a:t>
            </a:r>
            <a:r>
              <a:rPr sz="2200" dirty="0">
                <a:latin typeface="Arial"/>
                <a:cs typeface="Arial"/>
              </a:rPr>
              <a:t>credible.</a:t>
            </a:r>
            <a:r>
              <a:rPr sz="2200" spc="-75" dirty="0">
                <a:latin typeface="Arial"/>
                <a:cs typeface="Arial"/>
              </a:rPr>
              <a:t> </a:t>
            </a:r>
            <a:r>
              <a:rPr sz="2200" dirty="0">
                <a:latin typeface="Arial"/>
                <a:cs typeface="Arial"/>
              </a:rPr>
              <a:t>The</a:t>
            </a:r>
            <a:r>
              <a:rPr sz="2200" spc="-20" dirty="0">
                <a:latin typeface="Arial"/>
                <a:cs typeface="Arial"/>
              </a:rPr>
              <a:t> </a:t>
            </a:r>
            <a:r>
              <a:rPr sz="2200" dirty="0">
                <a:latin typeface="Arial"/>
                <a:cs typeface="Arial"/>
              </a:rPr>
              <a:t>applicant</a:t>
            </a:r>
            <a:r>
              <a:rPr sz="2200" spc="-25" dirty="0">
                <a:latin typeface="Arial"/>
                <a:cs typeface="Arial"/>
              </a:rPr>
              <a:t> </a:t>
            </a:r>
            <a:r>
              <a:rPr sz="2200" dirty="0">
                <a:latin typeface="Arial"/>
                <a:cs typeface="Arial"/>
              </a:rPr>
              <a:t>will</a:t>
            </a:r>
            <a:r>
              <a:rPr sz="2200" spc="-10" dirty="0">
                <a:latin typeface="Arial"/>
                <a:cs typeface="Arial"/>
              </a:rPr>
              <a:t> </a:t>
            </a:r>
            <a:r>
              <a:rPr sz="2200" dirty="0">
                <a:latin typeface="Arial"/>
                <a:cs typeface="Arial"/>
              </a:rPr>
              <a:t>record</a:t>
            </a:r>
            <a:r>
              <a:rPr sz="2200" spc="-40" dirty="0">
                <a:latin typeface="Arial"/>
                <a:cs typeface="Arial"/>
              </a:rPr>
              <a:t> </a:t>
            </a:r>
            <a:r>
              <a:rPr sz="2200" dirty="0">
                <a:latin typeface="Arial"/>
                <a:cs typeface="Arial"/>
              </a:rPr>
              <a:t>all</a:t>
            </a:r>
            <a:r>
              <a:rPr sz="2200" spc="-10" dirty="0">
                <a:latin typeface="Arial"/>
                <a:cs typeface="Arial"/>
              </a:rPr>
              <a:t> </a:t>
            </a:r>
            <a:r>
              <a:rPr sz="2200" dirty="0">
                <a:latin typeface="Arial"/>
                <a:cs typeface="Arial"/>
              </a:rPr>
              <a:t>the</a:t>
            </a:r>
            <a:r>
              <a:rPr sz="2200" spc="-15" dirty="0">
                <a:latin typeface="Arial"/>
                <a:cs typeface="Arial"/>
              </a:rPr>
              <a:t> </a:t>
            </a:r>
            <a:r>
              <a:rPr sz="2200" dirty="0">
                <a:latin typeface="Arial"/>
                <a:cs typeface="Arial"/>
              </a:rPr>
              <a:t>results</a:t>
            </a:r>
            <a:r>
              <a:rPr sz="2200" spc="-25" dirty="0">
                <a:latin typeface="Arial"/>
                <a:cs typeface="Arial"/>
              </a:rPr>
              <a:t> </a:t>
            </a:r>
            <a:r>
              <a:rPr sz="2200" spc="-20" dirty="0">
                <a:latin typeface="Arial"/>
                <a:cs typeface="Arial"/>
              </a:rPr>
              <a:t>from </a:t>
            </a:r>
            <a:r>
              <a:rPr sz="2200" dirty="0">
                <a:latin typeface="Arial"/>
                <a:cs typeface="Arial"/>
              </a:rPr>
              <a:t>these</a:t>
            </a:r>
            <a:r>
              <a:rPr sz="2200" spc="-40" dirty="0">
                <a:latin typeface="Arial"/>
                <a:cs typeface="Arial"/>
              </a:rPr>
              <a:t> </a:t>
            </a:r>
            <a:r>
              <a:rPr sz="2200" dirty="0">
                <a:latin typeface="Arial"/>
                <a:cs typeface="Arial"/>
              </a:rPr>
              <a:t>audits</a:t>
            </a:r>
            <a:r>
              <a:rPr sz="2200" spc="-15" dirty="0">
                <a:latin typeface="Arial"/>
                <a:cs typeface="Arial"/>
              </a:rPr>
              <a:t> </a:t>
            </a:r>
            <a:r>
              <a:rPr sz="2200" dirty="0">
                <a:latin typeface="Arial"/>
                <a:cs typeface="Arial"/>
              </a:rPr>
              <a:t>and</a:t>
            </a:r>
            <a:r>
              <a:rPr sz="2200" spc="-15" dirty="0">
                <a:latin typeface="Arial"/>
                <a:cs typeface="Arial"/>
              </a:rPr>
              <a:t> </a:t>
            </a:r>
            <a:r>
              <a:rPr sz="2200" dirty="0">
                <a:latin typeface="Arial"/>
                <a:cs typeface="Arial"/>
              </a:rPr>
              <a:t>will</a:t>
            </a:r>
            <a:r>
              <a:rPr sz="2200" spc="-10" dirty="0">
                <a:latin typeface="Arial"/>
                <a:cs typeface="Arial"/>
              </a:rPr>
              <a:t> </a:t>
            </a:r>
            <a:r>
              <a:rPr sz="2200" dirty="0">
                <a:latin typeface="Arial"/>
                <a:cs typeface="Arial"/>
              </a:rPr>
              <a:t>document</a:t>
            </a:r>
            <a:r>
              <a:rPr sz="2200" spc="-40" dirty="0">
                <a:latin typeface="Arial"/>
                <a:cs typeface="Arial"/>
              </a:rPr>
              <a:t> </a:t>
            </a:r>
            <a:r>
              <a:rPr sz="2200" dirty="0">
                <a:latin typeface="Arial"/>
                <a:cs typeface="Arial"/>
              </a:rPr>
              <a:t>including</a:t>
            </a:r>
            <a:r>
              <a:rPr sz="2200" spc="-15" dirty="0">
                <a:latin typeface="Arial"/>
                <a:cs typeface="Arial"/>
              </a:rPr>
              <a:t> </a:t>
            </a:r>
            <a:r>
              <a:rPr sz="2200" dirty="0">
                <a:latin typeface="Arial"/>
                <a:cs typeface="Arial"/>
              </a:rPr>
              <a:t>descriptions</a:t>
            </a:r>
            <a:r>
              <a:rPr sz="2200" spc="-40" dirty="0">
                <a:latin typeface="Arial"/>
                <a:cs typeface="Arial"/>
              </a:rPr>
              <a:t> </a:t>
            </a:r>
            <a:r>
              <a:rPr sz="2200" dirty="0">
                <a:latin typeface="Arial"/>
                <a:cs typeface="Arial"/>
              </a:rPr>
              <a:t>of</a:t>
            </a:r>
            <a:r>
              <a:rPr sz="2200" spc="-20" dirty="0">
                <a:latin typeface="Arial"/>
                <a:cs typeface="Arial"/>
              </a:rPr>
              <a:t> </a:t>
            </a:r>
            <a:r>
              <a:rPr sz="2200" dirty="0">
                <a:latin typeface="Arial"/>
                <a:cs typeface="Arial"/>
              </a:rPr>
              <a:t>any</a:t>
            </a:r>
            <a:r>
              <a:rPr sz="2200" spc="-10" dirty="0">
                <a:latin typeface="Arial"/>
                <a:cs typeface="Arial"/>
              </a:rPr>
              <a:t> </a:t>
            </a:r>
            <a:r>
              <a:rPr sz="2200" spc="-20" dirty="0">
                <a:latin typeface="Arial"/>
                <a:cs typeface="Arial"/>
              </a:rPr>
              <a:t>non- </a:t>
            </a:r>
            <a:r>
              <a:rPr sz="2200" dirty="0">
                <a:latin typeface="Arial"/>
                <a:cs typeface="Arial"/>
              </a:rPr>
              <a:t>conformances,</a:t>
            </a:r>
            <a:r>
              <a:rPr sz="2200" spc="-50" dirty="0">
                <a:latin typeface="Arial"/>
                <a:cs typeface="Arial"/>
              </a:rPr>
              <a:t> </a:t>
            </a:r>
            <a:r>
              <a:rPr sz="2200" dirty="0">
                <a:latin typeface="Arial"/>
                <a:cs typeface="Arial"/>
              </a:rPr>
              <a:t>corrective</a:t>
            </a:r>
            <a:r>
              <a:rPr sz="2200" spc="-35" dirty="0">
                <a:latin typeface="Arial"/>
                <a:cs typeface="Arial"/>
              </a:rPr>
              <a:t> </a:t>
            </a:r>
            <a:r>
              <a:rPr sz="2200" dirty="0">
                <a:latin typeface="Arial"/>
                <a:cs typeface="Arial"/>
              </a:rPr>
              <a:t>actions</a:t>
            </a:r>
            <a:r>
              <a:rPr sz="2200" spc="-15" dirty="0">
                <a:latin typeface="Arial"/>
                <a:cs typeface="Arial"/>
              </a:rPr>
              <a:t> </a:t>
            </a:r>
            <a:r>
              <a:rPr sz="2200" dirty="0">
                <a:latin typeface="Arial"/>
                <a:cs typeface="Arial"/>
              </a:rPr>
              <a:t>and</a:t>
            </a:r>
            <a:r>
              <a:rPr sz="2200" spc="-10" dirty="0">
                <a:latin typeface="Arial"/>
                <a:cs typeface="Arial"/>
              </a:rPr>
              <a:t> </a:t>
            </a:r>
            <a:r>
              <a:rPr sz="2200" dirty="0">
                <a:latin typeface="Arial"/>
                <a:cs typeface="Arial"/>
              </a:rPr>
              <a:t>the</a:t>
            </a:r>
            <a:r>
              <a:rPr sz="2200" spc="-10" dirty="0">
                <a:latin typeface="Arial"/>
                <a:cs typeface="Arial"/>
              </a:rPr>
              <a:t> </a:t>
            </a:r>
            <a:r>
              <a:rPr sz="2200" dirty="0">
                <a:latin typeface="Arial"/>
                <a:cs typeface="Arial"/>
              </a:rPr>
              <a:t>date</a:t>
            </a:r>
            <a:r>
              <a:rPr sz="2200" spc="-15" dirty="0">
                <a:latin typeface="Arial"/>
                <a:cs typeface="Arial"/>
              </a:rPr>
              <a:t> </a:t>
            </a:r>
            <a:r>
              <a:rPr sz="2200" dirty="0">
                <a:latin typeface="Arial"/>
                <a:cs typeface="Arial"/>
              </a:rPr>
              <a:t>they</a:t>
            </a:r>
            <a:r>
              <a:rPr sz="2200" spc="-10" dirty="0">
                <a:latin typeface="Arial"/>
                <a:cs typeface="Arial"/>
              </a:rPr>
              <a:t> </a:t>
            </a:r>
            <a:r>
              <a:rPr sz="2200" dirty="0">
                <a:latin typeface="Arial"/>
                <a:cs typeface="Arial"/>
              </a:rPr>
              <a:t>were</a:t>
            </a:r>
            <a:r>
              <a:rPr sz="2200" spc="-10" dirty="0">
                <a:latin typeface="Arial"/>
                <a:cs typeface="Arial"/>
              </a:rPr>
              <a:t> corrected </a:t>
            </a:r>
            <a:r>
              <a:rPr sz="2200" dirty="0">
                <a:latin typeface="Arial"/>
                <a:cs typeface="Arial"/>
              </a:rPr>
              <a:t>and</a:t>
            </a:r>
            <a:r>
              <a:rPr sz="2200" spc="-25" dirty="0">
                <a:latin typeface="Arial"/>
                <a:cs typeface="Arial"/>
              </a:rPr>
              <a:t> </a:t>
            </a:r>
            <a:r>
              <a:rPr sz="2200" dirty="0">
                <a:latin typeface="Arial"/>
                <a:cs typeface="Arial"/>
              </a:rPr>
              <a:t>signed</a:t>
            </a:r>
            <a:r>
              <a:rPr sz="2200" spc="-20" dirty="0">
                <a:latin typeface="Arial"/>
                <a:cs typeface="Arial"/>
              </a:rPr>
              <a:t> off.</a:t>
            </a:r>
            <a:endParaRPr lang="en-US" sz="2200" spc="-20" dirty="0">
              <a:latin typeface="Arial"/>
              <a:cs typeface="Arial"/>
            </a:endParaRPr>
          </a:p>
          <a:p>
            <a:pPr marL="355600" marR="5080" indent="-342900">
              <a:lnSpc>
                <a:spcPct val="90000"/>
              </a:lnSpc>
              <a:buFont typeface="Wingdings" panose="05000000000000000000" pitchFamily="2" charset="2"/>
              <a:buChar char="§"/>
              <a:tabLst>
                <a:tab pos="354965" algn="l"/>
                <a:tab pos="355600" algn="l"/>
              </a:tabLst>
            </a:pPr>
            <a:endParaRPr sz="900" dirty="0">
              <a:latin typeface="Arial"/>
              <a:cs typeface="Arial"/>
            </a:endParaRPr>
          </a:p>
          <a:p>
            <a:pPr marL="355600" marR="181610" indent="-342900">
              <a:lnSpc>
                <a:spcPct val="90000"/>
              </a:lnSpc>
              <a:spcBef>
                <a:spcPts val="480"/>
              </a:spcBef>
              <a:buFont typeface="Wingdings" panose="05000000000000000000" pitchFamily="2" charset="2"/>
              <a:buChar char="§"/>
              <a:tabLst>
                <a:tab pos="354965" algn="l"/>
                <a:tab pos="355600" algn="l"/>
              </a:tabLst>
            </a:pPr>
            <a:r>
              <a:rPr sz="2200" dirty="0">
                <a:latin typeface="Arial"/>
                <a:cs typeface="Arial"/>
              </a:rPr>
              <a:t>The</a:t>
            </a:r>
            <a:r>
              <a:rPr sz="2200" spc="-20" dirty="0">
                <a:latin typeface="Arial"/>
                <a:cs typeface="Arial"/>
              </a:rPr>
              <a:t> </a:t>
            </a:r>
            <a:r>
              <a:rPr sz="2200" dirty="0">
                <a:latin typeface="Arial"/>
                <a:cs typeface="Arial"/>
              </a:rPr>
              <a:t>auditor</a:t>
            </a:r>
            <a:r>
              <a:rPr sz="2200" spc="-25" dirty="0">
                <a:latin typeface="Arial"/>
                <a:cs typeface="Arial"/>
              </a:rPr>
              <a:t> </a:t>
            </a:r>
            <a:r>
              <a:rPr sz="2200" dirty="0">
                <a:latin typeface="Arial"/>
                <a:cs typeface="Arial"/>
              </a:rPr>
              <a:t>will</a:t>
            </a:r>
            <a:r>
              <a:rPr sz="2200" spc="-5" dirty="0">
                <a:latin typeface="Arial"/>
                <a:cs typeface="Arial"/>
              </a:rPr>
              <a:t> </a:t>
            </a:r>
            <a:r>
              <a:rPr sz="2200" dirty="0">
                <a:latin typeface="Arial"/>
                <a:cs typeface="Arial"/>
              </a:rPr>
              <a:t>get</a:t>
            </a:r>
            <a:r>
              <a:rPr sz="2200" spc="-25" dirty="0">
                <a:latin typeface="Arial"/>
                <a:cs typeface="Arial"/>
              </a:rPr>
              <a:t> </a:t>
            </a:r>
            <a:r>
              <a:rPr sz="2200" dirty="0">
                <a:latin typeface="Arial"/>
                <a:cs typeface="Arial"/>
              </a:rPr>
              <a:t>the</a:t>
            </a:r>
            <a:r>
              <a:rPr sz="2200" spc="-20" dirty="0">
                <a:latin typeface="Arial"/>
                <a:cs typeface="Arial"/>
              </a:rPr>
              <a:t> </a:t>
            </a:r>
            <a:r>
              <a:rPr sz="2200" dirty="0">
                <a:latin typeface="Arial"/>
                <a:cs typeface="Arial"/>
              </a:rPr>
              <a:t>last</a:t>
            </a:r>
            <a:r>
              <a:rPr sz="2200" spc="-30" dirty="0">
                <a:latin typeface="Arial"/>
                <a:cs typeface="Arial"/>
              </a:rPr>
              <a:t> </a:t>
            </a:r>
            <a:r>
              <a:rPr sz="2200" dirty="0">
                <a:latin typeface="Arial"/>
                <a:cs typeface="Arial"/>
              </a:rPr>
              <a:t>traceability</a:t>
            </a:r>
            <a:r>
              <a:rPr sz="2200" spc="-30" dirty="0">
                <a:latin typeface="Arial"/>
                <a:cs typeface="Arial"/>
              </a:rPr>
              <a:t> </a:t>
            </a:r>
            <a:r>
              <a:rPr sz="2200" dirty="0">
                <a:latin typeface="Arial"/>
                <a:cs typeface="Arial"/>
              </a:rPr>
              <a:t>audit</a:t>
            </a:r>
            <a:r>
              <a:rPr sz="2200" spc="-25" dirty="0">
                <a:latin typeface="Arial"/>
                <a:cs typeface="Arial"/>
              </a:rPr>
              <a:t> </a:t>
            </a:r>
            <a:r>
              <a:rPr sz="2200" dirty="0">
                <a:latin typeface="Arial"/>
                <a:cs typeface="Arial"/>
              </a:rPr>
              <a:t>and</a:t>
            </a:r>
            <a:r>
              <a:rPr sz="2200" spc="-20" dirty="0">
                <a:latin typeface="Arial"/>
                <a:cs typeface="Arial"/>
              </a:rPr>
              <a:t> </a:t>
            </a:r>
            <a:r>
              <a:rPr sz="2200" dirty="0">
                <a:latin typeface="Arial"/>
                <a:cs typeface="Arial"/>
              </a:rPr>
              <a:t>will</a:t>
            </a:r>
            <a:r>
              <a:rPr sz="2200" spc="-5" dirty="0">
                <a:latin typeface="Arial"/>
                <a:cs typeface="Arial"/>
              </a:rPr>
              <a:t> </a:t>
            </a:r>
            <a:r>
              <a:rPr sz="2200" dirty="0">
                <a:latin typeface="Arial"/>
                <a:cs typeface="Arial"/>
              </a:rPr>
              <a:t>check</a:t>
            </a:r>
            <a:r>
              <a:rPr sz="2200" spc="-45" dirty="0">
                <a:latin typeface="Arial"/>
                <a:cs typeface="Arial"/>
              </a:rPr>
              <a:t> </a:t>
            </a:r>
            <a:r>
              <a:rPr sz="2200" dirty="0">
                <a:latin typeface="Arial"/>
                <a:cs typeface="Arial"/>
              </a:rPr>
              <a:t>that</a:t>
            </a:r>
            <a:r>
              <a:rPr sz="2200" spc="-20" dirty="0">
                <a:latin typeface="Arial"/>
                <a:cs typeface="Arial"/>
              </a:rPr>
              <a:t> </a:t>
            </a:r>
            <a:r>
              <a:rPr sz="2200" spc="-25" dirty="0">
                <a:latin typeface="Arial"/>
                <a:cs typeface="Arial"/>
              </a:rPr>
              <a:t>no </a:t>
            </a:r>
            <a:r>
              <a:rPr sz="2200" dirty="0">
                <a:latin typeface="Arial"/>
                <a:cs typeface="Arial"/>
              </a:rPr>
              <a:t>outstanding</a:t>
            </a:r>
            <a:r>
              <a:rPr sz="2200" spc="-55" dirty="0">
                <a:latin typeface="Arial"/>
                <a:cs typeface="Arial"/>
              </a:rPr>
              <a:t> </a:t>
            </a:r>
            <a:r>
              <a:rPr sz="2200" dirty="0">
                <a:latin typeface="Arial"/>
                <a:cs typeface="Arial"/>
              </a:rPr>
              <a:t>actions</a:t>
            </a:r>
            <a:r>
              <a:rPr sz="2200" spc="-25" dirty="0">
                <a:latin typeface="Arial"/>
                <a:cs typeface="Arial"/>
              </a:rPr>
              <a:t> </a:t>
            </a:r>
            <a:r>
              <a:rPr sz="2200" dirty="0">
                <a:latin typeface="Arial"/>
                <a:cs typeface="Arial"/>
              </a:rPr>
              <a:t>are</a:t>
            </a:r>
            <a:r>
              <a:rPr sz="2200" spc="-20" dirty="0">
                <a:latin typeface="Arial"/>
                <a:cs typeface="Arial"/>
              </a:rPr>
              <a:t> </a:t>
            </a:r>
            <a:r>
              <a:rPr sz="2200" dirty="0">
                <a:latin typeface="Arial"/>
                <a:cs typeface="Arial"/>
              </a:rPr>
              <a:t>waiting</a:t>
            </a:r>
            <a:r>
              <a:rPr sz="2200" spc="-20" dirty="0">
                <a:latin typeface="Arial"/>
                <a:cs typeface="Arial"/>
              </a:rPr>
              <a:t> </a:t>
            </a:r>
            <a:r>
              <a:rPr sz="2200" dirty="0">
                <a:latin typeface="Arial"/>
                <a:cs typeface="Arial"/>
              </a:rPr>
              <a:t>close</a:t>
            </a:r>
            <a:r>
              <a:rPr sz="2200" spc="-20" dirty="0">
                <a:latin typeface="Arial"/>
                <a:cs typeface="Arial"/>
              </a:rPr>
              <a:t> </a:t>
            </a:r>
            <a:r>
              <a:rPr sz="2200" dirty="0">
                <a:latin typeface="Arial"/>
                <a:cs typeface="Arial"/>
              </a:rPr>
              <a:t>off.</a:t>
            </a:r>
            <a:r>
              <a:rPr sz="2200" spc="-70" dirty="0">
                <a:latin typeface="Arial"/>
                <a:cs typeface="Arial"/>
              </a:rPr>
              <a:t> </a:t>
            </a:r>
            <a:r>
              <a:rPr sz="2200" dirty="0">
                <a:latin typeface="Arial"/>
                <a:cs typeface="Arial"/>
              </a:rPr>
              <a:t>The</a:t>
            </a:r>
            <a:r>
              <a:rPr sz="2200" spc="-20" dirty="0">
                <a:latin typeface="Arial"/>
                <a:cs typeface="Arial"/>
              </a:rPr>
              <a:t> </a:t>
            </a:r>
            <a:r>
              <a:rPr sz="2200" dirty="0">
                <a:latin typeface="Arial"/>
                <a:cs typeface="Arial"/>
              </a:rPr>
              <a:t>auditor</a:t>
            </a:r>
            <a:r>
              <a:rPr sz="2200" spc="-25" dirty="0">
                <a:latin typeface="Arial"/>
                <a:cs typeface="Arial"/>
              </a:rPr>
              <a:t> </a:t>
            </a:r>
            <a:r>
              <a:rPr sz="2200" dirty="0">
                <a:latin typeface="Arial"/>
                <a:cs typeface="Arial"/>
              </a:rPr>
              <a:t>will</a:t>
            </a:r>
            <a:r>
              <a:rPr sz="2200" spc="5" dirty="0">
                <a:latin typeface="Arial"/>
                <a:cs typeface="Arial"/>
              </a:rPr>
              <a:t> </a:t>
            </a:r>
            <a:r>
              <a:rPr sz="2200" dirty="0">
                <a:latin typeface="Arial"/>
                <a:cs typeface="Arial"/>
              </a:rPr>
              <a:t>also</a:t>
            </a:r>
            <a:r>
              <a:rPr sz="2200" spc="-15" dirty="0">
                <a:latin typeface="Arial"/>
                <a:cs typeface="Arial"/>
              </a:rPr>
              <a:t> </a:t>
            </a:r>
            <a:r>
              <a:rPr sz="2200" spc="-10" dirty="0">
                <a:latin typeface="Arial"/>
                <a:cs typeface="Arial"/>
              </a:rPr>
              <a:t>check </a:t>
            </a:r>
            <a:r>
              <a:rPr sz="2200" dirty="0">
                <a:latin typeface="Arial"/>
                <a:cs typeface="Arial"/>
              </a:rPr>
              <a:t>that</a:t>
            </a:r>
            <a:r>
              <a:rPr sz="2200" spc="-30" dirty="0">
                <a:latin typeface="Arial"/>
                <a:cs typeface="Arial"/>
              </a:rPr>
              <a:t> </a:t>
            </a:r>
            <a:r>
              <a:rPr sz="2200" dirty="0">
                <a:latin typeface="Arial"/>
                <a:cs typeface="Arial"/>
              </a:rPr>
              <a:t>if</a:t>
            </a:r>
            <a:r>
              <a:rPr sz="2200" spc="-20" dirty="0">
                <a:latin typeface="Arial"/>
                <a:cs typeface="Arial"/>
              </a:rPr>
              <a:t> </a:t>
            </a:r>
            <a:r>
              <a:rPr sz="2200" spc="-10" dirty="0">
                <a:latin typeface="Arial"/>
                <a:cs typeface="Arial"/>
              </a:rPr>
              <a:t>non-</a:t>
            </a:r>
            <a:r>
              <a:rPr sz="2200" dirty="0">
                <a:latin typeface="Arial"/>
                <a:cs typeface="Arial"/>
              </a:rPr>
              <a:t>compliances</a:t>
            </a:r>
            <a:r>
              <a:rPr sz="2200" spc="-55" dirty="0">
                <a:latin typeface="Arial"/>
                <a:cs typeface="Arial"/>
              </a:rPr>
              <a:t> </a:t>
            </a:r>
            <a:r>
              <a:rPr sz="2200" dirty="0">
                <a:latin typeface="Arial"/>
                <a:cs typeface="Arial"/>
              </a:rPr>
              <a:t>were</a:t>
            </a:r>
            <a:r>
              <a:rPr sz="2200" spc="-25" dirty="0">
                <a:latin typeface="Arial"/>
                <a:cs typeface="Arial"/>
              </a:rPr>
              <a:t> </a:t>
            </a:r>
            <a:r>
              <a:rPr sz="2200" dirty="0">
                <a:latin typeface="Arial"/>
                <a:cs typeface="Arial"/>
              </a:rPr>
              <a:t>noted</a:t>
            </a:r>
            <a:r>
              <a:rPr sz="2200" spc="-40" dirty="0">
                <a:latin typeface="Arial"/>
                <a:cs typeface="Arial"/>
              </a:rPr>
              <a:t> </a:t>
            </a:r>
            <a:r>
              <a:rPr sz="2200" dirty="0">
                <a:latin typeface="Arial"/>
                <a:cs typeface="Arial"/>
              </a:rPr>
              <a:t>in</a:t>
            </a:r>
            <a:r>
              <a:rPr sz="2200" spc="-5" dirty="0">
                <a:latin typeface="Arial"/>
                <a:cs typeface="Arial"/>
              </a:rPr>
              <a:t> </a:t>
            </a:r>
            <a:r>
              <a:rPr sz="2200" dirty="0">
                <a:latin typeface="Arial"/>
                <a:cs typeface="Arial"/>
              </a:rPr>
              <a:t>the</a:t>
            </a:r>
            <a:r>
              <a:rPr sz="2200" spc="-25" dirty="0">
                <a:latin typeface="Arial"/>
                <a:cs typeface="Arial"/>
              </a:rPr>
              <a:t> </a:t>
            </a:r>
            <a:r>
              <a:rPr sz="2200" dirty="0">
                <a:latin typeface="Arial"/>
                <a:cs typeface="Arial"/>
              </a:rPr>
              <a:t>last</a:t>
            </a:r>
            <a:r>
              <a:rPr sz="2200" spc="-30" dirty="0">
                <a:latin typeface="Arial"/>
                <a:cs typeface="Arial"/>
              </a:rPr>
              <a:t> </a:t>
            </a:r>
            <a:r>
              <a:rPr sz="2200" dirty="0">
                <a:latin typeface="Arial"/>
                <a:cs typeface="Arial"/>
              </a:rPr>
              <a:t>internal</a:t>
            </a:r>
            <a:r>
              <a:rPr sz="2200" spc="-20" dirty="0">
                <a:latin typeface="Arial"/>
                <a:cs typeface="Arial"/>
              </a:rPr>
              <a:t> </a:t>
            </a:r>
            <a:r>
              <a:rPr sz="2200" dirty="0">
                <a:latin typeface="Arial"/>
                <a:cs typeface="Arial"/>
              </a:rPr>
              <a:t>audit</a:t>
            </a:r>
            <a:r>
              <a:rPr sz="2200" spc="-30" dirty="0">
                <a:latin typeface="Arial"/>
                <a:cs typeface="Arial"/>
              </a:rPr>
              <a:t> </a:t>
            </a:r>
            <a:r>
              <a:rPr sz="2200" dirty="0">
                <a:latin typeface="Arial"/>
                <a:cs typeface="Arial"/>
              </a:rPr>
              <a:t>that</a:t>
            </a:r>
            <a:r>
              <a:rPr sz="2200" spc="-30" dirty="0">
                <a:latin typeface="Arial"/>
                <a:cs typeface="Arial"/>
              </a:rPr>
              <a:t> </a:t>
            </a:r>
            <a:r>
              <a:rPr sz="2200" spc="-25" dirty="0">
                <a:latin typeface="Arial"/>
                <a:cs typeface="Arial"/>
              </a:rPr>
              <a:t>the </a:t>
            </a:r>
            <a:r>
              <a:rPr sz="2200" dirty="0">
                <a:latin typeface="Arial"/>
                <a:cs typeface="Arial"/>
              </a:rPr>
              <a:t>corrective</a:t>
            </a:r>
            <a:r>
              <a:rPr sz="2200" spc="-30" dirty="0">
                <a:latin typeface="Arial"/>
                <a:cs typeface="Arial"/>
              </a:rPr>
              <a:t> </a:t>
            </a:r>
            <a:r>
              <a:rPr sz="2200" dirty="0">
                <a:latin typeface="Arial"/>
                <a:cs typeface="Arial"/>
              </a:rPr>
              <a:t>actions</a:t>
            </a:r>
            <a:r>
              <a:rPr sz="2200" spc="-20" dirty="0">
                <a:latin typeface="Arial"/>
                <a:cs typeface="Arial"/>
              </a:rPr>
              <a:t> </a:t>
            </a:r>
            <a:r>
              <a:rPr sz="2200" dirty="0">
                <a:latin typeface="Arial"/>
                <a:cs typeface="Arial"/>
              </a:rPr>
              <a:t>implemented,</a:t>
            </a:r>
            <a:r>
              <a:rPr sz="2200" spc="-25" dirty="0">
                <a:latin typeface="Arial"/>
                <a:cs typeface="Arial"/>
              </a:rPr>
              <a:t> </a:t>
            </a:r>
            <a:r>
              <a:rPr sz="2200" dirty="0">
                <a:latin typeface="Arial"/>
                <a:cs typeface="Arial"/>
              </a:rPr>
              <a:t>were</a:t>
            </a:r>
            <a:r>
              <a:rPr sz="2200" spc="-30" dirty="0">
                <a:latin typeface="Arial"/>
                <a:cs typeface="Arial"/>
              </a:rPr>
              <a:t> </a:t>
            </a:r>
            <a:r>
              <a:rPr sz="2200" dirty="0">
                <a:latin typeface="Arial"/>
                <a:cs typeface="Arial"/>
              </a:rPr>
              <a:t>robust</a:t>
            </a:r>
            <a:r>
              <a:rPr sz="2200" spc="-40" dirty="0">
                <a:latin typeface="Arial"/>
                <a:cs typeface="Arial"/>
              </a:rPr>
              <a:t> </a:t>
            </a:r>
            <a:r>
              <a:rPr sz="2200" dirty="0">
                <a:latin typeface="Arial"/>
                <a:cs typeface="Arial"/>
              </a:rPr>
              <a:t>enough</a:t>
            </a:r>
            <a:r>
              <a:rPr sz="2200" spc="-25" dirty="0">
                <a:latin typeface="Arial"/>
                <a:cs typeface="Arial"/>
              </a:rPr>
              <a:t> </a:t>
            </a:r>
            <a:r>
              <a:rPr sz="2200" dirty="0">
                <a:latin typeface="Arial"/>
                <a:cs typeface="Arial"/>
              </a:rPr>
              <a:t>to close</a:t>
            </a:r>
            <a:r>
              <a:rPr sz="2200" spc="-30" dirty="0">
                <a:latin typeface="Arial"/>
                <a:cs typeface="Arial"/>
              </a:rPr>
              <a:t> </a:t>
            </a:r>
            <a:r>
              <a:rPr sz="2200" dirty="0">
                <a:latin typeface="Arial"/>
                <a:cs typeface="Arial"/>
              </a:rPr>
              <a:t>out</a:t>
            </a:r>
            <a:r>
              <a:rPr sz="2200" spc="-20" dirty="0">
                <a:latin typeface="Arial"/>
                <a:cs typeface="Arial"/>
              </a:rPr>
              <a:t> </a:t>
            </a:r>
            <a:r>
              <a:rPr sz="2200" spc="-25" dirty="0">
                <a:latin typeface="Arial"/>
                <a:cs typeface="Arial"/>
              </a:rPr>
              <a:t>the </a:t>
            </a:r>
            <a:r>
              <a:rPr sz="2200" dirty="0">
                <a:latin typeface="Arial"/>
                <a:cs typeface="Arial"/>
              </a:rPr>
              <a:t>issue</a:t>
            </a:r>
            <a:r>
              <a:rPr sz="2200" spc="-35" dirty="0">
                <a:latin typeface="Arial"/>
                <a:cs typeface="Arial"/>
              </a:rPr>
              <a:t> </a:t>
            </a:r>
            <a:r>
              <a:rPr sz="2200" dirty="0">
                <a:latin typeface="Arial"/>
                <a:cs typeface="Arial"/>
              </a:rPr>
              <a:t>to ensure</a:t>
            </a:r>
            <a:r>
              <a:rPr sz="2200" spc="-40" dirty="0">
                <a:latin typeface="Arial"/>
                <a:cs typeface="Arial"/>
              </a:rPr>
              <a:t> </a:t>
            </a:r>
            <a:r>
              <a:rPr sz="2200" dirty="0">
                <a:latin typeface="Arial"/>
                <a:cs typeface="Arial"/>
              </a:rPr>
              <a:t>that</a:t>
            </a:r>
            <a:r>
              <a:rPr sz="2200" spc="-10" dirty="0">
                <a:latin typeface="Arial"/>
                <a:cs typeface="Arial"/>
              </a:rPr>
              <a:t> </a:t>
            </a:r>
            <a:r>
              <a:rPr sz="2200" dirty="0">
                <a:latin typeface="Arial"/>
                <a:cs typeface="Arial"/>
              </a:rPr>
              <a:t>it</a:t>
            </a:r>
            <a:r>
              <a:rPr sz="2200" spc="-10" dirty="0">
                <a:latin typeface="Arial"/>
                <a:cs typeface="Arial"/>
              </a:rPr>
              <a:t> </a:t>
            </a:r>
            <a:r>
              <a:rPr sz="2200" dirty="0">
                <a:latin typeface="Arial"/>
                <a:cs typeface="Arial"/>
              </a:rPr>
              <a:t>will</a:t>
            </a:r>
            <a:r>
              <a:rPr sz="2200" spc="-5" dirty="0">
                <a:latin typeface="Arial"/>
                <a:cs typeface="Arial"/>
              </a:rPr>
              <a:t> </a:t>
            </a:r>
            <a:r>
              <a:rPr sz="2200" dirty="0">
                <a:latin typeface="Arial"/>
                <a:cs typeface="Arial"/>
              </a:rPr>
              <a:t>not</a:t>
            </a:r>
            <a:r>
              <a:rPr sz="2200" spc="-20" dirty="0">
                <a:latin typeface="Arial"/>
                <a:cs typeface="Arial"/>
              </a:rPr>
              <a:t> </a:t>
            </a:r>
            <a:r>
              <a:rPr sz="2200" dirty="0">
                <a:latin typeface="Arial"/>
                <a:cs typeface="Arial"/>
              </a:rPr>
              <a:t>occur</a:t>
            </a:r>
            <a:r>
              <a:rPr sz="2200" spc="-35" dirty="0">
                <a:latin typeface="Arial"/>
                <a:cs typeface="Arial"/>
              </a:rPr>
              <a:t> </a:t>
            </a:r>
            <a:r>
              <a:rPr sz="2200" dirty="0">
                <a:latin typeface="Arial"/>
                <a:cs typeface="Arial"/>
              </a:rPr>
              <a:t>again</a:t>
            </a:r>
            <a:r>
              <a:rPr sz="2200" spc="5" dirty="0">
                <a:latin typeface="Arial"/>
                <a:cs typeface="Arial"/>
              </a:rPr>
              <a:t> </a:t>
            </a:r>
            <a:r>
              <a:rPr sz="2200" dirty="0">
                <a:latin typeface="Arial"/>
                <a:cs typeface="Arial"/>
              </a:rPr>
              <a:t>in </a:t>
            </a:r>
            <a:r>
              <a:rPr sz="2200" spc="-10" dirty="0">
                <a:latin typeface="Arial"/>
                <a:cs typeface="Arial"/>
              </a:rPr>
              <a:t>future.</a:t>
            </a:r>
            <a:endParaRPr sz="2200" dirty="0">
              <a:latin typeface="Arial"/>
              <a:cs typeface="Arial"/>
            </a:endParaRPr>
          </a:p>
        </p:txBody>
      </p:sp>
      <p:sp>
        <p:nvSpPr>
          <p:cNvPr id="3" name="TextBox 2"/>
          <p:cNvSpPr txBox="1"/>
          <p:nvPr/>
        </p:nvSpPr>
        <p:spPr>
          <a:xfrm>
            <a:off x="1021556" y="515441"/>
            <a:ext cx="10208419" cy="2379113"/>
          </a:xfrm>
          <a:prstGeom prst="rect">
            <a:avLst/>
          </a:prstGeom>
          <a:solidFill>
            <a:schemeClr val="accent5">
              <a:lumMod val="40000"/>
              <a:lumOff val="60000"/>
            </a:schemeClr>
          </a:solidFill>
          <a:ln>
            <a:solidFill>
              <a:schemeClr val="bg2"/>
            </a:solidFill>
          </a:ln>
        </p:spPr>
        <p:txBody>
          <a:bodyPr wrap="square" rtlCol="0" anchor="ctr" anchorCtr="1">
            <a:spAutoFit/>
          </a:bodyPr>
          <a:lstStyle/>
          <a:p>
            <a:pPr marL="355600" marR="719455" indent="-342900">
              <a:lnSpc>
                <a:spcPct val="90000"/>
              </a:lnSpc>
              <a:spcBef>
                <a:spcPts val="345"/>
              </a:spcBef>
              <a:tabLst>
                <a:tab pos="641985" algn="l"/>
              </a:tabLst>
            </a:pPr>
            <a:r>
              <a:rPr lang="en-US" sz="2200" spc="-20" dirty="0">
                <a:solidFill>
                  <a:schemeClr val="accent5">
                    <a:lumMod val="50000"/>
                  </a:schemeClr>
                </a:solidFill>
                <a:latin typeface="Arial"/>
                <a:cs typeface="Arial"/>
              </a:rPr>
              <a:t>3.10</a:t>
            </a:r>
            <a:r>
              <a:rPr lang="en-US" sz="2200" dirty="0">
                <a:solidFill>
                  <a:schemeClr val="accent5">
                    <a:lumMod val="50000"/>
                  </a:schemeClr>
                </a:solidFill>
                <a:latin typeface="Arial"/>
                <a:cs typeface="Arial"/>
              </a:rPr>
              <a:t>	The</a:t>
            </a:r>
            <a:r>
              <a:rPr lang="en-US" sz="2200" spc="-5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applicant</a:t>
            </a:r>
            <a:r>
              <a:rPr lang="en-US" sz="2200" spc="-4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shall</a:t>
            </a:r>
            <a:r>
              <a:rPr lang="en-US" sz="2200" spc="-3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have</a:t>
            </a:r>
            <a:r>
              <a:rPr lang="en-US" sz="2200" spc="-4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a:t>
            </a:r>
            <a:r>
              <a:rPr lang="en-US" sz="2200" spc="-2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documented</a:t>
            </a:r>
            <a:r>
              <a:rPr lang="en-US" sz="2200" spc="-70" dirty="0">
                <a:solidFill>
                  <a:schemeClr val="accent5">
                    <a:lumMod val="50000"/>
                  </a:schemeClr>
                </a:solidFill>
                <a:latin typeface="Arial"/>
                <a:cs typeface="Arial"/>
              </a:rPr>
              <a:t> procedure </a:t>
            </a:r>
            <a:r>
              <a:rPr lang="en-US" sz="2200" dirty="0">
                <a:solidFill>
                  <a:schemeClr val="accent5">
                    <a:lumMod val="50000"/>
                  </a:schemeClr>
                </a:solidFill>
                <a:latin typeface="Arial"/>
                <a:cs typeface="Arial"/>
              </a:rPr>
              <a:t>for</a:t>
            </a:r>
            <a:r>
              <a:rPr lang="en-US" sz="2200" spc="-4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handling</a:t>
            </a:r>
            <a:r>
              <a:rPr lang="en-US" sz="2200" spc="-35" dirty="0">
                <a:solidFill>
                  <a:schemeClr val="accent5">
                    <a:lumMod val="50000"/>
                  </a:schemeClr>
                </a:solidFill>
                <a:latin typeface="Arial"/>
                <a:cs typeface="Arial"/>
              </a:rPr>
              <a:t> </a:t>
            </a:r>
            <a:r>
              <a:rPr lang="en-US" sz="2200" spc="-20" dirty="0">
                <a:solidFill>
                  <a:schemeClr val="accent5">
                    <a:lumMod val="50000"/>
                  </a:schemeClr>
                </a:solidFill>
                <a:latin typeface="Arial"/>
                <a:cs typeface="Arial"/>
              </a:rPr>
              <a:t>non- </a:t>
            </a:r>
            <a:r>
              <a:rPr lang="en-US" sz="2200" dirty="0">
                <a:solidFill>
                  <a:schemeClr val="accent5">
                    <a:lumMod val="50000"/>
                  </a:schemeClr>
                </a:solidFill>
                <a:latin typeface="Arial"/>
                <a:cs typeface="Arial"/>
              </a:rPr>
              <a:t>conformities</a:t>
            </a:r>
            <a:r>
              <a:rPr lang="en-US" sz="2200" spc="-4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to</a:t>
            </a:r>
            <a:r>
              <a:rPr lang="en-US" sz="2200" spc="-3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this</a:t>
            </a:r>
            <a:r>
              <a:rPr lang="en-US" sz="2200" spc="-2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standard.</a:t>
            </a:r>
            <a:r>
              <a:rPr lang="en-US" sz="2200" spc="-5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Records</a:t>
            </a:r>
            <a:r>
              <a:rPr lang="en-US" sz="2200" spc="-4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of</a:t>
            </a:r>
            <a:r>
              <a:rPr lang="en-US" sz="2200" spc="-3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non-conformities</a:t>
            </a:r>
            <a:r>
              <a:rPr lang="en-US" sz="2200" spc="-50" dirty="0">
                <a:solidFill>
                  <a:schemeClr val="accent5">
                    <a:lumMod val="50000"/>
                  </a:schemeClr>
                </a:solidFill>
                <a:latin typeface="Arial"/>
                <a:cs typeface="Arial"/>
              </a:rPr>
              <a:t> </a:t>
            </a:r>
            <a:r>
              <a:rPr lang="en-US" sz="2200" spc="-10" dirty="0">
                <a:solidFill>
                  <a:schemeClr val="accent5">
                    <a:lumMod val="50000"/>
                  </a:schemeClr>
                </a:solidFill>
                <a:latin typeface="Arial"/>
                <a:cs typeface="Arial"/>
              </a:rPr>
              <a:t>shall include:</a:t>
            </a:r>
            <a:endParaRPr lang="en-US" sz="2200" dirty="0">
              <a:solidFill>
                <a:schemeClr val="accent5">
                  <a:lumMod val="50000"/>
                </a:schemeClr>
              </a:solidFill>
              <a:latin typeface="Arial"/>
              <a:cs typeface="Arial"/>
            </a:endParaRPr>
          </a:p>
          <a:p>
            <a:pPr marL="812800" lvl="1" indent="-342900">
              <a:spcBef>
                <a:spcPts val="240"/>
              </a:spcBef>
              <a:buFont typeface="Courier New" panose="02070309020205020404" pitchFamily="49" charset="0"/>
              <a:buChar char="o"/>
              <a:tabLst>
                <a:tab pos="354965" algn="l"/>
                <a:tab pos="355600" algn="l"/>
              </a:tabLst>
            </a:pPr>
            <a:r>
              <a:rPr lang="en-US" sz="2200" dirty="0">
                <a:solidFill>
                  <a:schemeClr val="accent5">
                    <a:lumMod val="50000"/>
                  </a:schemeClr>
                </a:solidFill>
                <a:latin typeface="Arial"/>
                <a:cs typeface="Arial"/>
              </a:rPr>
              <a:t>Clearly</a:t>
            </a:r>
            <a:r>
              <a:rPr lang="en-US" sz="2200" spc="-2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documented</a:t>
            </a:r>
            <a:r>
              <a:rPr lang="en-US" sz="2200" spc="-4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details</a:t>
            </a:r>
            <a:r>
              <a:rPr lang="en-US" sz="2200" spc="-1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of the</a:t>
            </a:r>
            <a:r>
              <a:rPr lang="en-US" sz="2200" spc="-5" dirty="0">
                <a:solidFill>
                  <a:schemeClr val="accent5">
                    <a:lumMod val="50000"/>
                  </a:schemeClr>
                </a:solidFill>
                <a:latin typeface="Arial"/>
                <a:cs typeface="Arial"/>
              </a:rPr>
              <a:t> </a:t>
            </a:r>
            <a:r>
              <a:rPr lang="en-US" sz="2200" spc="-20" dirty="0">
                <a:solidFill>
                  <a:schemeClr val="accent5">
                    <a:lumMod val="50000"/>
                  </a:schemeClr>
                </a:solidFill>
                <a:latin typeface="Arial"/>
                <a:cs typeface="Arial"/>
              </a:rPr>
              <a:t>non-</a:t>
            </a:r>
            <a:r>
              <a:rPr lang="en-US" sz="2200" spc="-10" dirty="0">
                <a:solidFill>
                  <a:schemeClr val="accent5">
                    <a:lumMod val="50000"/>
                  </a:schemeClr>
                </a:solidFill>
                <a:latin typeface="Arial"/>
                <a:cs typeface="Arial"/>
              </a:rPr>
              <a:t>conformity</a:t>
            </a:r>
            <a:endParaRPr lang="en-US" sz="2200" dirty="0">
              <a:solidFill>
                <a:schemeClr val="accent5">
                  <a:lumMod val="50000"/>
                </a:schemeClr>
              </a:solidFill>
              <a:latin typeface="Arial"/>
              <a:cs typeface="Arial"/>
            </a:endParaRPr>
          </a:p>
          <a:p>
            <a:pPr marL="812800" lvl="1" indent="-342900">
              <a:lnSpc>
                <a:spcPts val="2280"/>
              </a:lnSpc>
              <a:spcBef>
                <a:spcPts val="240"/>
              </a:spcBef>
              <a:buFont typeface="Courier New" panose="02070309020205020404" pitchFamily="49" charset="0"/>
              <a:buChar char="o"/>
              <a:tabLst>
                <a:tab pos="354965" algn="l"/>
                <a:tab pos="355600" algn="l"/>
              </a:tabLst>
            </a:pPr>
            <a:r>
              <a:rPr lang="en-US" sz="2200" dirty="0">
                <a:solidFill>
                  <a:schemeClr val="accent5">
                    <a:lumMod val="50000"/>
                  </a:schemeClr>
                </a:solidFill>
                <a:latin typeface="Arial"/>
                <a:cs typeface="Arial"/>
              </a:rPr>
              <a:t>Identification</a:t>
            </a:r>
            <a:r>
              <a:rPr lang="en-US" sz="2200" spc="-3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of</a:t>
            </a:r>
            <a:r>
              <a:rPr lang="en-US" sz="2200" spc="-1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the</a:t>
            </a:r>
            <a:r>
              <a:rPr lang="en-US" sz="2200" spc="-1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person</a:t>
            </a:r>
            <a:r>
              <a:rPr lang="en-US" sz="2200" spc="-4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responsible</a:t>
            </a:r>
            <a:r>
              <a:rPr lang="en-US" sz="2200" spc="-3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for</a:t>
            </a:r>
            <a:r>
              <a:rPr lang="en-US" sz="2200" spc="-2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addressing</a:t>
            </a:r>
            <a:r>
              <a:rPr lang="en-US" sz="2200" spc="-4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the</a:t>
            </a:r>
            <a:r>
              <a:rPr lang="en-US" sz="2200" spc="-15" dirty="0">
                <a:solidFill>
                  <a:schemeClr val="accent5">
                    <a:lumMod val="50000"/>
                  </a:schemeClr>
                </a:solidFill>
                <a:latin typeface="Arial"/>
                <a:cs typeface="Arial"/>
              </a:rPr>
              <a:t> </a:t>
            </a:r>
            <a:r>
              <a:rPr lang="en-US" sz="2200" spc="-20" dirty="0">
                <a:solidFill>
                  <a:schemeClr val="accent5">
                    <a:lumMod val="50000"/>
                  </a:schemeClr>
                </a:solidFill>
                <a:latin typeface="Arial"/>
                <a:cs typeface="Arial"/>
              </a:rPr>
              <a:t>non-</a:t>
            </a:r>
            <a:r>
              <a:rPr lang="en-US" sz="2200" spc="-10" dirty="0">
                <a:solidFill>
                  <a:schemeClr val="accent5">
                    <a:lumMod val="50000"/>
                  </a:schemeClr>
                </a:solidFill>
                <a:latin typeface="Arial"/>
                <a:cs typeface="Arial"/>
              </a:rPr>
              <a:t>conformity</a:t>
            </a:r>
            <a:endParaRPr lang="en-US" sz="2200" dirty="0">
              <a:solidFill>
                <a:schemeClr val="accent5">
                  <a:lumMod val="50000"/>
                </a:schemeClr>
              </a:solidFill>
              <a:latin typeface="Arial"/>
              <a:cs typeface="Arial"/>
            </a:endParaRPr>
          </a:p>
          <a:p>
            <a:pPr marL="812800" lvl="1" indent="-342900">
              <a:spcBef>
                <a:spcPts val="244"/>
              </a:spcBef>
              <a:buFont typeface="Courier New" panose="02070309020205020404" pitchFamily="49" charset="0"/>
              <a:buChar char="o"/>
              <a:tabLst>
                <a:tab pos="354965" algn="l"/>
                <a:tab pos="355600" algn="l"/>
              </a:tabLst>
            </a:pPr>
            <a:r>
              <a:rPr lang="en-US" sz="2200" dirty="0">
                <a:solidFill>
                  <a:schemeClr val="accent5">
                    <a:lumMod val="50000"/>
                  </a:schemeClr>
                </a:solidFill>
                <a:latin typeface="Arial"/>
                <a:cs typeface="Arial"/>
              </a:rPr>
              <a:t>Clearly</a:t>
            </a:r>
            <a:r>
              <a:rPr lang="en-US" sz="2200" spc="-2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documented</a:t>
            </a:r>
            <a:r>
              <a:rPr lang="en-US" sz="2200" spc="-5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corrective</a:t>
            </a:r>
            <a:r>
              <a:rPr lang="en-US" sz="2200" spc="-35" dirty="0">
                <a:solidFill>
                  <a:schemeClr val="accent5">
                    <a:lumMod val="50000"/>
                  </a:schemeClr>
                </a:solidFill>
                <a:latin typeface="Arial"/>
                <a:cs typeface="Arial"/>
              </a:rPr>
              <a:t> </a:t>
            </a:r>
            <a:r>
              <a:rPr lang="en-US" sz="2200" spc="-10" dirty="0">
                <a:solidFill>
                  <a:schemeClr val="accent5">
                    <a:lumMod val="50000"/>
                  </a:schemeClr>
                </a:solidFill>
                <a:latin typeface="Arial"/>
                <a:cs typeface="Arial"/>
              </a:rPr>
              <a:t>action</a:t>
            </a:r>
            <a:endParaRPr lang="en-US" sz="2200" dirty="0">
              <a:solidFill>
                <a:schemeClr val="accent5">
                  <a:lumMod val="50000"/>
                </a:schemeClr>
              </a:solidFill>
              <a:latin typeface="Arial"/>
              <a:cs typeface="Arial"/>
            </a:endParaRPr>
          </a:p>
          <a:p>
            <a:pPr marL="812800" marR="1183640" lvl="1" indent="-342900">
              <a:lnSpc>
                <a:spcPts val="2160"/>
              </a:lnSpc>
              <a:spcBef>
                <a:spcPts val="509"/>
              </a:spcBef>
              <a:buFont typeface="Courier New" panose="02070309020205020404" pitchFamily="49" charset="0"/>
              <a:buChar char="o"/>
              <a:tabLst>
                <a:tab pos="354965" algn="l"/>
                <a:tab pos="355600" algn="l"/>
              </a:tabLst>
            </a:pPr>
            <a:r>
              <a:rPr lang="en-US" sz="2200" dirty="0">
                <a:solidFill>
                  <a:schemeClr val="accent5">
                    <a:lumMod val="50000"/>
                  </a:schemeClr>
                </a:solidFill>
                <a:latin typeface="Arial"/>
                <a:cs typeface="Arial"/>
              </a:rPr>
              <a:t>Documented</a:t>
            </a:r>
            <a:r>
              <a:rPr lang="en-US" sz="2200" spc="-4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verification</a:t>
            </a:r>
            <a:r>
              <a:rPr lang="en-US" sz="2200" spc="-2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that</a:t>
            </a:r>
            <a:r>
              <a:rPr lang="en-US" sz="2200" spc="-1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the</a:t>
            </a:r>
            <a:r>
              <a:rPr lang="en-US" sz="2200" spc="-1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corrective</a:t>
            </a:r>
            <a:r>
              <a:rPr lang="en-US" sz="2200" spc="-4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action</a:t>
            </a:r>
            <a:r>
              <a:rPr lang="en-US" sz="2200" spc="-1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has</a:t>
            </a:r>
            <a:r>
              <a:rPr lang="en-US" sz="2200" spc="-20" dirty="0">
                <a:solidFill>
                  <a:schemeClr val="accent5">
                    <a:lumMod val="50000"/>
                  </a:schemeClr>
                </a:solidFill>
                <a:latin typeface="Arial"/>
                <a:cs typeface="Arial"/>
              </a:rPr>
              <a:t> been  i</a:t>
            </a:r>
            <a:r>
              <a:rPr lang="en-US" sz="2200" dirty="0">
                <a:solidFill>
                  <a:schemeClr val="accent5">
                    <a:lumMod val="50000"/>
                  </a:schemeClr>
                </a:solidFill>
                <a:latin typeface="Arial"/>
                <a:cs typeface="Arial"/>
              </a:rPr>
              <a:t>mplemented</a:t>
            </a:r>
            <a:r>
              <a:rPr lang="en-US" sz="2200" spc="-3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and</a:t>
            </a:r>
            <a:r>
              <a:rPr lang="en-US" sz="2200" spc="-2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the</a:t>
            </a:r>
            <a:r>
              <a:rPr lang="en-US" sz="2200" spc="-25" dirty="0">
                <a:solidFill>
                  <a:schemeClr val="accent5">
                    <a:lumMod val="50000"/>
                  </a:schemeClr>
                </a:solidFill>
                <a:latin typeface="Arial"/>
                <a:cs typeface="Arial"/>
              </a:rPr>
              <a:t> </a:t>
            </a:r>
            <a:r>
              <a:rPr lang="en-US" sz="2200" spc="-10" dirty="0">
                <a:solidFill>
                  <a:schemeClr val="accent5">
                    <a:lumMod val="50000"/>
                  </a:schemeClr>
                </a:solidFill>
                <a:latin typeface="Arial"/>
                <a:cs typeface="Arial"/>
              </a:rPr>
              <a:t>non-</a:t>
            </a:r>
            <a:r>
              <a:rPr lang="en-US" sz="2200" dirty="0">
                <a:solidFill>
                  <a:schemeClr val="accent5">
                    <a:lumMod val="50000"/>
                  </a:schemeClr>
                </a:solidFill>
                <a:latin typeface="Arial"/>
                <a:cs typeface="Arial"/>
              </a:rPr>
              <a:t>conformity</a:t>
            </a:r>
            <a:r>
              <a:rPr lang="en-US" sz="2200" spc="-55" dirty="0">
                <a:solidFill>
                  <a:schemeClr val="accent5">
                    <a:lumMod val="50000"/>
                  </a:schemeClr>
                </a:solidFill>
                <a:latin typeface="Arial"/>
                <a:cs typeface="Arial"/>
              </a:rPr>
              <a:t> </a:t>
            </a:r>
            <a:r>
              <a:rPr lang="en-US" sz="2200" spc="-10" dirty="0">
                <a:solidFill>
                  <a:schemeClr val="accent5">
                    <a:lumMod val="50000"/>
                  </a:schemeClr>
                </a:solidFill>
                <a:latin typeface="Arial"/>
                <a:cs typeface="Arial"/>
              </a:rPr>
              <a:t>closed</a:t>
            </a:r>
            <a:endParaRPr lang="en-US" sz="2200" dirty="0">
              <a:solidFill>
                <a:schemeClr val="accent5">
                  <a:lumMod val="50000"/>
                </a:schemeClr>
              </a:solidFill>
              <a:latin typeface="Arial"/>
              <a:cs typeface="Arial"/>
            </a:endParaRPr>
          </a:p>
        </p:txBody>
      </p:sp>
    </p:spTree>
    <p:extLst>
      <p:ext uri="{BB962C8B-B14F-4D97-AF65-F5344CB8AC3E}">
        <p14:creationId xmlns:p14="http://schemas.microsoft.com/office/powerpoint/2010/main" val="426289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90886" y="2404523"/>
            <a:ext cx="7691278" cy="2383345"/>
          </a:xfrm>
          <a:prstGeom prst="rect">
            <a:avLst/>
          </a:prstGeom>
          <a:solidFill>
            <a:schemeClr val="accent5">
              <a:lumMod val="50000"/>
            </a:schemeClr>
          </a:solidFill>
        </p:spPr>
        <p:txBody>
          <a:bodyPr vert="horz" wrap="square" lIns="0" tIns="13335" rIns="0" bIns="0" rtlCol="0">
            <a:spAutoFit/>
          </a:bodyPr>
          <a:lstStyle/>
          <a:p>
            <a:pPr marL="355600" marR="5080" indent="-342900">
              <a:spcBef>
                <a:spcPts val="105"/>
              </a:spcBef>
            </a:pPr>
            <a:r>
              <a:rPr sz="2200" spc="-20" dirty="0">
                <a:latin typeface="Arial"/>
                <a:cs typeface="Arial"/>
              </a:rPr>
              <a:t>3.11</a:t>
            </a:r>
            <a:r>
              <a:rPr sz="2200" spc="-65" dirty="0">
                <a:latin typeface="Arial"/>
                <a:cs typeface="Arial"/>
              </a:rPr>
              <a:t> </a:t>
            </a:r>
            <a:r>
              <a:rPr sz="2200" dirty="0">
                <a:latin typeface="Arial"/>
                <a:cs typeface="Arial"/>
              </a:rPr>
              <a:t>Non</a:t>
            </a:r>
            <a:r>
              <a:rPr sz="2200" spc="-35" dirty="0">
                <a:latin typeface="Arial"/>
                <a:cs typeface="Arial"/>
              </a:rPr>
              <a:t> </a:t>
            </a:r>
            <a:r>
              <a:rPr sz="2200" dirty="0">
                <a:latin typeface="Arial"/>
                <a:cs typeface="Arial"/>
              </a:rPr>
              <a:t>–</a:t>
            </a:r>
            <a:r>
              <a:rPr sz="2200" spc="-30" dirty="0">
                <a:latin typeface="Arial"/>
                <a:cs typeface="Arial"/>
              </a:rPr>
              <a:t> </a:t>
            </a:r>
            <a:r>
              <a:rPr sz="2200" dirty="0">
                <a:latin typeface="Arial"/>
                <a:cs typeface="Arial"/>
              </a:rPr>
              <a:t>conformity</a:t>
            </a:r>
            <a:r>
              <a:rPr sz="2200" spc="-65" dirty="0">
                <a:latin typeface="Arial"/>
                <a:cs typeface="Arial"/>
              </a:rPr>
              <a:t> </a:t>
            </a:r>
            <a:r>
              <a:rPr sz="2200" dirty="0">
                <a:latin typeface="Arial"/>
                <a:cs typeface="Arial"/>
              </a:rPr>
              <a:t>procedures</a:t>
            </a:r>
            <a:r>
              <a:rPr sz="2200" spc="-75" dirty="0">
                <a:latin typeface="Arial"/>
                <a:cs typeface="Arial"/>
              </a:rPr>
              <a:t> </a:t>
            </a:r>
            <a:r>
              <a:rPr sz="2200" dirty="0">
                <a:latin typeface="Arial"/>
                <a:cs typeface="Arial"/>
              </a:rPr>
              <a:t>shall</a:t>
            </a:r>
            <a:r>
              <a:rPr sz="2200" spc="-45" dirty="0">
                <a:latin typeface="Arial"/>
                <a:cs typeface="Arial"/>
              </a:rPr>
              <a:t> </a:t>
            </a:r>
            <a:r>
              <a:rPr sz="2200" dirty="0">
                <a:latin typeface="Arial"/>
                <a:cs typeface="Arial"/>
              </a:rPr>
              <a:t>include</a:t>
            </a:r>
            <a:r>
              <a:rPr sz="2200" spc="-40" dirty="0">
                <a:latin typeface="Arial"/>
                <a:cs typeface="Arial"/>
              </a:rPr>
              <a:t> </a:t>
            </a:r>
            <a:r>
              <a:rPr sz="2200" dirty="0">
                <a:latin typeface="Arial"/>
                <a:cs typeface="Arial"/>
              </a:rPr>
              <a:t>documented</a:t>
            </a:r>
            <a:r>
              <a:rPr sz="2200" spc="-60" dirty="0">
                <a:latin typeface="Arial"/>
                <a:cs typeface="Arial"/>
              </a:rPr>
              <a:t> </a:t>
            </a:r>
            <a:r>
              <a:rPr sz="2200" spc="-10" dirty="0">
                <a:latin typeface="Arial"/>
                <a:cs typeface="Arial"/>
              </a:rPr>
              <a:t>corrective </a:t>
            </a:r>
            <a:r>
              <a:rPr sz="2200" dirty="0">
                <a:latin typeface="Arial"/>
                <a:cs typeface="Arial"/>
              </a:rPr>
              <a:t>actions,</a:t>
            </a:r>
            <a:r>
              <a:rPr sz="2200" spc="-50" dirty="0">
                <a:latin typeface="Arial"/>
                <a:cs typeface="Arial"/>
              </a:rPr>
              <a:t> </a:t>
            </a:r>
            <a:r>
              <a:rPr sz="2200" dirty="0">
                <a:latin typeface="Arial"/>
                <a:cs typeface="Arial"/>
              </a:rPr>
              <a:t>within</a:t>
            </a:r>
            <a:r>
              <a:rPr sz="2200" spc="-10" dirty="0">
                <a:latin typeface="Arial"/>
                <a:cs typeface="Arial"/>
              </a:rPr>
              <a:t> </a:t>
            </a:r>
            <a:r>
              <a:rPr sz="2200" dirty="0">
                <a:latin typeface="Arial"/>
                <a:cs typeface="Arial"/>
              </a:rPr>
              <a:t>28</a:t>
            </a:r>
            <a:r>
              <a:rPr sz="2200" spc="-20" dirty="0">
                <a:latin typeface="Arial"/>
                <a:cs typeface="Arial"/>
              </a:rPr>
              <a:t> days</a:t>
            </a:r>
            <a:endParaRPr sz="2200" dirty="0">
              <a:latin typeface="Arial"/>
              <a:cs typeface="Arial"/>
            </a:endParaRPr>
          </a:p>
          <a:p>
            <a:pPr>
              <a:spcBef>
                <a:spcPts val="25"/>
              </a:spcBef>
            </a:pPr>
            <a:endParaRPr sz="2200" dirty="0">
              <a:latin typeface="Arial"/>
              <a:cs typeface="Arial"/>
            </a:endParaRPr>
          </a:p>
          <a:p>
            <a:pPr marL="355600" marR="253365" indent="-342900">
              <a:buFont typeface="Wingdings" panose="05000000000000000000" pitchFamily="2" charset="2"/>
              <a:buChar char="§"/>
              <a:tabLst>
                <a:tab pos="354965" algn="l"/>
                <a:tab pos="355600" algn="l"/>
              </a:tabLst>
            </a:pPr>
            <a:r>
              <a:rPr sz="2200" dirty="0">
                <a:latin typeface="Arial"/>
                <a:cs typeface="Arial"/>
              </a:rPr>
              <a:t>The</a:t>
            </a:r>
            <a:r>
              <a:rPr sz="2200" spc="-40" dirty="0">
                <a:latin typeface="Arial"/>
                <a:cs typeface="Arial"/>
              </a:rPr>
              <a:t> </a:t>
            </a:r>
            <a:r>
              <a:rPr sz="2200" dirty="0">
                <a:latin typeface="Arial"/>
                <a:cs typeface="Arial"/>
              </a:rPr>
              <a:t>auditor</a:t>
            </a:r>
            <a:r>
              <a:rPr sz="2200" spc="-25" dirty="0">
                <a:latin typeface="Arial"/>
                <a:cs typeface="Arial"/>
              </a:rPr>
              <a:t> </a:t>
            </a:r>
            <a:r>
              <a:rPr sz="2200" dirty="0">
                <a:latin typeface="Arial"/>
                <a:cs typeface="Arial"/>
              </a:rPr>
              <a:t>shall</a:t>
            </a:r>
            <a:r>
              <a:rPr sz="2200" spc="-30" dirty="0">
                <a:latin typeface="Arial"/>
                <a:cs typeface="Arial"/>
              </a:rPr>
              <a:t> </a:t>
            </a:r>
            <a:r>
              <a:rPr sz="2200" dirty="0">
                <a:latin typeface="Arial"/>
                <a:cs typeface="Arial"/>
              </a:rPr>
              <a:t>verify</a:t>
            </a:r>
            <a:r>
              <a:rPr sz="2200" spc="-25" dirty="0">
                <a:latin typeface="Arial"/>
                <a:cs typeface="Arial"/>
              </a:rPr>
              <a:t> </a:t>
            </a:r>
            <a:r>
              <a:rPr sz="2200" dirty="0">
                <a:latin typeface="Arial"/>
                <a:cs typeface="Arial"/>
              </a:rPr>
              <a:t>this</a:t>
            </a:r>
            <a:r>
              <a:rPr sz="2200" spc="-25" dirty="0">
                <a:latin typeface="Arial"/>
                <a:cs typeface="Arial"/>
              </a:rPr>
              <a:t> </a:t>
            </a:r>
            <a:r>
              <a:rPr sz="2200" dirty="0">
                <a:latin typeface="Arial"/>
                <a:cs typeface="Arial"/>
              </a:rPr>
              <a:t>requirement</a:t>
            </a:r>
            <a:r>
              <a:rPr sz="2200" spc="-70" dirty="0">
                <a:latin typeface="Arial"/>
                <a:cs typeface="Arial"/>
              </a:rPr>
              <a:t> </a:t>
            </a:r>
            <a:r>
              <a:rPr sz="2200" dirty="0">
                <a:latin typeface="Arial"/>
                <a:cs typeface="Arial"/>
              </a:rPr>
              <a:t>by</a:t>
            </a:r>
            <a:r>
              <a:rPr sz="2200" spc="-20" dirty="0">
                <a:latin typeface="Arial"/>
                <a:cs typeface="Arial"/>
              </a:rPr>
              <a:t> </a:t>
            </a:r>
            <a:r>
              <a:rPr sz="2200" dirty="0">
                <a:latin typeface="Arial"/>
                <a:cs typeface="Arial"/>
              </a:rPr>
              <a:t>review</a:t>
            </a:r>
            <a:r>
              <a:rPr sz="2200" spc="-25" dirty="0">
                <a:latin typeface="Arial"/>
                <a:cs typeface="Arial"/>
              </a:rPr>
              <a:t> </a:t>
            </a:r>
            <a:r>
              <a:rPr sz="2200" dirty="0">
                <a:latin typeface="Arial"/>
                <a:cs typeface="Arial"/>
              </a:rPr>
              <a:t>any</a:t>
            </a:r>
            <a:r>
              <a:rPr sz="2200" spc="-20" dirty="0">
                <a:latin typeface="Arial"/>
                <a:cs typeface="Arial"/>
              </a:rPr>
              <a:t> </a:t>
            </a:r>
            <a:r>
              <a:rPr sz="2200" dirty="0">
                <a:latin typeface="Arial"/>
                <a:cs typeface="Arial"/>
              </a:rPr>
              <a:t>of</a:t>
            </a:r>
            <a:r>
              <a:rPr sz="2200" spc="-30" dirty="0">
                <a:latin typeface="Arial"/>
                <a:cs typeface="Arial"/>
              </a:rPr>
              <a:t> </a:t>
            </a:r>
            <a:r>
              <a:rPr sz="2200" dirty="0">
                <a:latin typeface="Arial"/>
                <a:cs typeface="Arial"/>
              </a:rPr>
              <a:t>the</a:t>
            </a:r>
            <a:r>
              <a:rPr sz="2200" spc="-15" dirty="0">
                <a:latin typeface="Arial"/>
                <a:cs typeface="Arial"/>
              </a:rPr>
              <a:t> </a:t>
            </a:r>
            <a:r>
              <a:rPr sz="2200" spc="-25" dirty="0">
                <a:latin typeface="Arial"/>
                <a:cs typeface="Arial"/>
              </a:rPr>
              <a:t>non </a:t>
            </a:r>
            <a:r>
              <a:rPr sz="2200" dirty="0">
                <a:latin typeface="Arial"/>
                <a:cs typeface="Arial"/>
              </a:rPr>
              <a:t>conformities</a:t>
            </a:r>
            <a:r>
              <a:rPr sz="2200" spc="-60" dirty="0">
                <a:latin typeface="Arial"/>
                <a:cs typeface="Arial"/>
              </a:rPr>
              <a:t> </a:t>
            </a:r>
            <a:r>
              <a:rPr sz="2200" dirty="0">
                <a:latin typeface="Arial"/>
                <a:cs typeface="Arial"/>
              </a:rPr>
              <a:t>raised</a:t>
            </a:r>
            <a:r>
              <a:rPr sz="2200" spc="-45" dirty="0">
                <a:latin typeface="Arial"/>
                <a:cs typeface="Arial"/>
              </a:rPr>
              <a:t> </a:t>
            </a:r>
            <a:r>
              <a:rPr sz="2200" dirty="0">
                <a:latin typeface="Arial"/>
                <a:cs typeface="Arial"/>
              </a:rPr>
              <a:t>during</a:t>
            </a:r>
            <a:r>
              <a:rPr sz="2200" spc="-45" dirty="0">
                <a:latin typeface="Arial"/>
                <a:cs typeface="Arial"/>
              </a:rPr>
              <a:t> </a:t>
            </a:r>
            <a:r>
              <a:rPr sz="2200" dirty="0">
                <a:latin typeface="Arial"/>
                <a:cs typeface="Arial"/>
              </a:rPr>
              <a:t>the</a:t>
            </a:r>
            <a:r>
              <a:rPr sz="2200" spc="-35" dirty="0">
                <a:latin typeface="Arial"/>
                <a:cs typeface="Arial"/>
              </a:rPr>
              <a:t> </a:t>
            </a:r>
            <a:r>
              <a:rPr sz="2200" dirty="0">
                <a:latin typeface="Arial"/>
                <a:cs typeface="Arial"/>
              </a:rPr>
              <a:t>internal</a:t>
            </a:r>
            <a:r>
              <a:rPr sz="2200" spc="-35" dirty="0">
                <a:latin typeface="Arial"/>
                <a:cs typeface="Arial"/>
              </a:rPr>
              <a:t> </a:t>
            </a:r>
            <a:r>
              <a:rPr sz="2200" dirty="0">
                <a:latin typeface="Arial"/>
                <a:cs typeface="Arial"/>
              </a:rPr>
              <a:t>audit</a:t>
            </a:r>
            <a:r>
              <a:rPr sz="2200" spc="-35" dirty="0">
                <a:latin typeface="Arial"/>
                <a:cs typeface="Arial"/>
              </a:rPr>
              <a:t> </a:t>
            </a:r>
            <a:r>
              <a:rPr sz="2200" dirty="0">
                <a:latin typeface="Arial"/>
                <a:cs typeface="Arial"/>
              </a:rPr>
              <a:t>regime</a:t>
            </a:r>
            <a:r>
              <a:rPr sz="2200" spc="-45" dirty="0">
                <a:latin typeface="Arial"/>
                <a:cs typeface="Arial"/>
              </a:rPr>
              <a:t> </a:t>
            </a:r>
            <a:r>
              <a:rPr sz="2200" dirty="0">
                <a:latin typeface="Arial"/>
                <a:cs typeface="Arial"/>
              </a:rPr>
              <a:t>to</a:t>
            </a:r>
            <a:r>
              <a:rPr sz="2200" spc="-25" dirty="0">
                <a:latin typeface="Arial"/>
                <a:cs typeface="Arial"/>
              </a:rPr>
              <a:t> </a:t>
            </a:r>
            <a:r>
              <a:rPr sz="2200" dirty="0">
                <a:latin typeface="Arial"/>
                <a:cs typeface="Arial"/>
              </a:rPr>
              <a:t>ensure</a:t>
            </a:r>
            <a:r>
              <a:rPr sz="2200" spc="-55" dirty="0">
                <a:latin typeface="Arial"/>
                <a:cs typeface="Arial"/>
              </a:rPr>
              <a:t> </a:t>
            </a:r>
            <a:r>
              <a:rPr sz="2200" spc="-20" dirty="0">
                <a:latin typeface="Arial"/>
                <a:cs typeface="Arial"/>
              </a:rPr>
              <a:t>that </a:t>
            </a:r>
            <a:r>
              <a:rPr sz="2200" dirty="0">
                <a:latin typeface="Arial"/>
                <a:cs typeface="Arial"/>
              </a:rPr>
              <a:t>any</a:t>
            </a:r>
            <a:r>
              <a:rPr sz="2200" spc="-30" dirty="0">
                <a:latin typeface="Arial"/>
                <a:cs typeface="Arial"/>
              </a:rPr>
              <a:t> </a:t>
            </a:r>
            <a:r>
              <a:rPr sz="2200" dirty="0">
                <a:latin typeface="Arial"/>
                <a:cs typeface="Arial"/>
              </a:rPr>
              <a:t>corrective</a:t>
            </a:r>
            <a:r>
              <a:rPr sz="2200" spc="-55" dirty="0">
                <a:latin typeface="Arial"/>
                <a:cs typeface="Arial"/>
              </a:rPr>
              <a:t> </a:t>
            </a:r>
            <a:r>
              <a:rPr sz="2200" dirty="0">
                <a:latin typeface="Arial"/>
                <a:cs typeface="Arial"/>
              </a:rPr>
              <a:t>action</a:t>
            </a:r>
            <a:r>
              <a:rPr sz="2200" spc="-35" dirty="0">
                <a:latin typeface="Arial"/>
                <a:cs typeface="Arial"/>
              </a:rPr>
              <a:t> </a:t>
            </a:r>
            <a:r>
              <a:rPr sz="2200" dirty="0">
                <a:latin typeface="Arial"/>
                <a:cs typeface="Arial"/>
              </a:rPr>
              <a:t>plans</a:t>
            </a:r>
            <a:r>
              <a:rPr sz="2200" spc="-25" dirty="0">
                <a:latin typeface="Arial"/>
                <a:cs typeface="Arial"/>
              </a:rPr>
              <a:t> </a:t>
            </a:r>
            <a:r>
              <a:rPr sz="2200" dirty="0">
                <a:latin typeface="Arial"/>
                <a:cs typeface="Arial"/>
              </a:rPr>
              <a:t>have</a:t>
            </a:r>
            <a:r>
              <a:rPr sz="2200" spc="-40" dirty="0">
                <a:latin typeface="Arial"/>
                <a:cs typeface="Arial"/>
              </a:rPr>
              <a:t> </a:t>
            </a:r>
            <a:r>
              <a:rPr sz="2200" dirty="0">
                <a:latin typeface="Arial"/>
                <a:cs typeface="Arial"/>
              </a:rPr>
              <a:t>been</a:t>
            </a:r>
            <a:r>
              <a:rPr sz="2200" spc="-30" dirty="0">
                <a:latin typeface="Arial"/>
                <a:cs typeface="Arial"/>
              </a:rPr>
              <a:t> </a:t>
            </a:r>
            <a:r>
              <a:rPr sz="2200" dirty="0">
                <a:latin typeface="Arial"/>
                <a:cs typeface="Arial"/>
              </a:rPr>
              <a:t>closed</a:t>
            </a:r>
            <a:r>
              <a:rPr sz="2200" spc="-45" dirty="0">
                <a:latin typeface="Arial"/>
                <a:cs typeface="Arial"/>
              </a:rPr>
              <a:t> </a:t>
            </a:r>
            <a:r>
              <a:rPr sz="2200" dirty="0">
                <a:latin typeface="Arial"/>
                <a:cs typeface="Arial"/>
              </a:rPr>
              <a:t>off</a:t>
            </a:r>
            <a:r>
              <a:rPr sz="2200" spc="-35" dirty="0">
                <a:latin typeface="Arial"/>
                <a:cs typeface="Arial"/>
              </a:rPr>
              <a:t> </a:t>
            </a:r>
            <a:r>
              <a:rPr sz="2200" dirty="0">
                <a:latin typeface="Arial"/>
                <a:cs typeface="Arial"/>
              </a:rPr>
              <a:t>correctly</a:t>
            </a:r>
            <a:r>
              <a:rPr sz="2200" spc="-50" dirty="0">
                <a:latin typeface="Arial"/>
                <a:cs typeface="Arial"/>
              </a:rPr>
              <a:t> </a:t>
            </a:r>
            <a:r>
              <a:rPr sz="2200" dirty="0">
                <a:latin typeface="Arial"/>
                <a:cs typeface="Arial"/>
              </a:rPr>
              <a:t>and</a:t>
            </a:r>
            <a:r>
              <a:rPr sz="2200" spc="-30" dirty="0">
                <a:latin typeface="Arial"/>
                <a:cs typeface="Arial"/>
              </a:rPr>
              <a:t> </a:t>
            </a:r>
            <a:r>
              <a:rPr sz="2200" spc="-25" dirty="0">
                <a:latin typeface="Arial"/>
                <a:cs typeface="Arial"/>
              </a:rPr>
              <a:t>in </a:t>
            </a:r>
            <a:r>
              <a:rPr sz="2200" dirty="0">
                <a:latin typeface="Arial"/>
                <a:cs typeface="Arial"/>
              </a:rPr>
              <a:t>accordance</a:t>
            </a:r>
            <a:r>
              <a:rPr sz="2200" spc="-70" dirty="0">
                <a:latin typeface="Arial"/>
                <a:cs typeface="Arial"/>
              </a:rPr>
              <a:t> </a:t>
            </a:r>
            <a:r>
              <a:rPr sz="2200" dirty="0">
                <a:latin typeface="Arial"/>
                <a:cs typeface="Arial"/>
              </a:rPr>
              <a:t>with</a:t>
            </a:r>
            <a:r>
              <a:rPr sz="2200" spc="-25" dirty="0">
                <a:latin typeface="Arial"/>
                <a:cs typeface="Arial"/>
              </a:rPr>
              <a:t> </a:t>
            </a:r>
            <a:r>
              <a:rPr sz="2200" dirty="0">
                <a:latin typeface="Arial"/>
                <a:cs typeface="Arial"/>
              </a:rPr>
              <a:t>the</a:t>
            </a:r>
            <a:r>
              <a:rPr sz="2200" spc="-35" dirty="0">
                <a:latin typeface="Arial"/>
                <a:cs typeface="Arial"/>
              </a:rPr>
              <a:t> </a:t>
            </a:r>
            <a:r>
              <a:rPr sz="2200" spc="-10" dirty="0">
                <a:latin typeface="Arial"/>
                <a:cs typeface="Arial"/>
              </a:rPr>
              <a:t>plan.</a:t>
            </a:r>
            <a:endParaRPr sz="2200" dirty="0">
              <a:latin typeface="Arial"/>
              <a:cs typeface="Arial"/>
            </a:endParaRPr>
          </a:p>
        </p:txBody>
      </p:sp>
      <p:sp>
        <p:nvSpPr>
          <p:cNvPr id="3" name="TextBox 2"/>
          <p:cNvSpPr txBox="1"/>
          <p:nvPr/>
        </p:nvSpPr>
        <p:spPr>
          <a:xfrm>
            <a:off x="1990886" y="2312819"/>
            <a:ext cx="7691278" cy="769441"/>
          </a:xfrm>
          <a:prstGeom prst="rect">
            <a:avLst/>
          </a:prstGeom>
          <a:solidFill>
            <a:schemeClr val="accent5">
              <a:lumMod val="40000"/>
              <a:lumOff val="60000"/>
            </a:schemeClr>
          </a:solidFill>
          <a:ln>
            <a:solidFill>
              <a:schemeClr val="bg2"/>
            </a:solidFill>
          </a:ln>
        </p:spPr>
        <p:txBody>
          <a:bodyPr wrap="square" rtlCol="0" anchor="ctr" anchorCtr="1">
            <a:spAutoFit/>
          </a:bodyPr>
          <a:lstStyle/>
          <a:p>
            <a:pPr marL="355600" marR="5080" indent="-342900">
              <a:spcBef>
                <a:spcPts val="105"/>
              </a:spcBef>
            </a:pPr>
            <a:r>
              <a:rPr lang="en-US" sz="2200" spc="-20" dirty="0">
                <a:solidFill>
                  <a:schemeClr val="accent5">
                    <a:lumMod val="50000"/>
                  </a:schemeClr>
                </a:solidFill>
                <a:latin typeface="Arial"/>
                <a:cs typeface="Arial"/>
              </a:rPr>
              <a:t>3.11</a:t>
            </a:r>
            <a:r>
              <a:rPr lang="en-US" sz="2200" spc="-6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Non</a:t>
            </a:r>
            <a:r>
              <a:rPr lang="en-US" sz="2200" spc="-35" dirty="0">
                <a:solidFill>
                  <a:schemeClr val="accent5">
                    <a:lumMod val="50000"/>
                  </a:schemeClr>
                </a:solidFill>
                <a:latin typeface="Arial"/>
                <a:cs typeface="Arial"/>
              </a:rPr>
              <a:t>-</a:t>
            </a:r>
            <a:r>
              <a:rPr lang="en-US" sz="2200" dirty="0">
                <a:solidFill>
                  <a:schemeClr val="accent5">
                    <a:lumMod val="50000"/>
                  </a:schemeClr>
                </a:solidFill>
                <a:latin typeface="Arial"/>
                <a:cs typeface="Arial"/>
              </a:rPr>
              <a:t>conformity</a:t>
            </a:r>
            <a:r>
              <a:rPr lang="en-US" sz="2200" spc="-6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procedures</a:t>
            </a:r>
            <a:r>
              <a:rPr lang="en-US" sz="2200" spc="-7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shall</a:t>
            </a:r>
            <a:r>
              <a:rPr lang="en-US" sz="2200" spc="-4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include</a:t>
            </a:r>
            <a:r>
              <a:rPr lang="en-US" sz="2200" spc="-4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documented</a:t>
            </a:r>
            <a:r>
              <a:rPr lang="en-US" sz="2200" spc="-60" dirty="0">
                <a:solidFill>
                  <a:schemeClr val="accent5">
                    <a:lumMod val="50000"/>
                  </a:schemeClr>
                </a:solidFill>
                <a:latin typeface="Arial"/>
                <a:cs typeface="Arial"/>
              </a:rPr>
              <a:t> </a:t>
            </a:r>
            <a:r>
              <a:rPr lang="en-US" sz="2200" spc="-10" dirty="0">
                <a:solidFill>
                  <a:schemeClr val="accent5">
                    <a:lumMod val="50000"/>
                  </a:schemeClr>
                </a:solidFill>
                <a:latin typeface="Arial"/>
                <a:cs typeface="Arial"/>
              </a:rPr>
              <a:t>corrective </a:t>
            </a:r>
            <a:r>
              <a:rPr lang="en-US" sz="2200" dirty="0">
                <a:solidFill>
                  <a:schemeClr val="accent5">
                    <a:lumMod val="50000"/>
                  </a:schemeClr>
                </a:solidFill>
                <a:latin typeface="Arial"/>
                <a:cs typeface="Arial"/>
              </a:rPr>
              <a:t>actions,</a:t>
            </a:r>
            <a:r>
              <a:rPr lang="en-US" sz="2200" spc="-5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within</a:t>
            </a:r>
            <a:r>
              <a:rPr lang="en-US" sz="2200" spc="-1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28</a:t>
            </a:r>
            <a:r>
              <a:rPr lang="en-US" sz="2200" spc="-20" dirty="0">
                <a:solidFill>
                  <a:schemeClr val="accent5">
                    <a:lumMod val="50000"/>
                  </a:schemeClr>
                </a:solidFill>
                <a:latin typeface="Arial"/>
                <a:cs typeface="Arial"/>
              </a:rPr>
              <a:t> days</a:t>
            </a:r>
            <a:endParaRPr lang="en-US" sz="2200" dirty="0">
              <a:solidFill>
                <a:schemeClr val="accent5">
                  <a:lumMod val="50000"/>
                </a:schemeClr>
              </a:solidFill>
              <a:latin typeface="Arial"/>
              <a:cs typeface="Arial"/>
            </a:endParaRPr>
          </a:p>
        </p:txBody>
      </p:sp>
    </p:spTree>
    <p:extLst>
      <p:ext uri="{BB962C8B-B14F-4D97-AF65-F5344CB8AC3E}">
        <p14:creationId xmlns:p14="http://schemas.microsoft.com/office/powerpoint/2010/main" val="31577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24223" y="2483105"/>
            <a:ext cx="7691278" cy="3060453"/>
          </a:xfrm>
          <a:prstGeom prst="rect">
            <a:avLst/>
          </a:prstGeom>
          <a:solidFill>
            <a:schemeClr val="accent5">
              <a:lumMod val="50000"/>
            </a:schemeClr>
          </a:solidFill>
        </p:spPr>
        <p:txBody>
          <a:bodyPr vert="horz" wrap="square" lIns="0" tIns="13335" rIns="0" bIns="0" rtlCol="0">
            <a:spAutoFit/>
          </a:bodyPr>
          <a:lstStyle/>
          <a:p>
            <a:pPr marL="355600" marR="5080" indent="-342900">
              <a:spcBef>
                <a:spcPts val="105"/>
              </a:spcBef>
              <a:tabLst>
                <a:tab pos="7619365" algn="l"/>
              </a:tabLst>
            </a:pPr>
            <a:r>
              <a:rPr sz="2200" dirty="0">
                <a:latin typeface="Arial"/>
                <a:cs typeface="Arial"/>
              </a:rPr>
              <a:t>3.12</a:t>
            </a:r>
            <a:r>
              <a:rPr sz="2200" spc="-75" dirty="0">
                <a:latin typeface="Arial"/>
                <a:cs typeface="Arial"/>
              </a:rPr>
              <a:t> </a:t>
            </a:r>
            <a:r>
              <a:rPr sz="2200" dirty="0">
                <a:latin typeface="Arial"/>
                <a:cs typeface="Arial"/>
              </a:rPr>
              <a:t>The</a:t>
            </a:r>
            <a:r>
              <a:rPr sz="2200" spc="-125" dirty="0">
                <a:latin typeface="Arial"/>
                <a:cs typeface="Arial"/>
              </a:rPr>
              <a:t> </a:t>
            </a:r>
            <a:r>
              <a:rPr sz="2200" dirty="0">
                <a:latin typeface="Arial"/>
                <a:cs typeface="Arial"/>
              </a:rPr>
              <a:t>Applicant</a:t>
            </a:r>
            <a:r>
              <a:rPr sz="2200" spc="-30" dirty="0">
                <a:latin typeface="Arial"/>
                <a:cs typeface="Arial"/>
              </a:rPr>
              <a:t> </a:t>
            </a:r>
            <a:r>
              <a:rPr sz="2200" dirty="0">
                <a:latin typeface="Arial"/>
                <a:cs typeface="Arial"/>
              </a:rPr>
              <a:t>should</a:t>
            </a:r>
            <a:r>
              <a:rPr sz="2200" spc="-20" dirty="0">
                <a:latin typeface="Arial"/>
                <a:cs typeface="Arial"/>
              </a:rPr>
              <a:t> </a:t>
            </a:r>
            <a:r>
              <a:rPr sz="2200" dirty="0">
                <a:latin typeface="Arial"/>
                <a:cs typeface="Arial"/>
              </a:rPr>
              <a:t>keep</a:t>
            </a:r>
            <a:r>
              <a:rPr sz="2200" spc="-35" dirty="0">
                <a:latin typeface="Arial"/>
                <a:cs typeface="Arial"/>
              </a:rPr>
              <a:t> </a:t>
            </a:r>
            <a:r>
              <a:rPr sz="2200" dirty="0">
                <a:latin typeface="Arial"/>
                <a:cs typeface="Arial"/>
              </a:rPr>
              <a:t>a</a:t>
            </a:r>
            <a:r>
              <a:rPr sz="2200" spc="-5" dirty="0">
                <a:latin typeface="Arial"/>
                <a:cs typeface="Arial"/>
              </a:rPr>
              <a:t> </a:t>
            </a:r>
            <a:r>
              <a:rPr sz="2200" dirty="0">
                <a:latin typeface="Arial"/>
                <a:cs typeface="Arial"/>
              </a:rPr>
              <a:t>documented</a:t>
            </a:r>
            <a:r>
              <a:rPr sz="2200" spc="-60" dirty="0">
                <a:latin typeface="Arial"/>
                <a:cs typeface="Arial"/>
              </a:rPr>
              <a:t> </a:t>
            </a:r>
            <a:r>
              <a:rPr sz="2200" dirty="0">
                <a:latin typeface="Arial"/>
                <a:cs typeface="Arial"/>
              </a:rPr>
              <a:t>record</a:t>
            </a:r>
            <a:r>
              <a:rPr sz="2200" spc="-45" dirty="0">
                <a:latin typeface="Arial"/>
                <a:cs typeface="Arial"/>
              </a:rPr>
              <a:t> </a:t>
            </a:r>
            <a:r>
              <a:rPr sz="2200" dirty="0">
                <a:latin typeface="Arial"/>
                <a:cs typeface="Arial"/>
              </a:rPr>
              <a:t>of</a:t>
            </a:r>
            <a:r>
              <a:rPr sz="2200" spc="-25" dirty="0">
                <a:latin typeface="Arial"/>
                <a:cs typeface="Arial"/>
              </a:rPr>
              <a:t> </a:t>
            </a:r>
            <a:r>
              <a:rPr sz="2200" spc="-10" dirty="0">
                <a:latin typeface="Arial"/>
                <a:cs typeface="Arial"/>
              </a:rPr>
              <a:t>customer </a:t>
            </a:r>
            <a:r>
              <a:rPr sz="2200" dirty="0">
                <a:latin typeface="Arial"/>
                <a:cs typeface="Arial"/>
              </a:rPr>
              <a:t>complaints</a:t>
            </a:r>
            <a:r>
              <a:rPr sz="2200" spc="-50" dirty="0">
                <a:latin typeface="Arial"/>
                <a:cs typeface="Arial"/>
              </a:rPr>
              <a:t> </a:t>
            </a:r>
            <a:r>
              <a:rPr sz="2200" dirty="0">
                <a:latin typeface="Arial"/>
                <a:cs typeface="Arial"/>
              </a:rPr>
              <a:t>or</a:t>
            </a:r>
            <a:r>
              <a:rPr sz="2200" spc="-30" dirty="0">
                <a:latin typeface="Arial"/>
                <a:cs typeface="Arial"/>
              </a:rPr>
              <a:t> </a:t>
            </a:r>
            <a:r>
              <a:rPr sz="2200" dirty="0">
                <a:latin typeface="Arial"/>
                <a:cs typeface="Arial"/>
              </a:rPr>
              <a:t>feedback</a:t>
            </a:r>
            <a:r>
              <a:rPr sz="2200" spc="-45" dirty="0">
                <a:latin typeface="Arial"/>
                <a:cs typeface="Arial"/>
              </a:rPr>
              <a:t> </a:t>
            </a:r>
            <a:r>
              <a:rPr sz="2200" dirty="0">
                <a:latin typeface="Arial"/>
                <a:cs typeface="Arial"/>
              </a:rPr>
              <a:t>concerning</a:t>
            </a:r>
            <a:r>
              <a:rPr sz="2200" spc="-50" dirty="0">
                <a:latin typeface="Arial"/>
                <a:cs typeface="Arial"/>
              </a:rPr>
              <a:t> </a:t>
            </a:r>
            <a:r>
              <a:rPr sz="2200" dirty="0">
                <a:latin typeface="Arial"/>
                <a:cs typeface="Arial"/>
              </a:rPr>
              <a:t>the</a:t>
            </a:r>
            <a:r>
              <a:rPr sz="2200" spc="-25" dirty="0">
                <a:latin typeface="Arial"/>
                <a:cs typeface="Arial"/>
              </a:rPr>
              <a:t> </a:t>
            </a:r>
            <a:r>
              <a:rPr sz="2200" dirty="0">
                <a:latin typeface="Arial"/>
                <a:cs typeface="Arial"/>
              </a:rPr>
              <a:t>labeled</a:t>
            </a:r>
            <a:r>
              <a:rPr sz="2200" spc="-25" dirty="0">
                <a:latin typeface="Arial"/>
                <a:cs typeface="Arial"/>
              </a:rPr>
              <a:t> </a:t>
            </a:r>
            <a:r>
              <a:rPr sz="2200" dirty="0">
                <a:latin typeface="Arial"/>
                <a:cs typeface="Arial"/>
              </a:rPr>
              <a:t>certified</a:t>
            </a:r>
            <a:r>
              <a:rPr sz="2200" spc="-35" dirty="0">
                <a:latin typeface="Arial"/>
                <a:cs typeface="Arial"/>
              </a:rPr>
              <a:t> </a:t>
            </a:r>
            <a:r>
              <a:rPr sz="2200" spc="-10" dirty="0">
                <a:latin typeface="Arial"/>
                <a:cs typeface="Arial"/>
              </a:rPr>
              <a:t>product</a:t>
            </a:r>
            <a:r>
              <a:rPr lang="en-US" sz="2200" spc="-10" dirty="0">
                <a:latin typeface="Arial"/>
                <a:cs typeface="Arial"/>
              </a:rPr>
              <a:t> </a:t>
            </a:r>
            <a:r>
              <a:rPr sz="2200" spc="-25" dirty="0">
                <a:latin typeface="Arial"/>
                <a:cs typeface="Arial"/>
              </a:rPr>
              <a:t>and </a:t>
            </a:r>
            <a:r>
              <a:rPr sz="2200" dirty="0">
                <a:latin typeface="Arial"/>
                <a:cs typeface="Arial"/>
              </a:rPr>
              <a:t>take</a:t>
            </a:r>
            <a:r>
              <a:rPr sz="2200" spc="-25" dirty="0">
                <a:latin typeface="Arial"/>
                <a:cs typeface="Arial"/>
              </a:rPr>
              <a:t> </a:t>
            </a:r>
            <a:r>
              <a:rPr sz="2200" dirty="0">
                <a:latin typeface="Arial"/>
                <a:cs typeface="Arial"/>
              </a:rPr>
              <a:t>appropriate</a:t>
            </a:r>
            <a:r>
              <a:rPr sz="2200" spc="-35" dirty="0">
                <a:latin typeface="Arial"/>
                <a:cs typeface="Arial"/>
              </a:rPr>
              <a:t> </a:t>
            </a:r>
            <a:r>
              <a:rPr sz="2200" dirty="0">
                <a:latin typeface="Arial"/>
                <a:cs typeface="Arial"/>
              </a:rPr>
              <a:t>action</a:t>
            </a:r>
            <a:r>
              <a:rPr sz="2200" spc="-10" dirty="0">
                <a:latin typeface="Arial"/>
                <a:cs typeface="Arial"/>
              </a:rPr>
              <a:t> </a:t>
            </a:r>
            <a:r>
              <a:rPr sz="2200" dirty="0">
                <a:latin typeface="Arial"/>
                <a:cs typeface="Arial"/>
              </a:rPr>
              <a:t>with</a:t>
            </a:r>
            <a:r>
              <a:rPr sz="2200" spc="-15" dirty="0">
                <a:latin typeface="Arial"/>
                <a:cs typeface="Arial"/>
              </a:rPr>
              <a:t> </a:t>
            </a:r>
            <a:r>
              <a:rPr sz="2200" dirty="0">
                <a:latin typeface="Arial"/>
                <a:cs typeface="Arial"/>
              </a:rPr>
              <a:t>respect</a:t>
            </a:r>
            <a:r>
              <a:rPr sz="2200" spc="-40" dirty="0">
                <a:latin typeface="Arial"/>
                <a:cs typeface="Arial"/>
              </a:rPr>
              <a:t> </a:t>
            </a:r>
            <a:r>
              <a:rPr sz="2200" dirty="0">
                <a:latin typeface="Arial"/>
                <a:cs typeface="Arial"/>
              </a:rPr>
              <a:t>to</a:t>
            </a:r>
            <a:r>
              <a:rPr sz="2200" spc="-15" dirty="0">
                <a:latin typeface="Arial"/>
                <a:cs typeface="Arial"/>
              </a:rPr>
              <a:t> </a:t>
            </a:r>
            <a:r>
              <a:rPr sz="2200" dirty="0">
                <a:latin typeface="Arial"/>
                <a:cs typeface="Arial"/>
              </a:rPr>
              <a:t>such</a:t>
            </a:r>
            <a:r>
              <a:rPr sz="2200" spc="-20" dirty="0">
                <a:latin typeface="Arial"/>
                <a:cs typeface="Arial"/>
              </a:rPr>
              <a:t> </a:t>
            </a:r>
            <a:r>
              <a:rPr sz="2200" spc="-10" dirty="0">
                <a:latin typeface="Arial"/>
                <a:cs typeface="Arial"/>
              </a:rPr>
              <a:t>complaints.</a:t>
            </a:r>
            <a:endParaRPr sz="2200" dirty="0">
              <a:latin typeface="Arial"/>
              <a:cs typeface="Arial"/>
            </a:endParaRPr>
          </a:p>
          <a:p>
            <a:pPr marL="342900" indent="-342900">
              <a:spcBef>
                <a:spcPts val="25"/>
              </a:spcBef>
              <a:buFont typeface="Wingdings" panose="05000000000000000000" pitchFamily="2" charset="2"/>
              <a:buChar char="§"/>
            </a:pPr>
            <a:endParaRPr sz="2200" dirty="0">
              <a:latin typeface="Arial"/>
              <a:cs typeface="Arial"/>
            </a:endParaRPr>
          </a:p>
          <a:p>
            <a:pPr marL="355600" marR="504190" indent="-342900">
              <a:buFont typeface="Wingdings" panose="05000000000000000000" pitchFamily="2" charset="2"/>
              <a:buChar char="§"/>
              <a:tabLst>
                <a:tab pos="354965" algn="l"/>
                <a:tab pos="355600" algn="l"/>
                <a:tab pos="4946650" algn="l"/>
              </a:tabLst>
            </a:pPr>
            <a:r>
              <a:rPr sz="2200" dirty="0">
                <a:latin typeface="Arial"/>
                <a:cs typeface="Arial"/>
              </a:rPr>
              <a:t>Auditor</a:t>
            </a:r>
            <a:r>
              <a:rPr sz="2200" spc="-15" dirty="0">
                <a:latin typeface="Arial"/>
                <a:cs typeface="Arial"/>
              </a:rPr>
              <a:t> </a:t>
            </a:r>
            <a:r>
              <a:rPr sz="2200" dirty="0">
                <a:latin typeface="Arial"/>
                <a:cs typeface="Arial"/>
              </a:rPr>
              <a:t>verify</a:t>
            </a:r>
            <a:r>
              <a:rPr sz="2200" spc="-20" dirty="0">
                <a:latin typeface="Arial"/>
                <a:cs typeface="Arial"/>
              </a:rPr>
              <a:t> </a:t>
            </a:r>
            <a:r>
              <a:rPr sz="2200" dirty="0">
                <a:latin typeface="Arial"/>
                <a:cs typeface="Arial"/>
              </a:rPr>
              <a:t>that</a:t>
            </a:r>
            <a:r>
              <a:rPr sz="2200" spc="-20" dirty="0">
                <a:latin typeface="Arial"/>
                <a:cs typeface="Arial"/>
              </a:rPr>
              <a:t> </a:t>
            </a:r>
            <a:r>
              <a:rPr sz="2200" dirty="0">
                <a:latin typeface="Arial"/>
                <a:cs typeface="Arial"/>
              </a:rPr>
              <a:t>the</a:t>
            </a:r>
            <a:r>
              <a:rPr sz="2200" spc="-15" dirty="0">
                <a:latin typeface="Arial"/>
                <a:cs typeface="Arial"/>
              </a:rPr>
              <a:t> </a:t>
            </a:r>
            <a:r>
              <a:rPr sz="2200" dirty="0">
                <a:latin typeface="Arial"/>
                <a:cs typeface="Arial"/>
              </a:rPr>
              <a:t>applicant</a:t>
            </a:r>
            <a:r>
              <a:rPr sz="2200" spc="-30" dirty="0">
                <a:latin typeface="Arial"/>
                <a:cs typeface="Arial"/>
              </a:rPr>
              <a:t> </a:t>
            </a:r>
            <a:r>
              <a:rPr sz="2200" dirty="0">
                <a:latin typeface="Arial"/>
                <a:cs typeface="Arial"/>
              </a:rPr>
              <a:t>keeps</a:t>
            </a:r>
            <a:r>
              <a:rPr sz="2200" spc="-20" dirty="0">
                <a:latin typeface="Arial"/>
                <a:cs typeface="Arial"/>
              </a:rPr>
              <a:t> </a:t>
            </a:r>
            <a:r>
              <a:rPr sz="2200" spc="-50" dirty="0">
                <a:latin typeface="Arial"/>
                <a:cs typeface="Arial"/>
              </a:rPr>
              <a:t>a</a:t>
            </a:r>
            <a:r>
              <a:rPr sz="2200" dirty="0">
                <a:latin typeface="Arial"/>
                <a:cs typeface="Arial"/>
              </a:rPr>
              <a:t>	register</a:t>
            </a:r>
            <a:r>
              <a:rPr sz="2200" spc="-50" dirty="0">
                <a:latin typeface="Arial"/>
                <a:cs typeface="Arial"/>
              </a:rPr>
              <a:t> </a:t>
            </a:r>
            <a:r>
              <a:rPr sz="2200" dirty="0">
                <a:latin typeface="Arial"/>
                <a:cs typeface="Arial"/>
              </a:rPr>
              <a:t>of </a:t>
            </a:r>
            <a:r>
              <a:rPr sz="2200" spc="-10" dirty="0">
                <a:latin typeface="Arial"/>
                <a:cs typeface="Arial"/>
              </a:rPr>
              <a:t>complaints: </a:t>
            </a:r>
            <a:r>
              <a:rPr sz="2200" dirty="0">
                <a:latin typeface="Arial"/>
                <a:cs typeface="Arial"/>
              </a:rPr>
              <a:t>registration</a:t>
            </a:r>
            <a:r>
              <a:rPr sz="2200" spc="-45" dirty="0">
                <a:latin typeface="Arial"/>
                <a:cs typeface="Arial"/>
              </a:rPr>
              <a:t> </a:t>
            </a:r>
            <a:r>
              <a:rPr sz="2200" dirty="0">
                <a:latin typeface="Arial"/>
                <a:cs typeface="Arial"/>
              </a:rPr>
              <a:t>of</a:t>
            </a:r>
            <a:r>
              <a:rPr sz="2200" spc="-25" dirty="0">
                <a:latin typeface="Arial"/>
                <a:cs typeface="Arial"/>
              </a:rPr>
              <a:t> </a:t>
            </a:r>
            <a:r>
              <a:rPr sz="2200" dirty="0">
                <a:latin typeface="Arial"/>
                <a:cs typeface="Arial"/>
              </a:rPr>
              <a:t>date,</a:t>
            </a:r>
            <a:r>
              <a:rPr sz="2200" spc="-20" dirty="0">
                <a:latin typeface="Arial"/>
                <a:cs typeface="Arial"/>
              </a:rPr>
              <a:t> </a:t>
            </a:r>
            <a:r>
              <a:rPr sz="2200" dirty="0">
                <a:latin typeface="Arial"/>
                <a:cs typeface="Arial"/>
              </a:rPr>
              <a:t>product,</a:t>
            </a:r>
            <a:r>
              <a:rPr sz="2200" spc="-55" dirty="0">
                <a:latin typeface="Arial"/>
                <a:cs typeface="Arial"/>
              </a:rPr>
              <a:t> </a:t>
            </a:r>
            <a:r>
              <a:rPr sz="2200" spc="-10" dirty="0">
                <a:latin typeface="Arial"/>
                <a:cs typeface="Arial"/>
              </a:rPr>
              <a:t>customer,</a:t>
            </a:r>
            <a:r>
              <a:rPr sz="2200" spc="-50" dirty="0">
                <a:latin typeface="Arial"/>
                <a:cs typeface="Arial"/>
              </a:rPr>
              <a:t> </a:t>
            </a:r>
            <a:r>
              <a:rPr sz="2200" dirty="0">
                <a:latin typeface="Arial"/>
                <a:cs typeface="Arial"/>
              </a:rPr>
              <a:t>lot</a:t>
            </a:r>
            <a:r>
              <a:rPr sz="2200" spc="-25" dirty="0">
                <a:latin typeface="Arial"/>
                <a:cs typeface="Arial"/>
              </a:rPr>
              <a:t> </a:t>
            </a:r>
            <a:r>
              <a:rPr sz="2200" dirty="0">
                <a:latin typeface="Arial"/>
                <a:cs typeface="Arial"/>
              </a:rPr>
              <a:t>code/production</a:t>
            </a:r>
            <a:r>
              <a:rPr sz="2200" spc="-40" dirty="0">
                <a:latin typeface="Arial"/>
                <a:cs typeface="Arial"/>
              </a:rPr>
              <a:t> </a:t>
            </a:r>
            <a:r>
              <a:rPr sz="2200" spc="-10" dirty="0">
                <a:latin typeface="Arial"/>
                <a:cs typeface="Arial"/>
              </a:rPr>
              <a:t>date, </a:t>
            </a:r>
            <a:r>
              <a:rPr sz="2200" dirty="0">
                <a:latin typeface="Arial"/>
                <a:cs typeface="Arial"/>
              </a:rPr>
              <a:t>complaint,</a:t>
            </a:r>
            <a:r>
              <a:rPr sz="2200" spc="-50" dirty="0">
                <a:latin typeface="Arial"/>
                <a:cs typeface="Arial"/>
              </a:rPr>
              <a:t> </a:t>
            </a:r>
            <a:r>
              <a:rPr sz="2200" dirty="0">
                <a:latin typeface="Arial"/>
                <a:cs typeface="Arial"/>
              </a:rPr>
              <a:t>action/corrective</a:t>
            </a:r>
            <a:r>
              <a:rPr sz="2200" spc="-35" dirty="0">
                <a:latin typeface="Arial"/>
                <a:cs typeface="Arial"/>
              </a:rPr>
              <a:t> </a:t>
            </a:r>
            <a:r>
              <a:rPr sz="2200" dirty="0">
                <a:latin typeface="Arial"/>
                <a:cs typeface="Arial"/>
              </a:rPr>
              <a:t>action,</a:t>
            </a:r>
            <a:r>
              <a:rPr sz="2200" spc="-35" dirty="0">
                <a:latin typeface="Arial"/>
                <a:cs typeface="Arial"/>
              </a:rPr>
              <a:t> </a:t>
            </a:r>
            <a:r>
              <a:rPr sz="2200" dirty="0">
                <a:latin typeface="Arial"/>
                <a:cs typeface="Arial"/>
              </a:rPr>
              <a:t>closure</a:t>
            </a:r>
            <a:r>
              <a:rPr sz="2200" spc="-40" dirty="0">
                <a:latin typeface="Arial"/>
                <a:cs typeface="Arial"/>
              </a:rPr>
              <a:t> </a:t>
            </a:r>
            <a:r>
              <a:rPr sz="2200" dirty="0">
                <a:latin typeface="Arial"/>
                <a:cs typeface="Arial"/>
              </a:rPr>
              <a:t>of</a:t>
            </a:r>
            <a:r>
              <a:rPr sz="2200" spc="-5" dirty="0">
                <a:latin typeface="Arial"/>
                <a:cs typeface="Arial"/>
              </a:rPr>
              <a:t> </a:t>
            </a:r>
            <a:r>
              <a:rPr sz="2200" spc="-10" dirty="0">
                <a:latin typeface="Arial"/>
                <a:cs typeface="Arial"/>
              </a:rPr>
              <a:t>complaint.</a:t>
            </a:r>
            <a:endParaRPr sz="2200" dirty="0">
              <a:latin typeface="Arial"/>
              <a:cs typeface="Arial"/>
            </a:endParaRPr>
          </a:p>
        </p:txBody>
      </p:sp>
      <p:sp>
        <p:nvSpPr>
          <p:cNvPr id="3" name="TextBox 2"/>
          <p:cNvSpPr txBox="1"/>
          <p:nvPr/>
        </p:nvSpPr>
        <p:spPr>
          <a:xfrm>
            <a:off x="2024223" y="2483105"/>
            <a:ext cx="7691278" cy="1446550"/>
          </a:xfrm>
          <a:prstGeom prst="rect">
            <a:avLst/>
          </a:prstGeom>
          <a:solidFill>
            <a:schemeClr val="accent5">
              <a:lumMod val="40000"/>
              <a:lumOff val="60000"/>
            </a:schemeClr>
          </a:solidFill>
          <a:ln>
            <a:solidFill>
              <a:schemeClr val="bg2"/>
            </a:solidFill>
          </a:ln>
        </p:spPr>
        <p:txBody>
          <a:bodyPr wrap="square" rtlCol="0" anchor="ctr" anchorCtr="1">
            <a:spAutoFit/>
          </a:bodyPr>
          <a:lstStyle/>
          <a:p>
            <a:pPr marL="355600" marR="5080" indent="-342900">
              <a:spcBef>
                <a:spcPts val="105"/>
              </a:spcBef>
              <a:tabLst>
                <a:tab pos="7619365" algn="l"/>
              </a:tabLst>
            </a:pPr>
            <a:r>
              <a:rPr lang="en-US" sz="2200" dirty="0">
                <a:solidFill>
                  <a:schemeClr val="accent5">
                    <a:lumMod val="50000"/>
                  </a:schemeClr>
                </a:solidFill>
                <a:latin typeface="Arial"/>
                <a:cs typeface="Arial"/>
              </a:rPr>
              <a:t>3.12</a:t>
            </a:r>
            <a:r>
              <a:rPr lang="en-US" sz="2200" spc="-7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The</a:t>
            </a:r>
            <a:r>
              <a:rPr lang="en-US" sz="2200" spc="-12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Applicant</a:t>
            </a:r>
            <a:r>
              <a:rPr lang="en-US" sz="2200" spc="-3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should</a:t>
            </a:r>
            <a:r>
              <a:rPr lang="en-US" sz="2200" spc="-2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keep</a:t>
            </a:r>
            <a:r>
              <a:rPr lang="en-US" sz="2200" spc="-3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a:t>
            </a:r>
            <a:r>
              <a:rPr lang="en-US" sz="2200" spc="-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documented</a:t>
            </a:r>
            <a:r>
              <a:rPr lang="en-US" sz="2200" spc="-6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record</a:t>
            </a:r>
            <a:r>
              <a:rPr lang="en-US" sz="2200" spc="-4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of</a:t>
            </a:r>
            <a:r>
              <a:rPr lang="en-US" sz="2200" spc="-25" dirty="0">
                <a:solidFill>
                  <a:schemeClr val="accent5">
                    <a:lumMod val="50000"/>
                  </a:schemeClr>
                </a:solidFill>
                <a:latin typeface="Arial"/>
                <a:cs typeface="Arial"/>
              </a:rPr>
              <a:t> </a:t>
            </a:r>
            <a:r>
              <a:rPr lang="en-US" sz="2200" spc="-10" dirty="0">
                <a:solidFill>
                  <a:schemeClr val="accent5">
                    <a:lumMod val="50000"/>
                  </a:schemeClr>
                </a:solidFill>
                <a:latin typeface="Arial"/>
                <a:cs typeface="Arial"/>
              </a:rPr>
              <a:t>customer </a:t>
            </a:r>
            <a:r>
              <a:rPr lang="en-US" sz="2200" dirty="0">
                <a:solidFill>
                  <a:schemeClr val="accent5">
                    <a:lumMod val="50000"/>
                  </a:schemeClr>
                </a:solidFill>
                <a:latin typeface="Arial"/>
                <a:cs typeface="Arial"/>
              </a:rPr>
              <a:t>complaints</a:t>
            </a:r>
            <a:r>
              <a:rPr lang="en-US" sz="2200" spc="-5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or</a:t>
            </a:r>
            <a:r>
              <a:rPr lang="en-US" sz="2200" spc="-3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feedback</a:t>
            </a:r>
            <a:r>
              <a:rPr lang="en-US" sz="2200" spc="-4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concerning</a:t>
            </a:r>
            <a:r>
              <a:rPr lang="en-US" sz="2200" spc="-5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the</a:t>
            </a:r>
            <a:r>
              <a:rPr lang="en-US" sz="2200" spc="-2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labeled</a:t>
            </a:r>
            <a:r>
              <a:rPr lang="en-US" sz="2200" spc="-2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certified</a:t>
            </a:r>
            <a:r>
              <a:rPr lang="en-US" sz="2200" spc="-35" dirty="0">
                <a:solidFill>
                  <a:schemeClr val="accent5">
                    <a:lumMod val="50000"/>
                  </a:schemeClr>
                </a:solidFill>
                <a:latin typeface="Arial"/>
                <a:cs typeface="Arial"/>
              </a:rPr>
              <a:t> </a:t>
            </a:r>
            <a:r>
              <a:rPr lang="en-US" sz="2200" spc="-10" dirty="0">
                <a:solidFill>
                  <a:schemeClr val="accent5">
                    <a:lumMod val="50000"/>
                  </a:schemeClr>
                </a:solidFill>
                <a:latin typeface="Arial"/>
                <a:cs typeface="Arial"/>
              </a:rPr>
              <a:t>product </a:t>
            </a:r>
            <a:r>
              <a:rPr lang="en-US" sz="2200" spc="-25" dirty="0">
                <a:solidFill>
                  <a:schemeClr val="accent5">
                    <a:lumMod val="50000"/>
                  </a:schemeClr>
                </a:solidFill>
                <a:latin typeface="Arial"/>
                <a:cs typeface="Arial"/>
              </a:rPr>
              <a:t>and </a:t>
            </a:r>
            <a:r>
              <a:rPr lang="en-US" sz="2200" dirty="0">
                <a:solidFill>
                  <a:schemeClr val="accent5">
                    <a:lumMod val="50000"/>
                  </a:schemeClr>
                </a:solidFill>
                <a:latin typeface="Arial"/>
                <a:cs typeface="Arial"/>
              </a:rPr>
              <a:t>take</a:t>
            </a:r>
            <a:r>
              <a:rPr lang="en-US" sz="2200" spc="-2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appropriate</a:t>
            </a:r>
            <a:r>
              <a:rPr lang="en-US" sz="2200" spc="-3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action</a:t>
            </a:r>
            <a:r>
              <a:rPr lang="en-US" sz="2200" spc="-1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with</a:t>
            </a:r>
            <a:r>
              <a:rPr lang="en-US" sz="2200" spc="-1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respect</a:t>
            </a:r>
            <a:r>
              <a:rPr lang="en-US" sz="2200" spc="-4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to</a:t>
            </a:r>
            <a:r>
              <a:rPr lang="en-US" sz="2200" spc="-1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such</a:t>
            </a:r>
            <a:r>
              <a:rPr lang="en-US" sz="2200" spc="-20" dirty="0">
                <a:solidFill>
                  <a:schemeClr val="accent5">
                    <a:lumMod val="50000"/>
                  </a:schemeClr>
                </a:solidFill>
                <a:latin typeface="Arial"/>
                <a:cs typeface="Arial"/>
              </a:rPr>
              <a:t> </a:t>
            </a:r>
            <a:r>
              <a:rPr lang="en-US" sz="2200" spc="-10" dirty="0">
                <a:solidFill>
                  <a:schemeClr val="accent5">
                    <a:lumMod val="50000"/>
                  </a:schemeClr>
                </a:solidFill>
                <a:latin typeface="Arial"/>
                <a:cs typeface="Arial"/>
              </a:rPr>
              <a:t>complaints.</a:t>
            </a:r>
            <a:endParaRPr lang="en-US" sz="2200" dirty="0">
              <a:solidFill>
                <a:schemeClr val="accent5">
                  <a:lumMod val="50000"/>
                </a:schemeClr>
              </a:solidFill>
              <a:latin typeface="Arial"/>
              <a:cs typeface="Arial"/>
            </a:endParaRPr>
          </a:p>
        </p:txBody>
      </p:sp>
    </p:spTree>
    <p:extLst>
      <p:ext uri="{BB962C8B-B14F-4D97-AF65-F5344CB8AC3E}">
        <p14:creationId xmlns:p14="http://schemas.microsoft.com/office/powerpoint/2010/main" val="211975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09933" y="2547397"/>
            <a:ext cx="7711440" cy="2383345"/>
          </a:xfrm>
          <a:prstGeom prst="rect">
            <a:avLst/>
          </a:prstGeom>
          <a:solidFill>
            <a:schemeClr val="accent5">
              <a:lumMod val="50000"/>
            </a:schemeClr>
          </a:solidFill>
        </p:spPr>
        <p:txBody>
          <a:bodyPr vert="horz" wrap="square" lIns="0" tIns="13335" rIns="0" bIns="0" rtlCol="0">
            <a:spAutoFit/>
          </a:bodyPr>
          <a:lstStyle/>
          <a:p>
            <a:pPr marL="12700" marR="5080">
              <a:spcBef>
                <a:spcPts val="105"/>
              </a:spcBef>
            </a:pPr>
            <a:r>
              <a:rPr sz="2200" dirty="0">
                <a:latin typeface="Arial"/>
                <a:cs typeface="Arial"/>
              </a:rPr>
              <a:t>3.13</a:t>
            </a:r>
            <a:r>
              <a:rPr sz="2200" spc="-65" dirty="0">
                <a:latin typeface="Arial"/>
                <a:cs typeface="Arial"/>
              </a:rPr>
              <a:t> </a:t>
            </a:r>
            <a:r>
              <a:rPr sz="2200" dirty="0">
                <a:latin typeface="Arial"/>
                <a:cs typeface="Arial"/>
              </a:rPr>
              <a:t>The</a:t>
            </a:r>
            <a:r>
              <a:rPr sz="2200" spc="-130" dirty="0">
                <a:latin typeface="Arial"/>
                <a:cs typeface="Arial"/>
              </a:rPr>
              <a:t> </a:t>
            </a:r>
            <a:r>
              <a:rPr sz="2200" dirty="0">
                <a:latin typeface="Arial"/>
                <a:cs typeface="Arial"/>
              </a:rPr>
              <a:t>Applicant</a:t>
            </a:r>
            <a:r>
              <a:rPr sz="2200" spc="-25" dirty="0">
                <a:latin typeface="Arial"/>
                <a:cs typeface="Arial"/>
              </a:rPr>
              <a:t> </a:t>
            </a:r>
            <a:r>
              <a:rPr sz="2200" dirty="0">
                <a:latin typeface="Arial"/>
                <a:cs typeface="Arial"/>
              </a:rPr>
              <a:t>is</a:t>
            </a:r>
            <a:r>
              <a:rPr sz="2200" spc="-5" dirty="0">
                <a:latin typeface="Arial"/>
                <a:cs typeface="Arial"/>
              </a:rPr>
              <a:t> </a:t>
            </a:r>
            <a:r>
              <a:rPr sz="2200" dirty="0">
                <a:latin typeface="Arial"/>
                <a:cs typeface="Arial"/>
              </a:rPr>
              <a:t>only</a:t>
            </a:r>
            <a:r>
              <a:rPr sz="2200" spc="-15" dirty="0">
                <a:latin typeface="Arial"/>
                <a:cs typeface="Arial"/>
              </a:rPr>
              <a:t> </a:t>
            </a:r>
            <a:r>
              <a:rPr sz="2200" dirty="0">
                <a:latin typeface="Arial"/>
                <a:cs typeface="Arial"/>
              </a:rPr>
              <a:t>allowed</a:t>
            </a:r>
            <a:r>
              <a:rPr sz="2200" spc="-20" dirty="0">
                <a:latin typeface="Arial"/>
                <a:cs typeface="Arial"/>
              </a:rPr>
              <a:t> </a:t>
            </a:r>
            <a:r>
              <a:rPr sz="2200" dirty="0">
                <a:latin typeface="Arial"/>
                <a:cs typeface="Arial"/>
              </a:rPr>
              <a:t>to</a:t>
            </a:r>
            <a:r>
              <a:rPr sz="2200" spc="-20" dirty="0">
                <a:latin typeface="Arial"/>
                <a:cs typeface="Arial"/>
              </a:rPr>
              <a:t> </a:t>
            </a:r>
            <a:r>
              <a:rPr sz="2200" dirty="0">
                <a:latin typeface="Arial"/>
                <a:cs typeface="Arial"/>
              </a:rPr>
              <a:t>use</a:t>
            </a:r>
            <a:r>
              <a:rPr sz="2200" spc="-35" dirty="0">
                <a:latin typeface="Arial"/>
                <a:cs typeface="Arial"/>
              </a:rPr>
              <a:t> </a:t>
            </a:r>
            <a:r>
              <a:rPr sz="2200" dirty="0">
                <a:latin typeface="Arial"/>
                <a:cs typeface="Arial"/>
              </a:rPr>
              <a:t>RFM</a:t>
            </a:r>
            <a:r>
              <a:rPr sz="2200" spc="-5" dirty="0">
                <a:latin typeface="Arial"/>
                <a:cs typeface="Arial"/>
              </a:rPr>
              <a:t> </a:t>
            </a:r>
            <a:r>
              <a:rPr sz="2200" dirty="0">
                <a:latin typeface="Arial"/>
                <a:cs typeface="Arial"/>
              </a:rPr>
              <a:t>certification</a:t>
            </a:r>
            <a:r>
              <a:rPr sz="2200" spc="-50" dirty="0">
                <a:latin typeface="Arial"/>
                <a:cs typeface="Arial"/>
              </a:rPr>
              <a:t> </a:t>
            </a:r>
            <a:r>
              <a:rPr sz="2200" dirty="0">
                <a:latin typeface="Arial"/>
                <a:cs typeface="Arial"/>
              </a:rPr>
              <a:t>mark</a:t>
            </a:r>
            <a:r>
              <a:rPr sz="2200" spc="-25" dirty="0">
                <a:latin typeface="Arial"/>
                <a:cs typeface="Arial"/>
              </a:rPr>
              <a:t> </a:t>
            </a:r>
            <a:r>
              <a:rPr sz="2200" dirty="0">
                <a:latin typeface="Arial"/>
                <a:cs typeface="Arial"/>
              </a:rPr>
              <a:t>if</a:t>
            </a:r>
            <a:r>
              <a:rPr sz="2200" spc="-20" dirty="0">
                <a:latin typeface="Arial"/>
                <a:cs typeface="Arial"/>
              </a:rPr>
              <a:t> </a:t>
            </a:r>
            <a:r>
              <a:rPr sz="2200" spc="-25" dirty="0">
                <a:latin typeface="Arial"/>
                <a:cs typeface="Arial"/>
              </a:rPr>
              <a:t>it </a:t>
            </a:r>
            <a:r>
              <a:rPr sz="2200" dirty="0">
                <a:latin typeface="Arial"/>
                <a:cs typeface="Arial"/>
              </a:rPr>
              <a:t>has</a:t>
            </a:r>
            <a:r>
              <a:rPr sz="2200" spc="-25" dirty="0">
                <a:latin typeface="Arial"/>
                <a:cs typeface="Arial"/>
              </a:rPr>
              <a:t> </a:t>
            </a:r>
            <a:r>
              <a:rPr sz="2200" dirty="0">
                <a:latin typeface="Arial"/>
                <a:cs typeface="Arial"/>
              </a:rPr>
              <a:t>valid</a:t>
            </a:r>
            <a:r>
              <a:rPr sz="2200" spc="-15" dirty="0">
                <a:latin typeface="Arial"/>
                <a:cs typeface="Arial"/>
              </a:rPr>
              <a:t> </a:t>
            </a:r>
            <a:r>
              <a:rPr sz="2200" dirty="0">
                <a:latin typeface="Arial"/>
                <a:cs typeface="Arial"/>
              </a:rPr>
              <a:t>certification</a:t>
            </a:r>
            <a:r>
              <a:rPr sz="2200" spc="-35" dirty="0">
                <a:latin typeface="Arial"/>
                <a:cs typeface="Arial"/>
              </a:rPr>
              <a:t> </a:t>
            </a:r>
            <a:r>
              <a:rPr sz="2200" dirty="0">
                <a:latin typeface="Arial"/>
                <a:cs typeface="Arial"/>
              </a:rPr>
              <a:t>to</a:t>
            </a:r>
            <a:r>
              <a:rPr sz="2200" spc="-30" dirty="0">
                <a:latin typeface="Arial"/>
                <a:cs typeface="Arial"/>
              </a:rPr>
              <a:t> </a:t>
            </a:r>
            <a:r>
              <a:rPr sz="2200" dirty="0">
                <a:latin typeface="Arial"/>
                <a:cs typeface="Arial"/>
              </a:rPr>
              <a:t>the</a:t>
            </a:r>
            <a:r>
              <a:rPr sz="2200" spc="-25" dirty="0">
                <a:latin typeface="Arial"/>
                <a:cs typeface="Arial"/>
              </a:rPr>
              <a:t> </a:t>
            </a:r>
            <a:r>
              <a:rPr sz="2200" dirty="0">
                <a:latin typeface="Arial"/>
                <a:cs typeface="Arial"/>
              </a:rPr>
              <a:t>RFM</a:t>
            </a:r>
            <a:r>
              <a:rPr sz="2200" spc="-25" dirty="0">
                <a:latin typeface="Arial"/>
                <a:cs typeface="Arial"/>
              </a:rPr>
              <a:t> </a:t>
            </a:r>
            <a:r>
              <a:rPr sz="2200" dirty="0">
                <a:latin typeface="Arial"/>
                <a:cs typeface="Arial"/>
              </a:rPr>
              <a:t>chain</a:t>
            </a:r>
            <a:r>
              <a:rPr sz="2200" spc="-20" dirty="0">
                <a:latin typeface="Arial"/>
                <a:cs typeface="Arial"/>
              </a:rPr>
              <a:t> </a:t>
            </a:r>
            <a:r>
              <a:rPr sz="2200" dirty="0">
                <a:latin typeface="Arial"/>
                <a:cs typeface="Arial"/>
              </a:rPr>
              <a:t>of</a:t>
            </a:r>
            <a:r>
              <a:rPr sz="2200" spc="-20" dirty="0">
                <a:latin typeface="Arial"/>
                <a:cs typeface="Arial"/>
              </a:rPr>
              <a:t> </a:t>
            </a:r>
            <a:r>
              <a:rPr sz="2200" dirty="0">
                <a:latin typeface="Arial"/>
                <a:cs typeface="Arial"/>
              </a:rPr>
              <a:t>custody</a:t>
            </a:r>
            <a:r>
              <a:rPr sz="2200" spc="-60" dirty="0">
                <a:latin typeface="Arial"/>
                <a:cs typeface="Arial"/>
              </a:rPr>
              <a:t> </a:t>
            </a:r>
            <a:r>
              <a:rPr sz="2200" dirty="0">
                <a:latin typeface="Arial"/>
                <a:cs typeface="Arial"/>
              </a:rPr>
              <a:t>standard;</a:t>
            </a:r>
            <a:r>
              <a:rPr sz="2200" spc="-45" dirty="0">
                <a:latin typeface="Arial"/>
                <a:cs typeface="Arial"/>
              </a:rPr>
              <a:t> </a:t>
            </a:r>
            <a:r>
              <a:rPr sz="2200" dirty="0">
                <a:latin typeface="Arial"/>
                <a:cs typeface="Arial"/>
              </a:rPr>
              <a:t>and</a:t>
            </a:r>
            <a:r>
              <a:rPr sz="2200" spc="-20" dirty="0">
                <a:latin typeface="Arial"/>
                <a:cs typeface="Arial"/>
              </a:rPr>
              <a:t> </a:t>
            </a:r>
            <a:r>
              <a:rPr sz="2200" spc="-25" dirty="0">
                <a:latin typeface="Arial"/>
                <a:cs typeface="Arial"/>
              </a:rPr>
              <a:t>has </a:t>
            </a:r>
            <a:r>
              <a:rPr sz="2200" dirty="0">
                <a:latin typeface="Arial"/>
                <a:cs typeface="Arial"/>
              </a:rPr>
              <a:t>been</a:t>
            </a:r>
            <a:r>
              <a:rPr sz="2200" spc="-35" dirty="0">
                <a:latin typeface="Arial"/>
                <a:cs typeface="Arial"/>
              </a:rPr>
              <a:t> </a:t>
            </a:r>
            <a:r>
              <a:rPr sz="2200" dirty="0">
                <a:latin typeface="Arial"/>
                <a:cs typeface="Arial"/>
              </a:rPr>
              <a:t>granted</a:t>
            </a:r>
            <a:r>
              <a:rPr sz="2200" spc="-50" dirty="0">
                <a:latin typeface="Arial"/>
                <a:cs typeface="Arial"/>
              </a:rPr>
              <a:t> </a:t>
            </a:r>
            <a:r>
              <a:rPr sz="2200" dirty="0">
                <a:latin typeface="Arial"/>
                <a:cs typeface="Arial"/>
              </a:rPr>
              <a:t>approval</a:t>
            </a:r>
            <a:r>
              <a:rPr sz="2200" spc="-30" dirty="0">
                <a:latin typeface="Arial"/>
                <a:cs typeface="Arial"/>
              </a:rPr>
              <a:t> </a:t>
            </a:r>
            <a:r>
              <a:rPr sz="2200" dirty="0">
                <a:latin typeface="Arial"/>
                <a:cs typeface="Arial"/>
              </a:rPr>
              <a:t>to</a:t>
            </a:r>
            <a:r>
              <a:rPr sz="2200" spc="-30" dirty="0">
                <a:latin typeface="Arial"/>
                <a:cs typeface="Arial"/>
              </a:rPr>
              <a:t> </a:t>
            </a:r>
            <a:r>
              <a:rPr sz="2200" dirty="0">
                <a:latin typeface="Arial"/>
                <a:cs typeface="Arial"/>
              </a:rPr>
              <a:t>do</a:t>
            </a:r>
            <a:r>
              <a:rPr sz="2200" spc="-20" dirty="0">
                <a:latin typeface="Arial"/>
                <a:cs typeface="Arial"/>
              </a:rPr>
              <a:t> </a:t>
            </a:r>
            <a:r>
              <a:rPr sz="2200" dirty="0">
                <a:latin typeface="Arial"/>
                <a:cs typeface="Arial"/>
              </a:rPr>
              <a:t>so</a:t>
            </a:r>
            <a:r>
              <a:rPr sz="2200" spc="-25" dirty="0">
                <a:latin typeface="Arial"/>
                <a:cs typeface="Arial"/>
              </a:rPr>
              <a:t> </a:t>
            </a:r>
            <a:r>
              <a:rPr sz="2200" dirty="0">
                <a:latin typeface="Arial"/>
                <a:cs typeface="Arial"/>
              </a:rPr>
              <a:t>by</a:t>
            </a:r>
            <a:r>
              <a:rPr sz="2200" spc="-20" dirty="0">
                <a:latin typeface="Arial"/>
                <a:cs typeface="Arial"/>
              </a:rPr>
              <a:t> </a:t>
            </a:r>
            <a:r>
              <a:rPr sz="2200" dirty="0">
                <a:latin typeface="Arial"/>
                <a:cs typeface="Arial"/>
              </a:rPr>
              <a:t>the</a:t>
            </a:r>
            <a:r>
              <a:rPr sz="2200" spc="-30" dirty="0">
                <a:latin typeface="Arial"/>
                <a:cs typeface="Arial"/>
              </a:rPr>
              <a:t> </a:t>
            </a:r>
            <a:r>
              <a:rPr sz="2200" dirty="0">
                <a:latin typeface="Arial"/>
                <a:cs typeface="Arial"/>
              </a:rPr>
              <a:t>standard</a:t>
            </a:r>
            <a:r>
              <a:rPr sz="2200" spc="-45" dirty="0">
                <a:latin typeface="Arial"/>
                <a:cs typeface="Arial"/>
              </a:rPr>
              <a:t> </a:t>
            </a:r>
            <a:r>
              <a:rPr sz="2200" spc="-10" dirty="0">
                <a:latin typeface="Arial"/>
                <a:cs typeface="Arial"/>
              </a:rPr>
              <a:t>owner.</a:t>
            </a:r>
            <a:endParaRPr sz="2200" dirty="0">
              <a:latin typeface="Arial"/>
              <a:cs typeface="Arial"/>
            </a:endParaRPr>
          </a:p>
          <a:p>
            <a:pPr>
              <a:spcBef>
                <a:spcPts val="25"/>
              </a:spcBef>
            </a:pPr>
            <a:endParaRPr sz="2200" dirty="0">
              <a:latin typeface="Arial"/>
              <a:cs typeface="Arial"/>
            </a:endParaRPr>
          </a:p>
          <a:p>
            <a:pPr marL="355600" marR="113030" indent="-342900">
              <a:buFont typeface="Wingdings" panose="05000000000000000000" pitchFamily="2" charset="2"/>
              <a:buChar char="§"/>
              <a:tabLst>
                <a:tab pos="354965" algn="l"/>
                <a:tab pos="355600" algn="l"/>
              </a:tabLst>
            </a:pPr>
            <a:r>
              <a:rPr sz="2200" dirty="0">
                <a:latin typeface="Arial"/>
                <a:cs typeface="Arial"/>
              </a:rPr>
              <a:t>Auditor</a:t>
            </a:r>
            <a:r>
              <a:rPr sz="2200" spc="-15" dirty="0">
                <a:latin typeface="Arial"/>
                <a:cs typeface="Arial"/>
              </a:rPr>
              <a:t> </a:t>
            </a:r>
            <a:r>
              <a:rPr sz="2200" dirty="0">
                <a:latin typeface="Arial"/>
                <a:cs typeface="Arial"/>
              </a:rPr>
              <a:t>verify</a:t>
            </a:r>
            <a:r>
              <a:rPr sz="2200" spc="-15" dirty="0">
                <a:latin typeface="Arial"/>
                <a:cs typeface="Arial"/>
              </a:rPr>
              <a:t> </a:t>
            </a:r>
            <a:r>
              <a:rPr sz="2200" dirty="0">
                <a:latin typeface="Arial"/>
                <a:cs typeface="Arial"/>
              </a:rPr>
              <a:t>that</a:t>
            </a:r>
            <a:r>
              <a:rPr sz="2200" spc="-20" dirty="0">
                <a:latin typeface="Arial"/>
                <a:cs typeface="Arial"/>
              </a:rPr>
              <a:t> </a:t>
            </a:r>
            <a:r>
              <a:rPr sz="2200" dirty="0">
                <a:latin typeface="Arial"/>
                <a:cs typeface="Arial"/>
              </a:rPr>
              <a:t>the</a:t>
            </a:r>
            <a:r>
              <a:rPr sz="2200" spc="-15" dirty="0">
                <a:latin typeface="Arial"/>
                <a:cs typeface="Arial"/>
              </a:rPr>
              <a:t> </a:t>
            </a:r>
            <a:r>
              <a:rPr sz="2200" dirty="0">
                <a:latin typeface="Arial"/>
                <a:cs typeface="Arial"/>
              </a:rPr>
              <a:t>applicant</a:t>
            </a:r>
            <a:r>
              <a:rPr sz="2200" spc="-35" dirty="0">
                <a:latin typeface="Arial"/>
                <a:cs typeface="Arial"/>
              </a:rPr>
              <a:t> </a:t>
            </a:r>
            <a:r>
              <a:rPr sz="2200" dirty="0">
                <a:latin typeface="Arial"/>
                <a:cs typeface="Arial"/>
              </a:rPr>
              <a:t>keeps</a:t>
            </a:r>
            <a:r>
              <a:rPr sz="2200" spc="-20" dirty="0">
                <a:latin typeface="Arial"/>
                <a:cs typeface="Arial"/>
              </a:rPr>
              <a:t> </a:t>
            </a:r>
            <a:r>
              <a:rPr sz="2200" dirty="0">
                <a:latin typeface="Arial"/>
                <a:cs typeface="Arial"/>
              </a:rPr>
              <a:t>RFM</a:t>
            </a:r>
            <a:r>
              <a:rPr sz="2200" spc="-20" dirty="0">
                <a:latin typeface="Arial"/>
                <a:cs typeface="Arial"/>
              </a:rPr>
              <a:t> </a:t>
            </a:r>
            <a:r>
              <a:rPr sz="2200" dirty="0">
                <a:latin typeface="Arial"/>
                <a:cs typeface="Arial"/>
              </a:rPr>
              <a:t>approval</a:t>
            </a:r>
            <a:r>
              <a:rPr sz="2200" spc="-15" dirty="0">
                <a:latin typeface="Arial"/>
                <a:cs typeface="Arial"/>
              </a:rPr>
              <a:t> </a:t>
            </a:r>
            <a:r>
              <a:rPr sz="2200" dirty="0">
                <a:latin typeface="Arial"/>
                <a:cs typeface="Arial"/>
              </a:rPr>
              <a:t>to</a:t>
            </a:r>
            <a:r>
              <a:rPr sz="2200" spc="-20" dirty="0">
                <a:latin typeface="Arial"/>
                <a:cs typeface="Arial"/>
              </a:rPr>
              <a:t> </a:t>
            </a:r>
            <a:r>
              <a:rPr sz="2200" dirty="0">
                <a:latin typeface="Arial"/>
                <a:cs typeface="Arial"/>
              </a:rPr>
              <a:t>used</a:t>
            </a:r>
            <a:r>
              <a:rPr sz="2200" spc="-20" dirty="0">
                <a:latin typeface="Arial"/>
                <a:cs typeface="Arial"/>
              </a:rPr>
              <a:t> </a:t>
            </a:r>
            <a:r>
              <a:rPr sz="2200" spc="-25" dirty="0">
                <a:latin typeface="Arial"/>
                <a:cs typeface="Arial"/>
              </a:rPr>
              <a:t>the </a:t>
            </a:r>
            <a:r>
              <a:rPr sz="2200" dirty="0">
                <a:latin typeface="Arial"/>
                <a:cs typeface="Arial"/>
              </a:rPr>
              <a:t>RFM</a:t>
            </a:r>
            <a:r>
              <a:rPr sz="2200" spc="-10" dirty="0">
                <a:latin typeface="Arial"/>
                <a:cs typeface="Arial"/>
              </a:rPr>
              <a:t> ecolabel.</a:t>
            </a:r>
            <a:endParaRPr sz="2200" dirty="0">
              <a:latin typeface="Arial"/>
              <a:cs typeface="Arial"/>
            </a:endParaRPr>
          </a:p>
        </p:txBody>
      </p:sp>
      <p:sp>
        <p:nvSpPr>
          <p:cNvPr id="3" name="TextBox 2"/>
          <p:cNvSpPr txBox="1"/>
          <p:nvPr/>
        </p:nvSpPr>
        <p:spPr>
          <a:xfrm>
            <a:off x="2009933" y="2440242"/>
            <a:ext cx="7705568" cy="1446550"/>
          </a:xfrm>
          <a:prstGeom prst="rect">
            <a:avLst/>
          </a:prstGeom>
          <a:solidFill>
            <a:schemeClr val="accent5">
              <a:lumMod val="40000"/>
              <a:lumOff val="60000"/>
            </a:schemeClr>
          </a:solidFill>
          <a:ln>
            <a:solidFill>
              <a:schemeClr val="bg2"/>
            </a:solidFill>
          </a:ln>
        </p:spPr>
        <p:txBody>
          <a:bodyPr wrap="square" rtlCol="0" anchor="ctr" anchorCtr="1">
            <a:spAutoFit/>
          </a:bodyPr>
          <a:lstStyle/>
          <a:p>
            <a:pPr marL="12700" marR="5080">
              <a:spcBef>
                <a:spcPts val="105"/>
              </a:spcBef>
            </a:pPr>
            <a:r>
              <a:rPr lang="en-US" sz="2200" dirty="0">
                <a:solidFill>
                  <a:schemeClr val="accent5">
                    <a:lumMod val="50000"/>
                  </a:schemeClr>
                </a:solidFill>
                <a:latin typeface="Arial"/>
                <a:cs typeface="Arial"/>
              </a:rPr>
              <a:t>3.13</a:t>
            </a:r>
            <a:r>
              <a:rPr lang="en-US" sz="2200" spc="-6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The</a:t>
            </a:r>
            <a:r>
              <a:rPr lang="en-US" sz="2200" spc="-13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Applicant</a:t>
            </a:r>
            <a:r>
              <a:rPr lang="en-US" sz="2200" spc="-2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is</a:t>
            </a:r>
            <a:r>
              <a:rPr lang="en-US" sz="2200" spc="-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only</a:t>
            </a:r>
            <a:r>
              <a:rPr lang="en-US" sz="2200" spc="-1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allowed</a:t>
            </a:r>
            <a:r>
              <a:rPr lang="en-US" sz="2200" spc="-2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to</a:t>
            </a:r>
            <a:r>
              <a:rPr lang="en-US" sz="2200" spc="-2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use</a:t>
            </a:r>
            <a:r>
              <a:rPr lang="en-US" sz="2200" spc="-3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RFM</a:t>
            </a:r>
            <a:r>
              <a:rPr lang="en-US" sz="2200" spc="-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certification</a:t>
            </a:r>
            <a:r>
              <a:rPr lang="en-US" sz="2200" spc="-5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mark</a:t>
            </a:r>
            <a:r>
              <a:rPr lang="en-US" sz="2200" spc="-2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if</a:t>
            </a:r>
            <a:r>
              <a:rPr lang="en-US" sz="2200" spc="-20" dirty="0">
                <a:solidFill>
                  <a:schemeClr val="accent5">
                    <a:lumMod val="50000"/>
                  </a:schemeClr>
                </a:solidFill>
                <a:latin typeface="Arial"/>
                <a:cs typeface="Arial"/>
              </a:rPr>
              <a:t> </a:t>
            </a:r>
            <a:r>
              <a:rPr lang="en-US" sz="2200" spc="-25" dirty="0">
                <a:solidFill>
                  <a:schemeClr val="accent5">
                    <a:lumMod val="50000"/>
                  </a:schemeClr>
                </a:solidFill>
                <a:latin typeface="Arial"/>
                <a:cs typeface="Arial"/>
              </a:rPr>
              <a:t>it </a:t>
            </a:r>
            <a:r>
              <a:rPr lang="en-US" sz="2200" dirty="0">
                <a:solidFill>
                  <a:schemeClr val="accent5">
                    <a:lumMod val="50000"/>
                  </a:schemeClr>
                </a:solidFill>
                <a:latin typeface="Arial"/>
                <a:cs typeface="Arial"/>
              </a:rPr>
              <a:t>has</a:t>
            </a:r>
            <a:r>
              <a:rPr lang="en-US" sz="2200" spc="-2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valid</a:t>
            </a:r>
            <a:r>
              <a:rPr lang="en-US" sz="2200" spc="-1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certification</a:t>
            </a:r>
            <a:r>
              <a:rPr lang="en-US" sz="2200" spc="-3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to</a:t>
            </a:r>
            <a:r>
              <a:rPr lang="en-US" sz="2200" spc="-3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the</a:t>
            </a:r>
            <a:r>
              <a:rPr lang="en-US" sz="2200" spc="-2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RFM</a:t>
            </a:r>
            <a:r>
              <a:rPr lang="en-US" sz="2200" spc="-2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chain</a:t>
            </a:r>
            <a:r>
              <a:rPr lang="en-US" sz="2200" spc="-2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of</a:t>
            </a:r>
            <a:r>
              <a:rPr lang="en-US" sz="2200" spc="-2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custody</a:t>
            </a:r>
            <a:r>
              <a:rPr lang="en-US" sz="2200" spc="-6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standard;</a:t>
            </a:r>
            <a:r>
              <a:rPr lang="en-US" sz="2200" spc="-4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and</a:t>
            </a:r>
            <a:r>
              <a:rPr lang="en-US" sz="2200" spc="-20" dirty="0">
                <a:solidFill>
                  <a:schemeClr val="accent5">
                    <a:lumMod val="50000"/>
                  </a:schemeClr>
                </a:solidFill>
                <a:latin typeface="Arial"/>
                <a:cs typeface="Arial"/>
              </a:rPr>
              <a:t> </a:t>
            </a:r>
            <a:r>
              <a:rPr lang="en-US" sz="2200" spc="-25" dirty="0">
                <a:solidFill>
                  <a:schemeClr val="accent5">
                    <a:lumMod val="50000"/>
                  </a:schemeClr>
                </a:solidFill>
                <a:latin typeface="Arial"/>
                <a:cs typeface="Arial"/>
              </a:rPr>
              <a:t>has </a:t>
            </a:r>
            <a:r>
              <a:rPr lang="en-US" sz="2200" dirty="0">
                <a:solidFill>
                  <a:schemeClr val="accent5">
                    <a:lumMod val="50000"/>
                  </a:schemeClr>
                </a:solidFill>
                <a:latin typeface="Arial"/>
                <a:cs typeface="Arial"/>
              </a:rPr>
              <a:t>been</a:t>
            </a:r>
            <a:r>
              <a:rPr lang="en-US" sz="2200" spc="-3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granted</a:t>
            </a:r>
            <a:r>
              <a:rPr lang="en-US" sz="2200" spc="-5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approval</a:t>
            </a:r>
            <a:r>
              <a:rPr lang="en-US" sz="2200" spc="-3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to</a:t>
            </a:r>
            <a:r>
              <a:rPr lang="en-US" sz="2200" spc="-3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do</a:t>
            </a:r>
            <a:r>
              <a:rPr lang="en-US" sz="2200" spc="-2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so</a:t>
            </a:r>
            <a:r>
              <a:rPr lang="en-US" sz="2200" spc="-25"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by</a:t>
            </a:r>
            <a:r>
              <a:rPr lang="en-US" sz="2200" spc="-2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the</a:t>
            </a:r>
            <a:r>
              <a:rPr lang="en-US" sz="2200" spc="-30" dirty="0">
                <a:solidFill>
                  <a:schemeClr val="accent5">
                    <a:lumMod val="50000"/>
                  </a:schemeClr>
                </a:solidFill>
                <a:latin typeface="Arial"/>
                <a:cs typeface="Arial"/>
              </a:rPr>
              <a:t> </a:t>
            </a:r>
            <a:r>
              <a:rPr lang="en-US" sz="2200" dirty="0">
                <a:solidFill>
                  <a:schemeClr val="accent5">
                    <a:lumMod val="50000"/>
                  </a:schemeClr>
                </a:solidFill>
                <a:latin typeface="Arial"/>
                <a:cs typeface="Arial"/>
              </a:rPr>
              <a:t>standard</a:t>
            </a:r>
            <a:r>
              <a:rPr lang="en-US" sz="2200" spc="-45" dirty="0">
                <a:solidFill>
                  <a:schemeClr val="accent5">
                    <a:lumMod val="50000"/>
                  </a:schemeClr>
                </a:solidFill>
                <a:latin typeface="Arial"/>
                <a:cs typeface="Arial"/>
              </a:rPr>
              <a:t> </a:t>
            </a:r>
            <a:r>
              <a:rPr lang="en-US" sz="2200" spc="-10" dirty="0">
                <a:solidFill>
                  <a:schemeClr val="accent5">
                    <a:lumMod val="50000"/>
                  </a:schemeClr>
                </a:solidFill>
                <a:latin typeface="Arial"/>
                <a:cs typeface="Arial"/>
              </a:rPr>
              <a:t>owner.</a:t>
            </a:r>
            <a:endParaRPr lang="en-US" sz="2200" dirty="0">
              <a:solidFill>
                <a:schemeClr val="accent5">
                  <a:lumMod val="50000"/>
                </a:schemeClr>
              </a:solidFill>
              <a:latin typeface="Arial"/>
              <a:cs typeface="Arial"/>
            </a:endParaRPr>
          </a:p>
        </p:txBody>
      </p:sp>
    </p:spTree>
    <p:extLst>
      <p:ext uri="{BB962C8B-B14F-4D97-AF65-F5344CB8AC3E}">
        <p14:creationId xmlns:p14="http://schemas.microsoft.com/office/powerpoint/2010/main" val="11684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24223" y="2340229"/>
            <a:ext cx="7865745" cy="3655488"/>
          </a:xfrm>
          <a:prstGeom prst="rect">
            <a:avLst/>
          </a:prstGeom>
          <a:solidFill>
            <a:srgbClr val="002060"/>
          </a:solidFill>
        </p:spPr>
        <p:txBody>
          <a:bodyPr vert="horz" wrap="square" lIns="0" tIns="13335" rIns="0" bIns="0" rtlCol="0">
            <a:spAutoFit/>
          </a:bodyPr>
          <a:lstStyle/>
          <a:p>
            <a:pPr marL="12700">
              <a:spcBef>
                <a:spcPts val="105"/>
              </a:spcBef>
              <a:tabLst>
                <a:tab pos="354965" algn="l"/>
                <a:tab pos="355600" algn="l"/>
              </a:tabLst>
            </a:pPr>
            <a:r>
              <a:rPr sz="2200" dirty="0">
                <a:latin typeface="Arial"/>
                <a:cs typeface="Arial"/>
              </a:rPr>
              <a:t>The</a:t>
            </a:r>
            <a:r>
              <a:rPr sz="2200" spc="-140" dirty="0">
                <a:latin typeface="Arial"/>
                <a:cs typeface="Arial"/>
              </a:rPr>
              <a:t> </a:t>
            </a:r>
            <a:r>
              <a:rPr sz="2200" dirty="0">
                <a:latin typeface="Arial"/>
                <a:cs typeface="Arial"/>
              </a:rPr>
              <a:t>Applicant</a:t>
            </a:r>
            <a:r>
              <a:rPr sz="2200" spc="-30" dirty="0">
                <a:latin typeface="Arial"/>
                <a:cs typeface="Arial"/>
              </a:rPr>
              <a:t> </a:t>
            </a:r>
            <a:r>
              <a:rPr sz="2200" dirty="0">
                <a:latin typeface="Arial"/>
                <a:cs typeface="Arial"/>
              </a:rPr>
              <a:t>shall</a:t>
            </a:r>
            <a:r>
              <a:rPr sz="2200" spc="-10" dirty="0">
                <a:latin typeface="Arial"/>
                <a:cs typeface="Arial"/>
              </a:rPr>
              <a:t> </a:t>
            </a:r>
            <a:r>
              <a:rPr sz="2200" dirty="0">
                <a:latin typeface="Arial"/>
                <a:cs typeface="Arial"/>
              </a:rPr>
              <a:t>put</a:t>
            </a:r>
            <a:r>
              <a:rPr sz="2200" spc="-25" dirty="0">
                <a:latin typeface="Arial"/>
                <a:cs typeface="Arial"/>
              </a:rPr>
              <a:t> </a:t>
            </a:r>
            <a:r>
              <a:rPr sz="2200" dirty="0">
                <a:latin typeface="Arial"/>
                <a:cs typeface="Arial"/>
              </a:rPr>
              <a:t>in</a:t>
            </a:r>
            <a:r>
              <a:rPr sz="2200" spc="-15" dirty="0">
                <a:latin typeface="Arial"/>
                <a:cs typeface="Arial"/>
              </a:rPr>
              <a:t> </a:t>
            </a:r>
            <a:r>
              <a:rPr sz="2200" dirty="0">
                <a:latin typeface="Arial"/>
                <a:cs typeface="Arial"/>
              </a:rPr>
              <a:t>place</a:t>
            </a:r>
            <a:r>
              <a:rPr sz="2200" spc="-20" dirty="0">
                <a:latin typeface="Arial"/>
                <a:cs typeface="Arial"/>
              </a:rPr>
              <a:t> </a:t>
            </a:r>
            <a:r>
              <a:rPr sz="2200" dirty="0">
                <a:latin typeface="Arial"/>
                <a:cs typeface="Arial"/>
              </a:rPr>
              <a:t>documented</a:t>
            </a:r>
            <a:r>
              <a:rPr sz="2200" spc="-100" dirty="0">
                <a:latin typeface="Arial"/>
                <a:cs typeface="Arial"/>
              </a:rPr>
              <a:t> </a:t>
            </a:r>
            <a:r>
              <a:rPr sz="2200" dirty="0">
                <a:latin typeface="Arial"/>
                <a:cs typeface="Arial"/>
              </a:rPr>
              <a:t>programs</a:t>
            </a:r>
            <a:r>
              <a:rPr sz="2200" spc="-35" dirty="0">
                <a:latin typeface="Arial"/>
                <a:cs typeface="Arial"/>
              </a:rPr>
              <a:t> </a:t>
            </a:r>
            <a:r>
              <a:rPr sz="2200" spc="-10" dirty="0">
                <a:latin typeface="Arial"/>
                <a:cs typeface="Arial"/>
              </a:rPr>
              <a:t>covering</a:t>
            </a:r>
            <a:r>
              <a:rPr lang="en-US" sz="2200" spc="-10" dirty="0">
                <a:latin typeface="Arial"/>
                <a:cs typeface="Arial"/>
              </a:rPr>
              <a:t> </a:t>
            </a:r>
            <a:r>
              <a:rPr sz="2200" dirty="0">
                <a:latin typeface="Arial"/>
                <a:cs typeface="Arial"/>
              </a:rPr>
              <a:t>the</a:t>
            </a:r>
            <a:r>
              <a:rPr sz="2200" spc="-25" dirty="0">
                <a:latin typeface="Arial"/>
                <a:cs typeface="Arial"/>
              </a:rPr>
              <a:t> </a:t>
            </a:r>
            <a:r>
              <a:rPr sz="2200" dirty="0">
                <a:latin typeface="Arial"/>
                <a:cs typeface="Arial"/>
              </a:rPr>
              <a:t>training</a:t>
            </a:r>
            <a:r>
              <a:rPr sz="2200" spc="-25" dirty="0">
                <a:latin typeface="Arial"/>
                <a:cs typeface="Arial"/>
              </a:rPr>
              <a:t> </a:t>
            </a:r>
            <a:r>
              <a:rPr sz="2200" dirty="0">
                <a:latin typeface="Arial"/>
                <a:cs typeface="Arial"/>
              </a:rPr>
              <a:t>needs</a:t>
            </a:r>
            <a:r>
              <a:rPr sz="2200" spc="-30" dirty="0">
                <a:latin typeface="Arial"/>
                <a:cs typeface="Arial"/>
              </a:rPr>
              <a:t> </a:t>
            </a:r>
            <a:r>
              <a:rPr sz="2200" dirty="0">
                <a:latin typeface="Arial"/>
                <a:cs typeface="Arial"/>
              </a:rPr>
              <a:t>of</a:t>
            </a:r>
            <a:r>
              <a:rPr sz="2200" spc="-25" dirty="0">
                <a:latin typeface="Arial"/>
                <a:cs typeface="Arial"/>
              </a:rPr>
              <a:t> </a:t>
            </a:r>
            <a:r>
              <a:rPr sz="2200" dirty="0">
                <a:latin typeface="Arial"/>
                <a:cs typeface="Arial"/>
              </a:rPr>
              <a:t>all</a:t>
            </a:r>
            <a:r>
              <a:rPr sz="2200" spc="-10" dirty="0">
                <a:latin typeface="Arial"/>
                <a:cs typeface="Arial"/>
              </a:rPr>
              <a:t> </a:t>
            </a:r>
            <a:r>
              <a:rPr sz="2200" dirty="0">
                <a:latin typeface="Arial"/>
                <a:cs typeface="Arial"/>
              </a:rPr>
              <a:t>relevant</a:t>
            </a:r>
            <a:r>
              <a:rPr sz="2200" spc="-30" dirty="0">
                <a:latin typeface="Arial"/>
                <a:cs typeface="Arial"/>
              </a:rPr>
              <a:t> </a:t>
            </a:r>
            <a:r>
              <a:rPr sz="2200" spc="-10" dirty="0">
                <a:latin typeface="Arial"/>
                <a:cs typeface="Arial"/>
              </a:rPr>
              <a:t>personnel.</a:t>
            </a:r>
            <a:endParaRPr sz="2200" dirty="0">
              <a:latin typeface="Arial"/>
              <a:cs typeface="Arial"/>
            </a:endParaRPr>
          </a:p>
          <a:p>
            <a:pPr>
              <a:spcBef>
                <a:spcPts val="25"/>
              </a:spcBef>
            </a:pPr>
            <a:endParaRPr sz="2200" dirty="0">
              <a:latin typeface="Arial"/>
              <a:cs typeface="Arial"/>
            </a:endParaRPr>
          </a:p>
          <a:p>
            <a:pPr marL="12700" marR="92075" lvl="1">
              <a:tabLst>
                <a:tab pos="434975" algn="l"/>
              </a:tabLst>
            </a:pPr>
            <a:r>
              <a:rPr lang="en-US" sz="2200" dirty="0">
                <a:latin typeface="Arial"/>
                <a:cs typeface="Arial"/>
              </a:rPr>
              <a:t>4.1 </a:t>
            </a:r>
            <a:r>
              <a:rPr sz="2200" dirty="0">
                <a:latin typeface="Arial"/>
                <a:cs typeface="Arial"/>
              </a:rPr>
              <a:t>Records</a:t>
            </a:r>
            <a:r>
              <a:rPr sz="2200" spc="-50" dirty="0">
                <a:latin typeface="Arial"/>
                <a:cs typeface="Arial"/>
              </a:rPr>
              <a:t> </a:t>
            </a:r>
            <a:r>
              <a:rPr sz="2200" dirty="0">
                <a:latin typeface="Arial"/>
                <a:cs typeface="Arial"/>
              </a:rPr>
              <a:t>of</a:t>
            </a:r>
            <a:r>
              <a:rPr sz="2200" spc="-30" dirty="0">
                <a:latin typeface="Arial"/>
                <a:cs typeface="Arial"/>
              </a:rPr>
              <a:t> </a:t>
            </a:r>
            <a:r>
              <a:rPr sz="2200" dirty="0">
                <a:latin typeface="Arial"/>
                <a:cs typeface="Arial"/>
              </a:rPr>
              <a:t>all</a:t>
            </a:r>
            <a:r>
              <a:rPr sz="2200" spc="-10" dirty="0">
                <a:latin typeface="Arial"/>
                <a:cs typeface="Arial"/>
              </a:rPr>
              <a:t> </a:t>
            </a:r>
            <a:r>
              <a:rPr sz="2200" dirty="0">
                <a:latin typeface="Arial"/>
                <a:cs typeface="Arial"/>
              </a:rPr>
              <a:t>relevant</a:t>
            </a:r>
            <a:r>
              <a:rPr sz="2200" spc="-50" dirty="0">
                <a:latin typeface="Arial"/>
                <a:cs typeface="Arial"/>
              </a:rPr>
              <a:t> </a:t>
            </a:r>
            <a:r>
              <a:rPr sz="2200" dirty="0">
                <a:latin typeface="Arial"/>
                <a:cs typeface="Arial"/>
              </a:rPr>
              <a:t>RFM</a:t>
            </a:r>
            <a:r>
              <a:rPr sz="2200" spc="-10" dirty="0">
                <a:latin typeface="Arial"/>
                <a:cs typeface="Arial"/>
              </a:rPr>
              <a:t> </a:t>
            </a:r>
            <a:r>
              <a:rPr sz="2200" dirty="0">
                <a:latin typeface="Arial"/>
                <a:cs typeface="Arial"/>
              </a:rPr>
              <a:t>training</a:t>
            </a:r>
            <a:r>
              <a:rPr sz="2200" spc="-40" dirty="0">
                <a:latin typeface="Arial"/>
                <a:cs typeface="Arial"/>
              </a:rPr>
              <a:t> </a:t>
            </a:r>
            <a:r>
              <a:rPr sz="2200" dirty="0">
                <a:latin typeface="Arial"/>
                <a:cs typeface="Arial"/>
              </a:rPr>
              <a:t>must</a:t>
            </a:r>
            <a:r>
              <a:rPr sz="2200" spc="-50" dirty="0">
                <a:latin typeface="Arial"/>
                <a:cs typeface="Arial"/>
              </a:rPr>
              <a:t> </a:t>
            </a:r>
            <a:r>
              <a:rPr sz="2200" dirty="0">
                <a:latin typeface="Arial"/>
                <a:cs typeface="Arial"/>
              </a:rPr>
              <a:t>be</a:t>
            </a:r>
            <a:r>
              <a:rPr sz="2200" spc="-10" dirty="0">
                <a:latin typeface="Arial"/>
                <a:cs typeface="Arial"/>
              </a:rPr>
              <a:t> </a:t>
            </a:r>
            <a:r>
              <a:rPr sz="2200" dirty="0">
                <a:latin typeface="Arial"/>
                <a:cs typeface="Arial"/>
              </a:rPr>
              <a:t>available.</a:t>
            </a:r>
            <a:r>
              <a:rPr sz="2200" spc="-60" dirty="0">
                <a:latin typeface="Arial"/>
                <a:cs typeface="Arial"/>
              </a:rPr>
              <a:t> </a:t>
            </a:r>
            <a:r>
              <a:rPr sz="2200" dirty="0">
                <a:latin typeface="Arial"/>
                <a:cs typeface="Arial"/>
              </a:rPr>
              <a:t>This</a:t>
            </a:r>
            <a:r>
              <a:rPr sz="2200" spc="-25" dirty="0">
                <a:latin typeface="Arial"/>
                <a:cs typeface="Arial"/>
              </a:rPr>
              <a:t> </a:t>
            </a:r>
            <a:r>
              <a:rPr sz="2200" spc="-20" dirty="0">
                <a:latin typeface="Arial"/>
                <a:cs typeface="Arial"/>
              </a:rPr>
              <a:t>must </a:t>
            </a:r>
            <a:r>
              <a:rPr sz="2200" dirty="0">
                <a:latin typeface="Arial"/>
                <a:cs typeface="Arial"/>
              </a:rPr>
              <a:t>include</a:t>
            </a:r>
            <a:r>
              <a:rPr sz="2200" spc="-25" dirty="0">
                <a:latin typeface="Arial"/>
                <a:cs typeface="Arial"/>
              </a:rPr>
              <a:t> </a:t>
            </a:r>
            <a:r>
              <a:rPr sz="2200" dirty="0">
                <a:latin typeface="Arial"/>
                <a:cs typeface="Arial"/>
              </a:rPr>
              <a:t>as</a:t>
            </a:r>
            <a:r>
              <a:rPr sz="2200" spc="-30" dirty="0">
                <a:latin typeface="Arial"/>
                <a:cs typeface="Arial"/>
              </a:rPr>
              <a:t> </a:t>
            </a:r>
            <a:r>
              <a:rPr sz="2200" dirty="0">
                <a:latin typeface="Arial"/>
                <a:cs typeface="Arial"/>
              </a:rPr>
              <a:t>a</a:t>
            </a:r>
            <a:r>
              <a:rPr sz="2200" spc="-25" dirty="0">
                <a:latin typeface="Arial"/>
                <a:cs typeface="Arial"/>
              </a:rPr>
              <a:t> </a:t>
            </a:r>
            <a:r>
              <a:rPr sz="2200" spc="-10" dirty="0">
                <a:latin typeface="Arial"/>
                <a:cs typeface="Arial"/>
              </a:rPr>
              <a:t>minimum:</a:t>
            </a:r>
            <a:endParaRPr sz="2200" dirty="0">
              <a:latin typeface="Arial"/>
              <a:cs typeface="Arial"/>
            </a:endParaRPr>
          </a:p>
          <a:p>
            <a:pPr marL="812165" lvl="3" indent="-342900">
              <a:spcBef>
                <a:spcPts val="505"/>
              </a:spcBef>
              <a:buFont typeface="Courier New" panose="02070309020205020404" pitchFamily="49" charset="0"/>
              <a:buChar char="o"/>
              <a:tabLst>
                <a:tab pos="335915" algn="l"/>
              </a:tabLst>
            </a:pPr>
            <a:r>
              <a:rPr sz="2200" dirty="0">
                <a:latin typeface="Arial"/>
                <a:cs typeface="Arial"/>
              </a:rPr>
              <a:t>the</a:t>
            </a:r>
            <a:r>
              <a:rPr sz="2200" spc="-10" dirty="0">
                <a:latin typeface="Arial"/>
                <a:cs typeface="Arial"/>
              </a:rPr>
              <a:t> </a:t>
            </a:r>
            <a:r>
              <a:rPr sz="2200" dirty="0">
                <a:latin typeface="Arial"/>
                <a:cs typeface="Arial"/>
              </a:rPr>
              <a:t>name</a:t>
            </a:r>
            <a:r>
              <a:rPr sz="2200" spc="-30" dirty="0">
                <a:latin typeface="Arial"/>
                <a:cs typeface="Arial"/>
              </a:rPr>
              <a:t> </a:t>
            </a:r>
            <a:r>
              <a:rPr sz="2200" dirty="0">
                <a:latin typeface="Arial"/>
                <a:cs typeface="Arial"/>
              </a:rPr>
              <a:t>of</a:t>
            </a:r>
            <a:r>
              <a:rPr sz="2200" spc="-20" dirty="0">
                <a:latin typeface="Arial"/>
                <a:cs typeface="Arial"/>
              </a:rPr>
              <a:t> </a:t>
            </a:r>
            <a:r>
              <a:rPr sz="2200" dirty="0">
                <a:latin typeface="Arial"/>
                <a:cs typeface="Arial"/>
              </a:rPr>
              <a:t>the</a:t>
            </a:r>
            <a:r>
              <a:rPr sz="2200" spc="-5" dirty="0">
                <a:latin typeface="Arial"/>
                <a:cs typeface="Arial"/>
              </a:rPr>
              <a:t> </a:t>
            </a:r>
            <a:r>
              <a:rPr sz="2200" dirty="0">
                <a:latin typeface="Arial"/>
                <a:cs typeface="Arial"/>
              </a:rPr>
              <a:t>trainee</a:t>
            </a:r>
            <a:r>
              <a:rPr sz="2200" spc="-35" dirty="0">
                <a:latin typeface="Arial"/>
                <a:cs typeface="Arial"/>
              </a:rPr>
              <a:t> </a:t>
            </a:r>
            <a:r>
              <a:rPr sz="2200" dirty="0">
                <a:latin typeface="Arial"/>
                <a:cs typeface="Arial"/>
              </a:rPr>
              <a:t>and</a:t>
            </a:r>
            <a:r>
              <a:rPr sz="2200" spc="-15" dirty="0">
                <a:latin typeface="Arial"/>
                <a:cs typeface="Arial"/>
              </a:rPr>
              <a:t> </a:t>
            </a:r>
            <a:r>
              <a:rPr sz="2200" dirty="0">
                <a:latin typeface="Arial"/>
                <a:cs typeface="Arial"/>
              </a:rPr>
              <a:t>signed</a:t>
            </a:r>
            <a:r>
              <a:rPr sz="2200" spc="-30" dirty="0">
                <a:latin typeface="Arial"/>
                <a:cs typeface="Arial"/>
              </a:rPr>
              <a:t> </a:t>
            </a:r>
            <a:r>
              <a:rPr sz="2200" dirty="0">
                <a:latin typeface="Arial"/>
                <a:cs typeface="Arial"/>
              </a:rPr>
              <a:t>confirmation</a:t>
            </a:r>
            <a:r>
              <a:rPr sz="2200" spc="-40" dirty="0">
                <a:latin typeface="Arial"/>
                <a:cs typeface="Arial"/>
              </a:rPr>
              <a:t> </a:t>
            </a:r>
            <a:r>
              <a:rPr sz="2200" dirty="0">
                <a:latin typeface="Arial"/>
                <a:cs typeface="Arial"/>
              </a:rPr>
              <a:t>of</a:t>
            </a:r>
            <a:r>
              <a:rPr sz="2200" spc="-5" dirty="0">
                <a:latin typeface="Arial"/>
                <a:cs typeface="Arial"/>
              </a:rPr>
              <a:t> </a:t>
            </a:r>
            <a:r>
              <a:rPr sz="2200" spc="-10" dirty="0">
                <a:latin typeface="Arial"/>
                <a:cs typeface="Arial"/>
              </a:rPr>
              <a:t>attendance.</a:t>
            </a:r>
            <a:endParaRPr sz="2200" dirty="0">
              <a:latin typeface="Arial"/>
              <a:cs typeface="Arial"/>
            </a:endParaRPr>
          </a:p>
          <a:p>
            <a:pPr marL="812165" lvl="3" indent="-342900">
              <a:spcBef>
                <a:spcPts val="480"/>
              </a:spcBef>
              <a:buFont typeface="Courier New" panose="02070309020205020404" pitchFamily="49" charset="0"/>
              <a:buChar char="o"/>
              <a:tabLst>
                <a:tab pos="335915" algn="l"/>
              </a:tabLst>
            </a:pPr>
            <a:r>
              <a:rPr sz="2200" dirty="0">
                <a:latin typeface="Arial"/>
                <a:cs typeface="Arial"/>
              </a:rPr>
              <a:t>the</a:t>
            </a:r>
            <a:r>
              <a:rPr sz="2200" spc="-5" dirty="0">
                <a:latin typeface="Arial"/>
                <a:cs typeface="Arial"/>
              </a:rPr>
              <a:t> </a:t>
            </a:r>
            <a:r>
              <a:rPr sz="2200" dirty="0">
                <a:latin typeface="Arial"/>
                <a:cs typeface="Arial"/>
              </a:rPr>
              <a:t>date</a:t>
            </a:r>
            <a:r>
              <a:rPr sz="2200" spc="-25" dirty="0">
                <a:latin typeface="Arial"/>
                <a:cs typeface="Arial"/>
              </a:rPr>
              <a:t> </a:t>
            </a:r>
            <a:r>
              <a:rPr sz="2200" dirty="0">
                <a:latin typeface="Arial"/>
                <a:cs typeface="Arial"/>
              </a:rPr>
              <a:t>of</a:t>
            </a:r>
            <a:r>
              <a:rPr sz="2200" spc="-5" dirty="0">
                <a:latin typeface="Arial"/>
                <a:cs typeface="Arial"/>
              </a:rPr>
              <a:t> </a:t>
            </a:r>
            <a:r>
              <a:rPr sz="2200" dirty="0">
                <a:latin typeface="Arial"/>
                <a:cs typeface="Arial"/>
              </a:rPr>
              <a:t>the</a:t>
            </a:r>
            <a:r>
              <a:rPr sz="2200" spc="-10" dirty="0">
                <a:latin typeface="Arial"/>
                <a:cs typeface="Arial"/>
              </a:rPr>
              <a:t> training.</a:t>
            </a:r>
            <a:endParaRPr sz="2200" dirty="0">
              <a:latin typeface="Arial"/>
              <a:cs typeface="Arial"/>
            </a:endParaRPr>
          </a:p>
          <a:p>
            <a:pPr marL="812165" lvl="3" indent="-342900">
              <a:spcBef>
                <a:spcPts val="480"/>
              </a:spcBef>
              <a:buFont typeface="Courier New" panose="02070309020205020404" pitchFamily="49" charset="0"/>
              <a:buChar char="o"/>
              <a:tabLst>
                <a:tab pos="335915" algn="l"/>
              </a:tabLst>
            </a:pPr>
            <a:r>
              <a:rPr sz="2200" dirty="0">
                <a:latin typeface="Arial"/>
                <a:cs typeface="Arial"/>
              </a:rPr>
              <a:t>the</a:t>
            </a:r>
            <a:r>
              <a:rPr sz="2200" spc="-10" dirty="0">
                <a:latin typeface="Arial"/>
                <a:cs typeface="Arial"/>
              </a:rPr>
              <a:t> </a:t>
            </a:r>
            <a:r>
              <a:rPr sz="2200" dirty="0">
                <a:latin typeface="Arial"/>
                <a:cs typeface="Arial"/>
              </a:rPr>
              <a:t>title</a:t>
            </a:r>
            <a:r>
              <a:rPr sz="2200" spc="5" dirty="0">
                <a:latin typeface="Arial"/>
                <a:cs typeface="Arial"/>
              </a:rPr>
              <a:t> </a:t>
            </a:r>
            <a:r>
              <a:rPr sz="2200" dirty="0">
                <a:latin typeface="Arial"/>
                <a:cs typeface="Arial"/>
              </a:rPr>
              <a:t>or</a:t>
            </a:r>
            <a:r>
              <a:rPr sz="2200" spc="-5" dirty="0">
                <a:latin typeface="Arial"/>
                <a:cs typeface="Arial"/>
              </a:rPr>
              <a:t> </a:t>
            </a:r>
            <a:r>
              <a:rPr sz="2200" dirty="0">
                <a:latin typeface="Arial"/>
                <a:cs typeface="Arial"/>
              </a:rPr>
              <a:t>course</a:t>
            </a:r>
            <a:r>
              <a:rPr sz="2200" spc="-50" dirty="0">
                <a:latin typeface="Arial"/>
                <a:cs typeface="Arial"/>
              </a:rPr>
              <a:t> </a:t>
            </a:r>
            <a:r>
              <a:rPr sz="2200" dirty="0">
                <a:latin typeface="Arial"/>
                <a:cs typeface="Arial"/>
              </a:rPr>
              <a:t>contents,</a:t>
            </a:r>
            <a:r>
              <a:rPr sz="2200" spc="-40" dirty="0">
                <a:latin typeface="Arial"/>
                <a:cs typeface="Arial"/>
              </a:rPr>
              <a:t> </a:t>
            </a:r>
            <a:r>
              <a:rPr sz="2200" dirty="0">
                <a:latin typeface="Arial"/>
                <a:cs typeface="Arial"/>
              </a:rPr>
              <a:t>as </a:t>
            </a:r>
            <a:r>
              <a:rPr sz="2200" spc="-10" dirty="0">
                <a:latin typeface="Arial"/>
                <a:cs typeface="Arial"/>
              </a:rPr>
              <a:t>appropriate.</a:t>
            </a:r>
            <a:endParaRPr sz="2200" dirty="0">
              <a:latin typeface="Arial"/>
              <a:cs typeface="Arial"/>
            </a:endParaRPr>
          </a:p>
          <a:p>
            <a:pPr marL="812165" lvl="3" indent="-342900">
              <a:spcBef>
                <a:spcPts val="480"/>
              </a:spcBef>
              <a:buFont typeface="Courier New" panose="02070309020205020404" pitchFamily="49" charset="0"/>
              <a:buChar char="o"/>
              <a:tabLst>
                <a:tab pos="335915" algn="l"/>
              </a:tabLst>
            </a:pPr>
            <a:r>
              <a:rPr sz="2200" dirty="0">
                <a:latin typeface="Arial"/>
                <a:cs typeface="Arial"/>
              </a:rPr>
              <a:t>the</a:t>
            </a:r>
            <a:r>
              <a:rPr sz="2200" spc="-10" dirty="0">
                <a:latin typeface="Arial"/>
                <a:cs typeface="Arial"/>
              </a:rPr>
              <a:t> </a:t>
            </a:r>
            <a:r>
              <a:rPr sz="2200" dirty="0">
                <a:latin typeface="Arial"/>
                <a:cs typeface="Arial"/>
              </a:rPr>
              <a:t>training</a:t>
            </a:r>
            <a:r>
              <a:rPr sz="2200" spc="-20" dirty="0">
                <a:latin typeface="Arial"/>
                <a:cs typeface="Arial"/>
              </a:rPr>
              <a:t> </a:t>
            </a:r>
            <a:r>
              <a:rPr sz="2200" spc="-10" dirty="0">
                <a:latin typeface="Arial"/>
                <a:cs typeface="Arial"/>
              </a:rPr>
              <a:t>provider.</a:t>
            </a:r>
            <a:endParaRPr sz="2200" dirty="0">
              <a:latin typeface="Arial"/>
              <a:cs typeface="Arial"/>
            </a:endParaRPr>
          </a:p>
        </p:txBody>
      </p:sp>
      <p:sp>
        <p:nvSpPr>
          <p:cNvPr id="3" name="object 3"/>
          <p:cNvSpPr txBox="1">
            <a:spLocks noGrp="1"/>
          </p:cNvSpPr>
          <p:nvPr>
            <p:ph type="title"/>
          </p:nvPr>
        </p:nvSpPr>
        <p:spPr>
          <a:xfrm>
            <a:off x="1779558" y="135753"/>
            <a:ext cx="10309284" cy="949746"/>
          </a:xfrm>
          <a:prstGeom prst="rect">
            <a:avLst/>
          </a:prstGeom>
        </p:spPr>
        <p:txBody>
          <a:bodyPr vert="horz" wrap="square" lIns="0" tIns="391921" rIns="0" bIns="0" rtlCol="0">
            <a:spAutoFit/>
          </a:bodyPr>
          <a:lstStyle/>
          <a:p>
            <a:pPr marL="1772285">
              <a:spcBef>
                <a:spcPts val="105"/>
              </a:spcBef>
            </a:pPr>
            <a:r>
              <a:rPr sz="3600" b="1" dirty="0">
                <a:solidFill>
                  <a:srgbClr val="335B74"/>
                </a:solidFill>
                <a:latin typeface="Arial" panose="020B0604020202020204" pitchFamily="34" charset="0"/>
                <a:cs typeface="Arial" panose="020B0604020202020204" pitchFamily="34" charset="0"/>
              </a:rPr>
              <a:t>SECTION</a:t>
            </a:r>
            <a:r>
              <a:rPr sz="3600" b="1" spc="-25" dirty="0">
                <a:solidFill>
                  <a:srgbClr val="335B74"/>
                </a:solidFill>
                <a:latin typeface="Arial" panose="020B0604020202020204" pitchFamily="34" charset="0"/>
                <a:cs typeface="Arial" panose="020B0604020202020204" pitchFamily="34" charset="0"/>
              </a:rPr>
              <a:t> 4</a:t>
            </a:r>
            <a:r>
              <a:rPr sz="3600" b="1" i="0" spc="-25" dirty="0">
                <a:solidFill>
                  <a:srgbClr val="335B74"/>
                </a:solidFill>
                <a:latin typeface="Arial" panose="020B0604020202020204" pitchFamily="34" charset="0"/>
                <a:cs typeface="Arial" panose="020B0604020202020204" pitchFamily="34" charset="0"/>
              </a:rPr>
              <a:t>:</a:t>
            </a:r>
            <a:r>
              <a:rPr lang="en-US" sz="3600" b="1" i="0" spc="-25" dirty="0">
                <a:solidFill>
                  <a:srgbClr val="335B74"/>
                </a:solidFill>
                <a:latin typeface="Arial" panose="020B0604020202020204" pitchFamily="34" charset="0"/>
                <a:cs typeface="Arial" panose="020B0604020202020204" pitchFamily="34" charset="0"/>
              </a:rPr>
              <a:t> </a:t>
            </a:r>
            <a:r>
              <a:rPr sz="3600" b="1" spc="-25" dirty="0">
                <a:solidFill>
                  <a:srgbClr val="335B74"/>
                </a:solidFill>
                <a:latin typeface="Arial" panose="020B0604020202020204" pitchFamily="34" charset="0"/>
                <a:cs typeface="Arial" panose="020B0604020202020204" pitchFamily="34" charset="0"/>
              </a:rPr>
              <a:t>Training</a:t>
            </a:r>
          </a:p>
        </p:txBody>
      </p:sp>
      <p:sp>
        <p:nvSpPr>
          <p:cNvPr id="4" name="TextBox 3"/>
          <p:cNvSpPr txBox="1"/>
          <p:nvPr/>
        </p:nvSpPr>
        <p:spPr>
          <a:xfrm>
            <a:off x="2024223" y="2340229"/>
            <a:ext cx="7865745" cy="769441"/>
          </a:xfrm>
          <a:prstGeom prst="rect">
            <a:avLst/>
          </a:prstGeom>
          <a:solidFill>
            <a:schemeClr val="accent2">
              <a:lumMod val="20000"/>
              <a:lumOff val="80000"/>
            </a:schemeClr>
          </a:solidFill>
          <a:ln>
            <a:solidFill>
              <a:schemeClr val="bg2"/>
            </a:solidFill>
          </a:ln>
        </p:spPr>
        <p:txBody>
          <a:bodyPr wrap="square" rtlCol="0" anchor="ctr" anchorCtr="1">
            <a:spAutoFit/>
          </a:bodyPr>
          <a:lstStyle/>
          <a:p>
            <a:r>
              <a:rPr lang="en-US" sz="2200" dirty="0">
                <a:solidFill>
                  <a:srgbClr val="335B74"/>
                </a:solidFill>
                <a:latin typeface="Arial"/>
                <a:cs typeface="Arial"/>
              </a:rPr>
              <a:t>The</a:t>
            </a:r>
            <a:r>
              <a:rPr lang="en-US" sz="2200" spc="-140" dirty="0">
                <a:solidFill>
                  <a:srgbClr val="335B74"/>
                </a:solidFill>
                <a:latin typeface="Arial"/>
                <a:cs typeface="Arial"/>
              </a:rPr>
              <a:t> </a:t>
            </a:r>
            <a:r>
              <a:rPr lang="en-US" sz="2200" dirty="0">
                <a:solidFill>
                  <a:srgbClr val="335B74"/>
                </a:solidFill>
                <a:latin typeface="Arial"/>
                <a:cs typeface="Arial"/>
              </a:rPr>
              <a:t>Applicant</a:t>
            </a:r>
            <a:r>
              <a:rPr lang="en-US" sz="2200" spc="-30" dirty="0">
                <a:solidFill>
                  <a:srgbClr val="335B74"/>
                </a:solidFill>
                <a:latin typeface="Arial"/>
                <a:cs typeface="Arial"/>
              </a:rPr>
              <a:t> </a:t>
            </a:r>
            <a:r>
              <a:rPr lang="en-US" sz="2200" dirty="0">
                <a:solidFill>
                  <a:srgbClr val="335B74"/>
                </a:solidFill>
                <a:latin typeface="Arial"/>
                <a:cs typeface="Arial"/>
              </a:rPr>
              <a:t>shall</a:t>
            </a:r>
            <a:r>
              <a:rPr lang="en-US" sz="2200" spc="-10" dirty="0">
                <a:solidFill>
                  <a:srgbClr val="335B74"/>
                </a:solidFill>
                <a:latin typeface="Arial"/>
                <a:cs typeface="Arial"/>
              </a:rPr>
              <a:t> </a:t>
            </a:r>
            <a:r>
              <a:rPr lang="en-US" sz="2200" dirty="0">
                <a:solidFill>
                  <a:srgbClr val="335B74"/>
                </a:solidFill>
                <a:latin typeface="Arial"/>
                <a:cs typeface="Arial"/>
              </a:rPr>
              <a:t>put</a:t>
            </a:r>
            <a:r>
              <a:rPr lang="en-US" sz="2200" spc="-25" dirty="0">
                <a:solidFill>
                  <a:srgbClr val="335B74"/>
                </a:solidFill>
                <a:latin typeface="Arial"/>
                <a:cs typeface="Arial"/>
              </a:rPr>
              <a:t> </a:t>
            </a:r>
            <a:r>
              <a:rPr lang="en-US" sz="2200" dirty="0">
                <a:solidFill>
                  <a:srgbClr val="335B74"/>
                </a:solidFill>
                <a:latin typeface="Arial"/>
                <a:cs typeface="Arial"/>
              </a:rPr>
              <a:t>in</a:t>
            </a:r>
            <a:r>
              <a:rPr lang="en-US" sz="2200" spc="-15" dirty="0">
                <a:solidFill>
                  <a:srgbClr val="335B74"/>
                </a:solidFill>
                <a:latin typeface="Arial"/>
                <a:cs typeface="Arial"/>
              </a:rPr>
              <a:t> </a:t>
            </a:r>
            <a:r>
              <a:rPr lang="en-US" sz="2200" dirty="0">
                <a:solidFill>
                  <a:srgbClr val="335B74"/>
                </a:solidFill>
                <a:latin typeface="Arial"/>
                <a:cs typeface="Arial"/>
              </a:rPr>
              <a:t>place</a:t>
            </a:r>
            <a:r>
              <a:rPr lang="en-US" sz="2200" spc="-20" dirty="0">
                <a:solidFill>
                  <a:srgbClr val="335B74"/>
                </a:solidFill>
                <a:latin typeface="Arial"/>
                <a:cs typeface="Arial"/>
              </a:rPr>
              <a:t> </a:t>
            </a:r>
            <a:r>
              <a:rPr lang="en-US" sz="2200" dirty="0">
                <a:solidFill>
                  <a:srgbClr val="335B74"/>
                </a:solidFill>
                <a:latin typeface="Arial"/>
                <a:cs typeface="Arial"/>
              </a:rPr>
              <a:t>documented</a:t>
            </a:r>
            <a:r>
              <a:rPr lang="en-US" sz="2200" spc="-100" dirty="0">
                <a:solidFill>
                  <a:srgbClr val="335B74"/>
                </a:solidFill>
                <a:latin typeface="Arial"/>
                <a:cs typeface="Arial"/>
              </a:rPr>
              <a:t> </a:t>
            </a:r>
            <a:r>
              <a:rPr lang="en-US" sz="2200" dirty="0">
                <a:solidFill>
                  <a:srgbClr val="335B74"/>
                </a:solidFill>
                <a:latin typeface="Arial"/>
                <a:cs typeface="Arial"/>
              </a:rPr>
              <a:t>programs</a:t>
            </a:r>
            <a:r>
              <a:rPr lang="en-US" sz="2200" spc="-35" dirty="0">
                <a:solidFill>
                  <a:srgbClr val="335B74"/>
                </a:solidFill>
                <a:latin typeface="Arial"/>
                <a:cs typeface="Arial"/>
              </a:rPr>
              <a:t> </a:t>
            </a:r>
            <a:r>
              <a:rPr lang="en-US" sz="2200" spc="-10" dirty="0">
                <a:solidFill>
                  <a:srgbClr val="335B74"/>
                </a:solidFill>
                <a:latin typeface="Arial"/>
                <a:cs typeface="Arial"/>
              </a:rPr>
              <a:t>covering </a:t>
            </a:r>
            <a:r>
              <a:rPr lang="en-US" sz="2200" dirty="0">
                <a:solidFill>
                  <a:srgbClr val="335B74"/>
                </a:solidFill>
                <a:latin typeface="Arial"/>
                <a:cs typeface="Arial"/>
              </a:rPr>
              <a:t>the</a:t>
            </a:r>
            <a:r>
              <a:rPr lang="en-US" sz="2200" spc="-25" dirty="0">
                <a:solidFill>
                  <a:srgbClr val="335B74"/>
                </a:solidFill>
                <a:latin typeface="Arial"/>
                <a:cs typeface="Arial"/>
              </a:rPr>
              <a:t> </a:t>
            </a:r>
            <a:r>
              <a:rPr lang="en-US" sz="2200" dirty="0">
                <a:solidFill>
                  <a:srgbClr val="335B74"/>
                </a:solidFill>
                <a:latin typeface="Arial"/>
                <a:cs typeface="Arial"/>
              </a:rPr>
              <a:t>training</a:t>
            </a:r>
            <a:r>
              <a:rPr lang="en-US" sz="2200" spc="-25" dirty="0">
                <a:solidFill>
                  <a:srgbClr val="335B74"/>
                </a:solidFill>
                <a:latin typeface="Arial"/>
                <a:cs typeface="Arial"/>
              </a:rPr>
              <a:t> </a:t>
            </a:r>
            <a:r>
              <a:rPr lang="en-US" sz="2200" dirty="0">
                <a:solidFill>
                  <a:srgbClr val="335B74"/>
                </a:solidFill>
                <a:latin typeface="Arial"/>
                <a:cs typeface="Arial"/>
              </a:rPr>
              <a:t>needs</a:t>
            </a:r>
            <a:r>
              <a:rPr lang="en-US" sz="2200" spc="-30" dirty="0">
                <a:solidFill>
                  <a:srgbClr val="335B74"/>
                </a:solidFill>
                <a:latin typeface="Arial"/>
                <a:cs typeface="Arial"/>
              </a:rPr>
              <a:t> </a:t>
            </a:r>
            <a:r>
              <a:rPr lang="en-US" sz="2200" dirty="0">
                <a:solidFill>
                  <a:srgbClr val="335B74"/>
                </a:solidFill>
                <a:latin typeface="Arial"/>
                <a:cs typeface="Arial"/>
              </a:rPr>
              <a:t>of</a:t>
            </a:r>
            <a:r>
              <a:rPr lang="en-US" sz="2200" spc="-25" dirty="0">
                <a:solidFill>
                  <a:srgbClr val="335B74"/>
                </a:solidFill>
                <a:latin typeface="Arial"/>
                <a:cs typeface="Arial"/>
              </a:rPr>
              <a:t> </a:t>
            </a:r>
            <a:r>
              <a:rPr lang="en-US" sz="2200" dirty="0">
                <a:solidFill>
                  <a:srgbClr val="335B74"/>
                </a:solidFill>
                <a:latin typeface="Arial"/>
                <a:cs typeface="Arial"/>
              </a:rPr>
              <a:t>all</a:t>
            </a:r>
            <a:r>
              <a:rPr lang="en-US" sz="2200" spc="-10" dirty="0">
                <a:solidFill>
                  <a:srgbClr val="335B74"/>
                </a:solidFill>
                <a:latin typeface="Arial"/>
                <a:cs typeface="Arial"/>
              </a:rPr>
              <a:t> </a:t>
            </a:r>
            <a:r>
              <a:rPr lang="en-US" sz="2200" dirty="0">
                <a:solidFill>
                  <a:srgbClr val="335B74"/>
                </a:solidFill>
                <a:latin typeface="Arial"/>
                <a:cs typeface="Arial"/>
              </a:rPr>
              <a:t>relevant</a:t>
            </a:r>
            <a:r>
              <a:rPr lang="en-US" sz="2200" spc="-30" dirty="0">
                <a:solidFill>
                  <a:srgbClr val="335B74"/>
                </a:solidFill>
                <a:latin typeface="Arial"/>
                <a:cs typeface="Arial"/>
              </a:rPr>
              <a:t> </a:t>
            </a:r>
            <a:r>
              <a:rPr lang="en-US" sz="2200" spc="-10" dirty="0">
                <a:solidFill>
                  <a:srgbClr val="335B74"/>
                </a:solidFill>
                <a:latin typeface="Arial"/>
                <a:cs typeface="Arial"/>
              </a:rPr>
              <a:t>personnel.</a:t>
            </a:r>
            <a:endParaRPr lang="en-US" sz="2200" dirty="0">
              <a:solidFill>
                <a:srgbClr val="335B74"/>
              </a:solidFill>
            </a:endParaRPr>
          </a:p>
        </p:txBody>
      </p:sp>
    </p:spTree>
    <p:extLst>
      <p:ext uri="{BB962C8B-B14F-4D97-AF65-F5344CB8AC3E}">
        <p14:creationId xmlns:p14="http://schemas.microsoft.com/office/powerpoint/2010/main" val="312840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67085" y="2583117"/>
            <a:ext cx="7978775" cy="2383345"/>
          </a:xfrm>
          <a:prstGeom prst="rect">
            <a:avLst/>
          </a:prstGeom>
          <a:solidFill>
            <a:srgbClr val="002060"/>
          </a:solidFill>
        </p:spPr>
        <p:txBody>
          <a:bodyPr vert="horz" wrap="square" lIns="0" tIns="13335" rIns="0" bIns="0" rtlCol="0">
            <a:spAutoFit/>
          </a:bodyPr>
          <a:lstStyle/>
          <a:p>
            <a:pPr marL="12700" marR="42545" algn="just">
              <a:spcBef>
                <a:spcPts val="105"/>
              </a:spcBef>
            </a:pPr>
            <a:r>
              <a:rPr sz="2200" dirty="0">
                <a:latin typeface="Arial"/>
                <a:cs typeface="Arial"/>
              </a:rPr>
              <a:t>4.2</a:t>
            </a:r>
            <a:r>
              <a:rPr sz="2200" spc="-75" dirty="0">
                <a:latin typeface="Arial"/>
                <a:cs typeface="Arial"/>
              </a:rPr>
              <a:t> </a:t>
            </a:r>
            <a:r>
              <a:rPr sz="2200" dirty="0">
                <a:latin typeface="Arial"/>
                <a:cs typeface="Arial"/>
              </a:rPr>
              <a:t>The</a:t>
            </a:r>
            <a:r>
              <a:rPr sz="2200" spc="-135" dirty="0">
                <a:latin typeface="Arial"/>
                <a:cs typeface="Arial"/>
              </a:rPr>
              <a:t> </a:t>
            </a:r>
            <a:r>
              <a:rPr sz="2200" dirty="0">
                <a:latin typeface="Arial"/>
                <a:cs typeface="Arial"/>
              </a:rPr>
              <a:t>Applicant</a:t>
            </a:r>
            <a:r>
              <a:rPr sz="2200" spc="-20" dirty="0">
                <a:latin typeface="Arial"/>
                <a:cs typeface="Arial"/>
              </a:rPr>
              <a:t> </a:t>
            </a:r>
            <a:r>
              <a:rPr sz="2200" dirty="0">
                <a:latin typeface="Arial"/>
                <a:cs typeface="Arial"/>
              </a:rPr>
              <a:t>shall</a:t>
            </a:r>
            <a:r>
              <a:rPr sz="2200" spc="-30" dirty="0">
                <a:latin typeface="Arial"/>
                <a:cs typeface="Arial"/>
              </a:rPr>
              <a:t> </a:t>
            </a:r>
            <a:r>
              <a:rPr sz="2200" dirty="0">
                <a:latin typeface="Arial"/>
                <a:cs typeface="Arial"/>
              </a:rPr>
              <a:t>routinely</a:t>
            </a:r>
            <a:r>
              <a:rPr sz="2200" spc="-35" dirty="0">
                <a:latin typeface="Arial"/>
                <a:cs typeface="Arial"/>
              </a:rPr>
              <a:t> </a:t>
            </a:r>
            <a:r>
              <a:rPr sz="2200" dirty="0">
                <a:latin typeface="Arial"/>
                <a:cs typeface="Arial"/>
              </a:rPr>
              <a:t>review</a:t>
            </a:r>
            <a:r>
              <a:rPr sz="2200" spc="-25" dirty="0">
                <a:latin typeface="Arial"/>
                <a:cs typeface="Arial"/>
              </a:rPr>
              <a:t> </a:t>
            </a:r>
            <a:r>
              <a:rPr sz="2200" dirty="0">
                <a:latin typeface="Arial"/>
                <a:cs typeface="Arial"/>
              </a:rPr>
              <a:t>the</a:t>
            </a:r>
            <a:r>
              <a:rPr sz="2200" spc="-30" dirty="0">
                <a:latin typeface="Arial"/>
                <a:cs typeface="Arial"/>
              </a:rPr>
              <a:t> </a:t>
            </a:r>
            <a:r>
              <a:rPr sz="2200" dirty="0">
                <a:latin typeface="Arial"/>
                <a:cs typeface="Arial"/>
              </a:rPr>
              <a:t>competences</a:t>
            </a:r>
            <a:r>
              <a:rPr sz="2200" spc="-60" dirty="0">
                <a:latin typeface="Arial"/>
                <a:cs typeface="Arial"/>
              </a:rPr>
              <a:t> </a:t>
            </a:r>
            <a:r>
              <a:rPr sz="2200" dirty="0">
                <a:latin typeface="Arial"/>
                <a:cs typeface="Arial"/>
              </a:rPr>
              <a:t>of</a:t>
            </a:r>
            <a:r>
              <a:rPr sz="2200" spc="-30" dirty="0">
                <a:latin typeface="Arial"/>
                <a:cs typeface="Arial"/>
              </a:rPr>
              <a:t> </a:t>
            </a:r>
            <a:r>
              <a:rPr sz="2200" dirty="0">
                <a:latin typeface="Arial"/>
                <a:cs typeface="Arial"/>
              </a:rPr>
              <a:t>its</a:t>
            </a:r>
            <a:r>
              <a:rPr sz="2200" spc="-15" dirty="0">
                <a:latin typeface="Arial"/>
                <a:cs typeface="Arial"/>
              </a:rPr>
              <a:t> </a:t>
            </a:r>
            <a:r>
              <a:rPr sz="2200" dirty="0">
                <a:latin typeface="Arial"/>
                <a:cs typeface="Arial"/>
              </a:rPr>
              <a:t>staff,</a:t>
            </a:r>
            <a:r>
              <a:rPr sz="2200" spc="-45" dirty="0">
                <a:latin typeface="Arial"/>
                <a:cs typeface="Arial"/>
              </a:rPr>
              <a:t> </a:t>
            </a:r>
            <a:r>
              <a:rPr sz="2200" spc="-25" dirty="0">
                <a:latin typeface="Arial"/>
                <a:cs typeface="Arial"/>
              </a:rPr>
              <a:t>at </a:t>
            </a:r>
            <a:r>
              <a:rPr sz="2200" dirty="0">
                <a:latin typeface="Arial"/>
                <a:cs typeface="Arial"/>
              </a:rPr>
              <a:t>least</a:t>
            </a:r>
            <a:r>
              <a:rPr sz="2200" spc="-45" dirty="0">
                <a:latin typeface="Arial"/>
                <a:cs typeface="Arial"/>
              </a:rPr>
              <a:t> </a:t>
            </a:r>
            <a:r>
              <a:rPr sz="2200" dirty="0">
                <a:latin typeface="Arial"/>
                <a:cs typeface="Arial"/>
              </a:rPr>
              <a:t>annually;</a:t>
            </a:r>
            <a:r>
              <a:rPr sz="2200" spc="-40" dirty="0">
                <a:latin typeface="Arial"/>
                <a:cs typeface="Arial"/>
              </a:rPr>
              <a:t> </a:t>
            </a:r>
            <a:r>
              <a:rPr sz="2200" dirty="0">
                <a:latin typeface="Arial"/>
                <a:cs typeface="Arial"/>
              </a:rPr>
              <a:t>and</a:t>
            </a:r>
            <a:r>
              <a:rPr sz="2200" spc="-30" dirty="0">
                <a:latin typeface="Arial"/>
                <a:cs typeface="Arial"/>
              </a:rPr>
              <a:t> </a:t>
            </a:r>
            <a:r>
              <a:rPr sz="2200" dirty="0">
                <a:latin typeface="Arial"/>
                <a:cs typeface="Arial"/>
              </a:rPr>
              <a:t>provide</a:t>
            </a:r>
            <a:r>
              <a:rPr sz="2200" spc="-35" dirty="0">
                <a:latin typeface="Arial"/>
                <a:cs typeface="Arial"/>
              </a:rPr>
              <a:t> </a:t>
            </a:r>
            <a:r>
              <a:rPr sz="2200" dirty="0">
                <a:latin typeface="Arial"/>
                <a:cs typeface="Arial"/>
              </a:rPr>
              <a:t>appropriate</a:t>
            </a:r>
            <a:r>
              <a:rPr sz="2200" spc="-55" dirty="0">
                <a:latin typeface="Arial"/>
                <a:cs typeface="Arial"/>
              </a:rPr>
              <a:t> </a:t>
            </a:r>
            <a:r>
              <a:rPr sz="2200" dirty="0">
                <a:latin typeface="Arial"/>
                <a:cs typeface="Arial"/>
              </a:rPr>
              <a:t>training</a:t>
            </a:r>
            <a:r>
              <a:rPr sz="2200" spc="-45" dirty="0">
                <a:latin typeface="Arial"/>
                <a:cs typeface="Arial"/>
              </a:rPr>
              <a:t> </a:t>
            </a:r>
            <a:r>
              <a:rPr sz="2200" dirty="0">
                <a:latin typeface="Arial"/>
                <a:cs typeface="Arial"/>
              </a:rPr>
              <a:t>in</a:t>
            </a:r>
            <a:r>
              <a:rPr sz="2200" spc="-20" dirty="0">
                <a:latin typeface="Arial"/>
                <a:cs typeface="Arial"/>
              </a:rPr>
              <a:t> </a:t>
            </a:r>
            <a:r>
              <a:rPr sz="2200" dirty="0">
                <a:latin typeface="Arial"/>
                <a:cs typeface="Arial"/>
              </a:rPr>
              <a:t>the</a:t>
            </a:r>
            <a:r>
              <a:rPr sz="2200" spc="-25" dirty="0">
                <a:latin typeface="Arial"/>
                <a:cs typeface="Arial"/>
              </a:rPr>
              <a:t> </a:t>
            </a:r>
            <a:r>
              <a:rPr sz="2200" dirty="0">
                <a:latin typeface="Arial"/>
                <a:cs typeface="Arial"/>
              </a:rPr>
              <a:t>form</a:t>
            </a:r>
            <a:r>
              <a:rPr sz="2200" spc="-50" dirty="0">
                <a:latin typeface="Arial"/>
                <a:cs typeface="Arial"/>
              </a:rPr>
              <a:t> </a:t>
            </a:r>
            <a:r>
              <a:rPr sz="2200" dirty="0">
                <a:latin typeface="Arial"/>
                <a:cs typeface="Arial"/>
              </a:rPr>
              <a:t>of</a:t>
            </a:r>
            <a:r>
              <a:rPr sz="2200" spc="-35" dirty="0">
                <a:latin typeface="Arial"/>
                <a:cs typeface="Arial"/>
              </a:rPr>
              <a:t> </a:t>
            </a:r>
            <a:r>
              <a:rPr sz="2200" spc="-10" dirty="0">
                <a:latin typeface="Arial"/>
                <a:cs typeface="Arial"/>
              </a:rPr>
              <a:t>refresher </a:t>
            </a:r>
            <a:r>
              <a:rPr sz="2200" dirty="0">
                <a:latin typeface="Arial"/>
                <a:cs typeface="Arial"/>
              </a:rPr>
              <a:t>training</a:t>
            </a:r>
            <a:r>
              <a:rPr sz="2200" spc="-25" dirty="0">
                <a:latin typeface="Arial"/>
                <a:cs typeface="Arial"/>
              </a:rPr>
              <a:t> </a:t>
            </a:r>
            <a:r>
              <a:rPr sz="2200" dirty="0">
                <a:latin typeface="Arial"/>
                <a:cs typeface="Arial"/>
              </a:rPr>
              <a:t>or</a:t>
            </a:r>
            <a:r>
              <a:rPr sz="2200" spc="-30" dirty="0">
                <a:latin typeface="Arial"/>
                <a:cs typeface="Arial"/>
              </a:rPr>
              <a:t> </a:t>
            </a:r>
            <a:r>
              <a:rPr sz="2200" dirty="0">
                <a:latin typeface="Arial"/>
                <a:cs typeface="Arial"/>
              </a:rPr>
              <a:t>coaching,</a:t>
            </a:r>
            <a:r>
              <a:rPr sz="2200" spc="-35" dirty="0">
                <a:latin typeface="Arial"/>
                <a:cs typeface="Arial"/>
              </a:rPr>
              <a:t> </a:t>
            </a:r>
            <a:r>
              <a:rPr sz="2200" dirty="0">
                <a:latin typeface="Arial"/>
                <a:cs typeface="Arial"/>
              </a:rPr>
              <a:t>mentoring</a:t>
            </a:r>
            <a:r>
              <a:rPr sz="2200" spc="-45" dirty="0">
                <a:latin typeface="Arial"/>
                <a:cs typeface="Arial"/>
              </a:rPr>
              <a:t> </a:t>
            </a:r>
            <a:r>
              <a:rPr sz="2200" dirty="0">
                <a:latin typeface="Arial"/>
                <a:cs typeface="Arial"/>
              </a:rPr>
              <a:t>or</a:t>
            </a:r>
            <a:r>
              <a:rPr sz="2200" spc="-15" dirty="0">
                <a:latin typeface="Arial"/>
                <a:cs typeface="Arial"/>
              </a:rPr>
              <a:t> </a:t>
            </a:r>
            <a:r>
              <a:rPr sz="2200" dirty="0">
                <a:latin typeface="Arial"/>
                <a:cs typeface="Arial"/>
              </a:rPr>
              <a:t>on</a:t>
            </a:r>
            <a:r>
              <a:rPr sz="2200" spc="-5" dirty="0">
                <a:latin typeface="Arial"/>
                <a:cs typeface="Arial"/>
              </a:rPr>
              <a:t> </a:t>
            </a:r>
            <a:r>
              <a:rPr sz="2200" dirty="0">
                <a:latin typeface="Arial"/>
                <a:cs typeface="Arial"/>
              </a:rPr>
              <a:t>–</a:t>
            </a:r>
            <a:r>
              <a:rPr sz="2200" spc="-10" dirty="0">
                <a:latin typeface="Arial"/>
                <a:cs typeface="Arial"/>
              </a:rPr>
              <a:t> </a:t>
            </a:r>
            <a:r>
              <a:rPr sz="2200" dirty="0">
                <a:latin typeface="Arial"/>
                <a:cs typeface="Arial"/>
              </a:rPr>
              <a:t>the</a:t>
            </a:r>
            <a:r>
              <a:rPr sz="2200" spc="-25" dirty="0">
                <a:latin typeface="Arial"/>
                <a:cs typeface="Arial"/>
              </a:rPr>
              <a:t> </a:t>
            </a:r>
            <a:r>
              <a:rPr sz="2200" dirty="0">
                <a:latin typeface="Arial"/>
                <a:cs typeface="Arial"/>
              </a:rPr>
              <a:t>–</a:t>
            </a:r>
            <a:r>
              <a:rPr sz="2200" spc="-20" dirty="0">
                <a:latin typeface="Arial"/>
                <a:cs typeface="Arial"/>
              </a:rPr>
              <a:t> </a:t>
            </a:r>
            <a:r>
              <a:rPr sz="2200" dirty="0">
                <a:latin typeface="Arial"/>
                <a:cs typeface="Arial"/>
              </a:rPr>
              <a:t>job </a:t>
            </a:r>
            <a:r>
              <a:rPr sz="2200" spc="-10" dirty="0">
                <a:latin typeface="Arial"/>
                <a:cs typeface="Arial"/>
              </a:rPr>
              <a:t>experience.</a:t>
            </a:r>
            <a:endParaRPr sz="2200" dirty="0">
              <a:latin typeface="Arial"/>
              <a:cs typeface="Arial"/>
            </a:endParaRPr>
          </a:p>
          <a:p>
            <a:pPr>
              <a:spcBef>
                <a:spcPts val="25"/>
              </a:spcBef>
            </a:pPr>
            <a:endParaRPr sz="2200" dirty="0">
              <a:latin typeface="Arial"/>
              <a:cs typeface="Arial"/>
            </a:endParaRPr>
          </a:p>
          <a:p>
            <a:pPr marL="355600" marR="5080" indent="-342900">
              <a:buFont typeface="Wingdings" panose="05000000000000000000" pitchFamily="2" charset="2"/>
              <a:buChar char="§"/>
              <a:tabLst>
                <a:tab pos="4592955" algn="l"/>
              </a:tabLst>
            </a:pPr>
            <a:r>
              <a:rPr sz="2200" dirty="0">
                <a:latin typeface="Arial"/>
                <a:cs typeface="Arial"/>
              </a:rPr>
              <a:t>Auditor</a:t>
            </a:r>
            <a:r>
              <a:rPr sz="2200" spc="-30" dirty="0">
                <a:latin typeface="Arial"/>
                <a:cs typeface="Arial"/>
              </a:rPr>
              <a:t> </a:t>
            </a:r>
            <a:r>
              <a:rPr sz="2200" dirty="0">
                <a:latin typeface="Arial"/>
                <a:cs typeface="Arial"/>
              </a:rPr>
              <a:t>verify</a:t>
            </a:r>
            <a:r>
              <a:rPr sz="2200" spc="-25" dirty="0">
                <a:latin typeface="Arial"/>
                <a:cs typeface="Arial"/>
              </a:rPr>
              <a:t> </a:t>
            </a:r>
            <a:r>
              <a:rPr sz="2200" dirty="0">
                <a:latin typeface="Arial"/>
                <a:cs typeface="Arial"/>
              </a:rPr>
              <a:t>that</a:t>
            </a:r>
            <a:r>
              <a:rPr sz="2200" spc="-35" dirty="0">
                <a:latin typeface="Arial"/>
                <a:cs typeface="Arial"/>
              </a:rPr>
              <a:t> </a:t>
            </a:r>
            <a:r>
              <a:rPr sz="2200" dirty="0">
                <a:latin typeface="Arial"/>
                <a:cs typeface="Arial"/>
              </a:rPr>
              <a:t>the</a:t>
            </a:r>
            <a:r>
              <a:rPr sz="2200" spc="-30" dirty="0">
                <a:latin typeface="Arial"/>
                <a:cs typeface="Arial"/>
              </a:rPr>
              <a:t> </a:t>
            </a:r>
            <a:r>
              <a:rPr sz="2200" dirty="0">
                <a:latin typeface="Arial"/>
                <a:cs typeface="Arial"/>
              </a:rPr>
              <a:t>applicant</a:t>
            </a:r>
            <a:r>
              <a:rPr sz="2200" spc="-40" dirty="0">
                <a:latin typeface="Arial"/>
                <a:cs typeface="Arial"/>
              </a:rPr>
              <a:t> </a:t>
            </a:r>
            <a:r>
              <a:rPr sz="2200" dirty="0">
                <a:latin typeface="Arial"/>
                <a:cs typeface="Arial"/>
              </a:rPr>
              <a:t>keeps</a:t>
            </a:r>
            <a:r>
              <a:rPr sz="2200" spc="-35" dirty="0">
                <a:latin typeface="Arial"/>
                <a:cs typeface="Arial"/>
              </a:rPr>
              <a:t> </a:t>
            </a:r>
            <a:r>
              <a:rPr sz="2200" spc="-50" dirty="0">
                <a:latin typeface="Arial"/>
                <a:cs typeface="Arial"/>
              </a:rPr>
              <a:t>a</a:t>
            </a:r>
            <a:r>
              <a:rPr lang="en-US" sz="2200" dirty="0">
                <a:latin typeface="Arial"/>
                <a:cs typeface="Arial"/>
              </a:rPr>
              <a:t> </a:t>
            </a:r>
            <a:r>
              <a:rPr sz="2200" dirty="0">
                <a:latin typeface="Arial"/>
                <a:cs typeface="Arial"/>
              </a:rPr>
              <a:t>register</a:t>
            </a:r>
            <a:r>
              <a:rPr sz="2200" spc="-45" dirty="0">
                <a:latin typeface="Arial"/>
                <a:cs typeface="Arial"/>
              </a:rPr>
              <a:t> </a:t>
            </a:r>
            <a:r>
              <a:rPr sz="2200" dirty="0">
                <a:latin typeface="Arial"/>
                <a:cs typeface="Arial"/>
              </a:rPr>
              <a:t>of</a:t>
            </a:r>
            <a:r>
              <a:rPr sz="2200" spc="-10" dirty="0">
                <a:latin typeface="Arial"/>
                <a:cs typeface="Arial"/>
              </a:rPr>
              <a:t> </a:t>
            </a:r>
            <a:r>
              <a:rPr sz="2200" dirty="0">
                <a:latin typeface="Arial"/>
                <a:cs typeface="Arial"/>
              </a:rPr>
              <a:t>training</a:t>
            </a:r>
            <a:r>
              <a:rPr sz="2200" spc="-30" dirty="0">
                <a:latin typeface="Arial"/>
                <a:cs typeface="Arial"/>
              </a:rPr>
              <a:t> </a:t>
            </a:r>
            <a:r>
              <a:rPr sz="2200" dirty="0">
                <a:latin typeface="Arial"/>
                <a:cs typeface="Arial"/>
              </a:rPr>
              <a:t>and</a:t>
            </a:r>
            <a:r>
              <a:rPr sz="2200" spc="-15" dirty="0">
                <a:latin typeface="Arial"/>
                <a:cs typeface="Arial"/>
              </a:rPr>
              <a:t> </a:t>
            </a:r>
            <a:r>
              <a:rPr sz="2200" spc="-10" dirty="0">
                <a:latin typeface="Arial"/>
                <a:cs typeface="Arial"/>
              </a:rPr>
              <a:t>trained </a:t>
            </a:r>
            <a:r>
              <a:rPr sz="2200" dirty="0">
                <a:latin typeface="Arial"/>
                <a:cs typeface="Arial"/>
              </a:rPr>
              <a:t>personnel,</a:t>
            </a:r>
            <a:r>
              <a:rPr sz="2200" spc="-75" dirty="0">
                <a:latin typeface="Arial"/>
                <a:cs typeface="Arial"/>
              </a:rPr>
              <a:t> </a:t>
            </a:r>
            <a:r>
              <a:rPr sz="2200" dirty="0">
                <a:latin typeface="Arial"/>
                <a:cs typeface="Arial"/>
              </a:rPr>
              <a:t>with</a:t>
            </a:r>
            <a:r>
              <a:rPr sz="2200" spc="-15" dirty="0">
                <a:latin typeface="Arial"/>
                <a:cs typeface="Arial"/>
              </a:rPr>
              <a:t> </a:t>
            </a:r>
            <a:r>
              <a:rPr sz="2200" dirty="0">
                <a:latin typeface="Arial"/>
                <a:cs typeface="Arial"/>
              </a:rPr>
              <a:t>names</a:t>
            </a:r>
            <a:r>
              <a:rPr sz="2200" spc="-40" dirty="0">
                <a:latin typeface="Arial"/>
                <a:cs typeface="Arial"/>
              </a:rPr>
              <a:t> </a:t>
            </a:r>
            <a:r>
              <a:rPr sz="2200" dirty="0">
                <a:latin typeface="Arial"/>
                <a:cs typeface="Arial"/>
              </a:rPr>
              <a:t>and</a:t>
            </a:r>
            <a:r>
              <a:rPr sz="2200" spc="-40" dirty="0">
                <a:latin typeface="Arial"/>
                <a:cs typeface="Arial"/>
              </a:rPr>
              <a:t> </a:t>
            </a:r>
            <a:r>
              <a:rPr sz="2200" dirty="0">
                <a:latin typeface="Arial"/>
                <a:cs typeface="Arial"/>
              </a:rPr>
              <a:t>signatures</a:t>
            </a:r>
            <a:r>
              <a:rPr sz="2200" spc="-50" dirty="0">
                <a:latin typeface="Arial"/>
                <a:cs typeface="Arial"/>
              </a:rPr>
              <a:t> </a:t>
            </a:r>
            <a:r>
              <a:rPr sz="2200" dirty="0">
                <a:latin typeface="Arial"/>
                <a:cs typeface="Arial"/>
              </a:rPr>
              <a:t>if</a:t>
            </a:r>
            <a:r>
              <a:rPr sz="2200" spc="-30" dirty="0">
                <a:latin typeface="Arial"/>
                <a:cs typeface="Arial"/>
              </a:rPr>
              <a:t> </a:t>
            </a:r>
            <a:r>
              <a:rPr sz="2200" spc="-10" dirty="0">
                <a:latin typeface="Arial"/>
                <a:cs typeface="Arial"/>
              </a:rPr>
              <a:t>possible.</a:t>
            </a:r>
            <a:endParaRPr sz="2200" dirty="0">
              <a:latin typeface="Arial"/>
              <a:cs typeface="Arial"/>
            </a:endParaRPr>
          </a:p>
        </p:txBody>
      </p:sp>
      <p:sp>
        <p:nvSpPr>
          <p:cNvPr id="3" name="TextBox 2"/>
          <p:cNvSpPr txBox="1"/>
          <p:nvPr/>
        </p:nvSpPr>
        <p:spPr>
          <a:xfrm>
            <a:off x="2067084" y="2487451"/>
            <a:ext cx="7978775" cy="1446550"/>
          </a:xfrm>
          <a:prstGeom prst="rect">
            <a:avLst/>
          </a:prstGeom>
          <a:solidFill>
            <a:schemeClr val="accent2">
              <a:lumMod val="20000"/>
              <a:lumOff val="80000"/>
            </a:schemeClr>
          </a:solidFill>
          <a:ln>
            <a:solidFill>
              <a:schemeClr val="bg2"/>
            </a:solidFill>
          </a:ln>
        </p:spPr>
        <p:txBody>
          <a:bodyPr wrap="square" rtlCol="0" anchor="ctr" anchorCtr="1">
            <a:spAutoFit/>
          </a:bodyPr>
          <a:lstStyle/>
          <a:p>
            <a:pPr marL="12700" marR="42545" algn="just">
              <a:spcBef>
                <a:spcPts val="105"/>
              </a:spcBef>
            </a:pPr>
            <a:r>
              <a:rPr lang="en-US" sz="2200" dirty="0">
                <a:solidFill>
                  <a:srgbClr val="002060"/>
                </a:solidFill>
                <a:latin typeface="Arial"/>
                <a:cs typeface="Arial"/>
              </a:rPr>
              <a:t>4.2</a:t>
            </a:r>
            <a:r>
              <a:rPr lang="en-US" sz="2200" spc="-75" dirty="0">
                <a:solidFill>
                  <a:srgbClr val="002060"/>
                </a:solidFill>
                <a:latin typeface="Arial"/>
                <a:cs typeface="Arial"/>
              </a:rPr>
              <a:t> </a:t>
            </a:r>
            <a:r>
              <a:rPr lang="en-US" sz="2200" dirty="0">
                <a:solidFill>
                  <a:srgbClr val="002060"/>
                </a:solidFill>
                <a:latin typeface="Arial"/>
                <a:cs typeface="Arial"/>
              </a:rPr>
              <a:t>The</a:t>
            </a:r>
            <a:r>
              <a:rPr lang="en-US" sz="2200" spc="-135" dirty="0">
                <a:solidFill>
                  <a:srgbClr val="002060"/>
                </a:solidFill>
                <a:latin typeface="Arial"/>
                <a:cs typeface="Arial"/>
              </a:rPr>
              <a:t> </a:t>
            </a:r>
            <a:r>
              <a:rPr lang="en-US" sz="2200" dirty="0">
                <a:solidFill>
                  <a:srgbClr val="002060"/>
                </a:solidFill>
                <a:latin typeface="Arial"/>
                <a:cs typeface="Arial"/>
              </a:rPr>
              <a:t>Applicant</a:t>
            </a:r>
            <a:r>
              <a:rPr lang="en-US" sz="2200" spc="-20" dirty="0">
                <a:solidFill>
                  <a:srgbClr val="002060"/>
                </a:solidFill>
                <a:latin typeface="Arial"/>
                <a:cs typeface="Arial"/>
              </a:rPr>
              <a:t> </a:t>
            </a:r>
            <a:r>
              <a:rPr lang="en-US" sz="2200" dirty="0">
                <a:solidFill>
                  <a:srgbClr val="002060"/>
                </a:solidFill>
                <a:latin typeface="Arial"/>
                <a:cs typeface="Arial"/>
              </a:rPr>
              <a:t>shall</a:t>
            </a:r>
            <a:r>
              <a:rPr lang="en-US" sz="2200" spc="-30" dirty="0">
                <a:solidFill>
                  <a:srgbClr val="002060"/>
                </a:solidFill>
                <a:latin typeface="Arial"/>
                <a:cs typeface="Arial"/>
              </a:rPr>
              <a:t> </a:t>
            </a:r>
            <a:r>
              <a:rPr lang="en-US" sz="2200" dirty="0">
                <a:solidFill>
                  <a:srgbClr val="002060"/>
                </a:solidFill>
                <a:latin typeface="Arial"/>
                <a:cs typeface="Arial"/>
              </a:rPr>
              <a:t>routinely</a:t>
            </a:r>
            <a:r>
              <a:rPr lang="en-US" sz="2200" spc="-35" dirty="0">
                <a:solidFill>
                  <a:srgbClr val="002060"/>
                </a:solidFill>
                <a:latin typeface="Arial"/>
                <a:cs typeface="Arial"/>
              </a:rPr>
              <a:t> </a:t>
            </a:r>
            <a:r>
              <a:rPr lang="en-US" sz="2200" dirty="0">
                <a:solidFill>
                  <a:srgbClr val="002060"/>
                </a:solidFill>
                <a:latin typeface="Arial"/>
                <a:cs typeface="Arial"/>
              </a:rPr>
              <a:t>review</a:t>
            </a:r>
            <a:r>
              <a:rPr lang="en-US" sz="2200" spc="-25" dirty="0">
                <a:solidFill>
                  <a:srgbClr val="002060"/>
                </a:solidFill>
                <a:latin typeface="Arial"/>
                <a:cs typeface="Arial"/>
              </a:rPr>
              <a:t> </a:t>
            </a:r>
            <a:r>
              <a:rPr lang="en-US" sz="2200" dirty="0">
                <a:solidFill>
                  <a:srgbClr val="002060"/>
                </a:solidFill>
                <a:latin typeface="Arial"/>
                <a:cs typeface="Arial"/>
              </a:rPr>
              <a:t>the</a:t>
            </a:r>
            <a:r>
              <a:rPr lang="en-US" sz="2200" spc="-30" dirty="0">
                <a:solidFill>
                  <a:srgbClr val="002060"/>
                </a:solidFill>
                <a:latin typeface="Arial"/>
                <a:cs typeface="Arial"/>
              </a:rPr>
              <a:t> </a:t>
            </a:r>
            <a:r>
              <a:rPr lang="en-US" sz="2200" dirty="0">
                <a:solidFill>
                  <a:srgbClr val="002060"/>
                </a:solidFill>
                <a:latin typeface="Arial"/>
                <a:cs typeface="Arial"/>
              </a:rPr>
              <a:t>competences</a:t>
            </a:r>
            <a:r>
              <a:rPr lang="en-US" sz="2200" spc="-60" dirty="0">
                <a:solidFill>
                  <a:srgbClr val="002060"/>
                </a:solidFill>
                <a:latin typeface="Arial"/>
                <a:cs typeface="Arial"/>
              </a:rPr>
              <a:t> </a:t>
            </a:r>
            <a:r>
              <a:rPr lang="en-US" sz="2200" dirty="0">
                <a:solidFill>
                  <a:srgbClr val="002060"/>
                </a:solidFill>
                <a:latin typeface="Arial"/>
                <a:cs typeface="Arial"/>
              </a:rPr>
              <a:t>of</a:t>
            </a:r>
            <a:r>
              <a:rPr lang="en-US" sz="2200" spc="-30" dirty="0">
                <a:solidFill>
                  <a:srgbClr val="002060"/>
                </a:solidFill>
                <a:latin typeface="Arial"/>
                <a:cs typeface="Arial"/>
              </a:rPr>
              <a:t> </a:t>
            </a:r>
            <a:r>
              <a:rPr lang="en-US" sz="2200" dirty="0">
                <a:solidFill>
                  <a:srgbClr val="002060"/>
                </a:solidFill>
                <a:latin typeface="Arial"/>
                <a:cs typeface="Arial"/>
              </a:rPr>
              <a:t>its</a:t>
            </a:r>
            <a:r>
              <a:rPr lang="en-US" sz="2200" spc="-15" dirty="0">
                <a:solidFill>
                  <a:srgbClr val="002060"/>
                </a:solidFill>
                <a:latin typeface="Arial"/>
                <a:cs typeface="Arial"/>
              </a:rPr>
              <a:t> </a:t>
            </a:r>
            <a:r>
              <a:rPr lang="en-US" sz="2200" dirty="0">
                <a:solidFill>
                  <a:srgbClr val="002060"/>
                </a:solidFill>
                <a:latin typeface="Arial"/>
                <a:cs typeface="Arial"/>
              </a:rPr>
              <a:t>staff,</a:t>
            </a:r>
            <a:r>
              <a:rPr lang="en-US" sz="2200" spc="-45" dirty="0">
                <a:solidFill>
                  <a:srgbClr val="002060"/>
                </a:solidFill>
                <a:latin typeface="Arial"/>
                <a:cs typeface="Arial"/>
              </a:rPr>
              <a:t> </a:t>
            </a:r>
            <a:r>
              <a:rPr lang="en-US" sz="2200" spc="-25" dirty="0">
                <a:solidFill>
                  <a:srgbClr val="002060"/>
                </a:solidFill>
                <a:latin typeface="Arial"/>
                <a:cs typeface="Arial"/>
              </a:rPr>
              <a:t>at </a:t>
            </a:r>
            <a:r>
              <a:rPr lang="en-US" sz="2200" dirty="0">
                <a:solidFill>
                  <a:srgbClr val="002060"/>
                </a:solidFill>
                <a:latin typeface="Arial"/>
                <a:cs typeface="Arial"/>
              </a:rPr>
              <a:t>least</a:t>
            </a:r>
            <a:r>
              <a:rPr lang="en-US" sz="2200" spc="-45" dirty="0">
                <a:solidFill>
                  <a:srgbClr val="002060"/>
                </a:solidFill>
                <a:latin typeface="Arial"/>
                <a:cs typeface="Arial"/>
              </a:rPr>
              <a:t> </a:t>
            </a:r>
            <a:r>
              <a:rPr lang="en-US" sz="2200" dirty="0">
                <a:solidFill>
                  <a:srgbClr val="002060"/>
                </a:solidFill>
                <a:latin typeface="Arial"/>
                <a:cs typeface="Arial"/>
              </a:rPr>
              <a:t>annually;</a:t>
            </a:r>
            <a:r>
              <a:rPr lang="en-US" sz="2200" spc="-40" dirty="0">
                <a:solidFill>
                  <a:srgbClr val="002060"/>
                </a:solidFill>
                <a:latin typeface="Arial"/>
                <a:cs typeface="Arial"/>
              </a:rPr>
              <a:t> </a:t>
            </a:r>
            <a:r>
              <a:rPr lang="en-US" sz="2200" dirty="0">
                <a:solidFill>
                  <a:srgbClr val="002060"/>
                </a:solidFill>
                <a:latin typeface="Arial"/>
                <a:cs typeface="Arial"/>
              </a:rPr>
              <a:t>and</a:t>
            </a:r>
            <a:r>
              <a:rPr lang="en-US" sz="2200" spc="-30" dirty="0">
                <a:solidFill>
                  <a:srgbClr val="002060"/>
                </a:solidFill>
                <a:latin typeface="Arial"/>
                <a:cs typeface="Arial"/>
              </a:rPr>
              <a:t> </a:t>
            </a:r>
            <a:r>
              <a:rPr lang="en-US" sz="2200" dirty="0">
                <a:solidFill>
                  <a:srgbClr val="002060"/>
                </a:solidFill>
                <a:latin typeface="Arial"/>
                <a:cs typeface="Arial"/>
              </a:rPr>
              <a:t>provide</a:t>
            </a:r>
            <a:r>
              <a:rPr lang="en-US" sz="2200" spc="-35" dirty="0">
                <a:solidFill>
                  <a:srgbClr val="002060"/>
                </a:solidFill>
                <a:latin typeface="Arial"/>
                <a:cs typeface="Arial"/>
              </a:rPr>
              <a:t> </a:t>
            </a:r>
            <a:r>
              <a:rPr lang="en-US" sz="2200" dirty="0">
                <a:solidFill>
                  <a:srgbClr val="002060"/>
                </a:solidFill>
                <a:latin typeface="Arial"/>
                <a:cs typeface="Arial"/>
              </a:rPr>
              <a:t>appropriate</a:t>
            </a:r>
            <a:r>
              <a:rPr lang="en-US" sz="2200" spc="-55" dirty="0">
                <a:solidFill>
                  <a:srgbClr val="002060"/>
                </a:solidFill>
                <a:latin typeface="Arial"/>
                <a:cs typeface="Arial"/>
              </a:rPr>
              <a:t> </a:t>
            </a:r>
            <a:r>
              <a:rPr lang="en-US" sz="2200" dirty="0">
                <a:solidFill>
                  <a:srgbClr val="002060"/>
                </a:solidFill>
                <a:latin typeface="Arial"/>
                <a:cs typeface="Arial"/>
              </a:rPr>
              <a:t>training</a:t>
            </a:r>
            <a:r>
              <a:rPr lang="en-US" sz="2200" spc="-45" dirty="0">
                <a:solidFill>
                  <a:srgbClr val="002060"/>
                </a:solidFill>
                <a:latin typeface="Arial"/>
                <a:cs typeface="Arial"/>
              </a:rPr>
              <a:t> </a:t>
            </a:r>
            <a:r>
              <a:rPr lang="en-US" sz="2200" dirty="0">
                <a:solidFill>
                  <a:srgbClr val="002060"/>
                </a:solidFill>
                <a:latin typeface="Arial"/>
                <a:cs typeface="Arial"/>
              </a:rPr>
              <a:t>in</a:t>
            </a:r>
            <a:r>
              <a:rPr lang="en-US" sz="2200" spc="-20" dirty="0">
                <a:solidFill>
                  <a:srgbClr val="002060"/>
                </a:solidFill>
                <a:latin typeface="Arial"/>
                <a:cs typeface="Arial"/>
              </a:rPr>
              <a:t> </a:t>
            </a:r>
            <a:r>
              <a:rPr lang="en-US" sz="2200" dirty="0">
                <a:solidFill>
                  <a:srgbClr val="002060"/>
                </a:solidFill>
                <a:latin typeface="Arial"/>
                <a:cs typeface="Arial"/>
              </a:rPr>
              <a:t>the</a:t>
            </a:r>
            <a:r>
              <a:rPr lang="en-US" sz="2200" spc="-25" dirty="0">
                <a:solidFill>
                  <a:srgbClr val="002060"/>
                </a:solidFill>
                <a:latin typeface="Arial"/>
                <a:cs typeface="Arial"/>
              </a:rPr>
              <a:t> </a:t>
            </a:r>
            <a:r>
              <a:rPr lang="en-US" sz="2200" dirty="0">
                <a:solidFill>
                  <a:srgbClr val="002060"/>
                </a:solidFill>
                <a:latin typeface="Arial"/>
                <a:cs typeface="Arial"/>
              </a:rPr>
              <a:t>form</a:t>
            </a:r>
            <a:r>
              <a:rPr lang="en-US" sz="2200" spc="-50" dirty="0">
                <a:solidFill>
                  <a:srgbClr val="002060"/>
                </a:solidFill>
                <a:latin typeface="Arial"/>
                <a:cs typeface="Arial"/>
              </a:rPr>
              <a:t> </a:t>
            </a:r>
            <a:r>
              <a:rPr lang="en-US" sz="2200" dirty="0">
                <a:solidFill>
                  <a:srgbClr val="002060"/>
                </a:solidFill>
                <a:latin typeface="Arial"/>
                <a:cs typeface="Arial"/>
              </a:rPr>
              <a:t>of</a:t>
            </a:r>
            <a:r>
              <a:rPr lang="en-US" sz="2200" spc="-35" dirty="0">
                <a:solidFill>
                  <a:srgbClr val="002060"/>
                </a:solidFill>
                <a:latin typeface="Arial"/>
                <a:cs typeface="Arial"/>
              </a:rPr>
              <a:t> </a:t>
            </a:r>
            <a:r>
              <a:rPr lang="en-US" sz="2200" spc="-10" dirty="0">
                <a:solidFill>
                  <a:srgbClr val="002060"/>
                </a:solidFill>
                <a:latin typeface="Arial"/>
                <a:cs typeface="Arial"/>
              </a:rPr>
              <a:t>refresher </a:t>
            </a:r>
            <a:r>
              <a:rPr lang="en-US" sz="2200" dirty="0">
                <a:solidFill>
                  <a:srgbClr val="002060"/>
                </a:solidFill>
                <a:latin typeface="Arial"/>
                <a:cs typeface="Arial"/>
              </a:rPr>
              <a:t>training</a:t>
            </a:r>
            <a:r>
              <a:rPr lang="en-US" sz="2200" spc="-25" dirty="0">
                <a:solidFill>
                  <a:srgbClr val="002060"/>
                </a:solidFill>
                <a:latin typeface="Arial"/>
                <a:cs typeface="Arial"/>
              </a:rPr>
              <a:t> </a:t>
            </a:r>
            <a:r>
              <a:rPr lang="en-US" sz="2200" dirty="0">
                <a:solidFill>
                  <a:srgbClr val="002060"/>
                </a:solidFill>
                <a:latin typeface="Arial"/>
                <a:cs typeface="Arial"/>
              </a:rPr>
              <a:t>or</a:t>
            </a:r>
            <a:r>
              <a:rPr lang="en-US" sz="2200" spc="-30" dirty="0">
                <a:solidFill>
                  <a:srgbClr val="002060"/>
                </a:solidFill>
                <a:latin typeface="Arial"/>
                <a:cs typeface="Arial"/>
              </a:rPr>
              <a:t> </a:t>
            </a:r>
            <a:r>
              <a:rPr lang="en-US" sz="2200" dirty="0">
                <a:solidFill>
                  <a:srgbClr val="002060"/>
                </a:solidFill>
                <a:latin typeface="Arial"/>
                <a:cs typeface="Arial"/>
              </a:rPr>
              <a:t>coaching,</a:t>
            </a:r>
            <a:r>
              <a:rPr lang="en-US" sz="2200" spc="-35" dirty="0">
                <a:solidFill>
                  <a:srgbClr val="002060"/>
                </a:solidFill>
                <a:latin typeface="Arial"/>
                <a:cs typeface="Arial"/>
              </a:rPr>
              <a:t> </a:t>
            </a:r>
            <a:r>
              <a:rPr lang="en-US" sz="2200" dirty="0">
                <a:solidFill>
                  <a:srgbClr val="002060"/>
                </a:solidFill>
                <a:latin typeface="Arial"/>
                <a:cs typeface="Arial"/>
              </a:rPr>
              <a:t>mentoring</a:t>
            </a:r>
            <a:r>
              <a:rPr lang="en-US" sz="2200" spc="-45" dirty="0">
                <a:solidFill>
                  <a:srgbClr val="002060"/>
                </a:solidFill>
                <a:latin typeface="Arial"/>
                <a:cs typeface="Arial"/>
              </a:rPr>
              <a:t> </a:t>
            </a:r>
            <a:r>
              <a:rPr lang="en-US" sz="2200" dirty="0">
                <a:solidFill>
                  <a:srgbClr val="002060"/>
                </a:solidFill>
                <a:latin typeface="Arial"/>
                <a:cs typeface="Arial"/>
              </a:rPr>
              <a:t>or</a:t>
            </a:r>
            <a:r>
              <a:rPr lang="en-US" sz="2200" spc="-15" dirty="0">
                <a:solidFill>
                  <a:srgbClr val="002060"/>
                </a:solidFill>
                <a:latin typeface="Arial"/>
                <a:cs typeface="Arial"/>
              </a:rPr>
              <a:t> </a:t>
            </a:r>
            <a:r>
              <a:rPr lang="en-US" sz="2200" dirty="0">
                <a:solidFill>
                  <a:srgbClr val="002060"/>
                </a:solidFill>
                <a:latin typeface="Arial"/>
                <a:cs typeface="Arial"/>
              </a:rPr>
              <a:t>on-the-job</a:t>
            </a:r>
            <a:r>
              <a:rPr lang="en-US" sz="2200" spc="-20" dirty="0">
                <a:solidFill>
                  <a:srgbClr val="002060"/>
                </a:solidFill>
                <a:latin typeface="Arial"/>
                <a:cs typeface="Arial"/>
              </a:rPr>
              <a:t> </a:t>
            </a:r>
            <a:r>
              <a:rPr lang="en-US" sz="2200" spc="-10" dirty="0">
                <a:solidFill>
                  <a:srgbClr val="002060"/>
                </a:solidFill>
                <a:latin typeface="Arial"/>
                <a:cs typeface="Arial"/>
              </a:rPr>
              <a:t>experience.</a:t>
            </a:r>
            <a:endParaRPr lang="en-US" sz="2200" dirty="0">
              <a:solidFill>
                <a:srgbClr val="002060"/>
              </a:solidFill>
              <a:latin typeface="Arial"/>
              <a:cs typeface="Arial"/>
            </a:endParaRPr>
          </a:p>
        </p:txBody>
      </p:sp>
    </p:spTree>
    <p:extLst>
      <p:ext uri="{BB962C8B-B14F-4D97-AF65-F5344CB8AC3E}">
        <p14:creationId xmlns:p14="http://schemas.microsoft.com/office/powerpoint/2010/main" val="310136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93144" y="455664"/>
            <a:ext cx="8122869" cy="567463"/>
          </a:xfrm>
          <a:prstGeom prst="rect">
            <a:avLst/>
          </a:prstGeom>
        </p:spPr>
        <p:txBody>
          <a:bodyPr vert="horz" wrap="square" lIns="0" tIns="13335" rIns="0" bIns="0" rtlCol="0">
            <a:spAutoFit/>
          </a:bodyPr>
          <a:lstStyle/>
          <a:p>
            <a:pPr marL="12700">
              <a:spcBef>
                <a:spcPts val="105"/>
              </a:spcBef>
            </a:pPr>
            <a:r>
              <a:rPr sz="3600" b="1" i="0" spc="-10" dirty="0">
                <a:latin typeface="Arial" panose="020B0604020202020204" pitchFamily="34" charset="0"/>
                <a:cs typeface="Arial" panose="020B0604020202020204" pitchFamily="34" charset="0"/>
              </a:rPr>
              <a:t>Multi-</a:t>
            </a:r>
            <a:r>
              <a:rPr sz="3600" b="1" i="0" dirty="0">
                <a:latin typeface="Arial" panose="020B0604020202020204" pitchFamily="34" charset="0"/>
                <a:cs typeface="Arial" panose="020B0604020202020204" pitchFamily="34" charset="0"/>
              </a:rPr>
              <a:t>site</a:t>
            </a:r>
            <a:r>
              <a:rPr sz="3600" b="1" i="0" spc="-35" dirty="0">
                <a:latin typeface="Arial" panose="020B0604020202020204" pitchFamily="34" charset="0"/>
                <a:cs typeface="Arial" panose="020B0604020202020204" pitchFamily="34" charset="0"/>
              </a:rPr>
              <a:t> </a:t>
            </a:r>
            <a:r>
              <a:rPr sz="3600" b="1" i="0" dirty="0">
                <a:latin typeface="Arial" panose="020B0604020202020204" pitchFamily="34" charset="0"/>
                <a:cs typeface="Arial" panose="020B0604020202020204" pitchFamily="34" charset="0"/>
              </a:rPr>
              <a:t>Organizations</a:t>
            </a:r>
            <a:r>
              <a:rPr sz="3600" b="1" i="0" spc="-40" dirty="0">
                <a:latin typeface="Arial" panose="020B0604020202020204" pitchFamily="34" charset="0"/>
                <a:cs typeface="Arial" panose="020B0604020202020204" pitchFamily="34" charset="0"/>
              </a:rPr>
              <a:t> </a:t>
            </a:r>
            <a:r>
              <a:rPr sz="3600" b="1" i="0" spc="-10" dirty="0">
                <a:latin typeface="Arial" panose="020B0604020202020204" pitchFamily="34" charset="0"/>
                <a:cs typeface="Arial" panose="020B0604020202020204" pitchFamily="34" charset="0"/>
              </a:rPr>
              <a:t>(Groups)</a:t>
            </a:r>
          </a:p>
        </p:txBody>
      </p:sp>
      <p:sp>
        <p:nvSpPr>
          <p:cNvPr id="3" name="object 3"/>
          <p:cNvSpPr txBox="1"/>
          <p:nvPr/>
        </p:nvSpPr>
        <p:spPr>
          <a:xfrm>
            <a:off x="2364740" y="2639060"/>
            <a:ext cx="7089775" cy="2408993"/>
          </a:xfrm>
          <a:prstGeom prst="rect">
            <a:avLst/>
          </a:prstGeom>
          <a:solidFill>
            <a:srgbClr val="002060"/>
          </a:solidFill>
        </p:spPr>
        <p:txBody>
          <a:bodyPr vert="horz" wrap="square" lIns="0" tIns="13335" rIns="0" bIns="0" rtlCol="0">
            <a:spAutoFit/>
          </a:bodyPr>
          <a:lstStyle/>
          <a:p>
            <a:pPr marL="12700" marR="5080">
              <a:spcBef>
                <a:spcPts val="105"/>
              </a:spcBef>
            </a:pPr>
            <a:r>
              <a:rPr sz="2200" b="1" dirty="0">
                <a:latin typeface="Arial"/>
                <a:cs typeface="Arial"/>
              </a:rPr>
              <a:t>Sections</a:t>
            </a:r>
            <a:r>
              <a:rPr sz="2200" b="1" spc="-20" dirty="0">
                <a:latin typeface="Arial"/>
                <a:cs typeface="Arial"/>
              </a:rPr>
              <a:t> </a:t>
            </a:r>
            <a:r>
              <a:rPr sz="2200" b="1" dirty="0">
                <a:latin typeface="Arial"/>
                <a:cs typeface="Arial"/>
              </a:rPr>
              <a:t>5,</a:t>
            </a:r>
            <a:r>
              <a:rPr sz="2200" b="1" spc="-20" dirty="0">
                <a:latin typeface="Arial"/>
                <a:cs typeface="Arial"/>
              </a:rPr>
              <a:t> </a:t>
            </a:r>
            <a:r>
              <a:rPr sz="2200" b="1" dirty="0">
                <a:latin typeface="Arial"/>
                <a:cs typeface="Arial"/>
              </a:rPr>
              <a:t>6</a:t>
            </a:r>
            <a:r>
              <a:rPr sz="2200" b="1" spc="-5" dirty="0">
                <a:latin typeface="Arial"/>
                <a:cs typeface="Arial"/>
              </a:rPr>
              <a:t> </a:t>
            </a:r>
            <a:r>
              <a:rPr sz="2200" b="1" dirty="0">
                <a:latin typeface="Arial"/>
                <a:cs typeface="Arial"/>
              </a:rPr>
              <a:t>and</a:t>
            </a:r>
            <a:r>
              <a:rPr sz="2200" b="1" spc="-15" dirty="0">
                <a:latin typeface="Arial"/>
                <a:cs typeface="Arial"/>
              </a:rPr>
              <a:t> </a:t>
            </a:r>
            <a:r>
              <a:rPr sz="2200" b="1" dirty="0">
                <a:latin typeface="Arial"/>
                <a:cs typeface="Arial"/>
              </a:rPr>
              <a:t>7</a:t>
            </a:r>
            <a:r>
              <a:rPr sz="2200" b="1" spc="-45" dirty="0">
                <a:latin typeface="Arial"/>
                <a:cs typeface="Arial"/>
              </a:rPr>
              <a:t> </a:t>
            </a:r>
            <a:r>
              <a:rPr sz="2200" dirty="0">
                <a:latin typeface="Arial"/>
                <a:cs typeface="Arial"/>
              </a:rPr>
              <a:t>detail</a:t>
            </a:r>
            <a:r>
              <a:rPr sz="2200" spc="-15" dirty="0">
                <a:latin typeface="Arial"/>
                <a:cs typeface="Arial"/>
              </a:rPr>
              <a:t> </a:t>
            </a:r>
            <a:r>
              <a:rPr sz="2200" dirty="0">
                <a:latin typeface="Arial"/>
                <a:cs typeface="Arial"/>
              </a:rPr>
              <a:t>the</a:t>
            </a:r>
            <a:r>
              <a:rPr sz="2200" spc="-25" dirty="0">
                <a:latin typeface="Arial"/>
                <a:cs typeface="Arial"/>
              </a:rPr>
              <a:t> </a:t>
            </a:r>
            <a:r>
              <a:rPr sz="2200" dirty="0">
                <a:latin typeface="Arial"/>
                <a:cs typeface="Arial"/>
              </a:rPr>
              <a:t>set</a:t>
            </a:r>
            <a:r>
              <a:rPr sz="2200" spc="-40" dirty="0">
                <a:latin typeface="Arial"/>
                <a:cs typeface="Arial"/>
              </a:rPr>
              <a:t> </a:t>
            </a:r>
            <a:r>
              <a:rPr sz="2200" dirty="0">
                <a:latin typeface="Arial"/>
                <a:cs typeface="Arial"/>
              </a:rPr>
              <a:t>of</a:t>
            </a:r>
            <a:r>
              <a:rPr sz="2200" spc="-15" dirty="0">
                <a:latin typeface="Arial"/>
                <a:cs typeface="Arial"/>
              </a:rPr>
              <a:t> </a:t>
            </a:r>
            <a:r>
              <a:rPr sz="2200" dirty="0">
                <a:latin typeface="Arial"/>
                <a:cs typeface="Arial"/>
              </a:rPr>
              <a:t>requirements</a:t>
            </a:r>
            <a:r>
              <a:rPr sz="2200" spc="-50" dirty="0">
                <a:latin typeface="Arial"/>
                <a:cs typeface="Arial"/>
              </a:rPr>
              <a:t> </a:t>
            </a:r>
            <a:r>
              <a:rPr sz="2200" dirty="0">
                <a:latin typeface="Arial"/>
                <a:cs typeface="Arial"/>
              </a:rPr>
              <a:t>that</a:t>
            </a:r>
            <a:r>
              <a:rPr sz="2200" spc="-30" dirty="0">
                <a:latin typeface="Arial"/>
                <a:cs typeface="Arial"/>
              </a:rPr>
              <a:t> </a:t>
            </a:r>
            <a:r>
              <a:rPr sz="2200" dirty="0">
                <a:latin typeface="Arial"/>
                <a:cs typeface="Arial"/>
              </a:rPr>
              <a:t>shall</a:t>
            </a:r>
            <a:r>
              <a:rPr sz="2200" spc="-5" dirty="0">
                <a:latin typeface="Arial"/>
                <a:cs typeface="Arial"/>
              </a:rPr>
              <a:t> </a:t>
            </a:r>
            <a:r>
              <a:rPr sz="2200" spc="-25" dirty="0">
                <a:latin typeface="Arial"/>
                <a:cs typeface="Arial"/>
              </a:rPr>
              <a:t>be </a:t>
            </a:r>
            <a:r>
              <a:rPr sz="2200" dirty="0">
                <a:latin typeface="Arial"/>
                <a:cs typeface="Arial"/>
              </a:rPr>
              <a:t>certified</a:t>
            </a:r>
            <a:r>
              <a:rPr sz="2200" spc="-25" dirty="0">
                <a:latin typeface="Arial"/>
                <a:cs typeface="Arial"/>
              </a:rPr>
              <a:t> </a:t>
            </a:r>
            <a:r>
              <a:rPr sz="2200" dirty="0">
                <a:latin typeface="Arial"/>
                <a:cs typeface="Arial"/>
              </a:rPr>
              <a:t>as being</a:t>
            </a:r>
            <a:r>
              <a:rPr sz="2200" spc="-5" dirty="0">
                <a:latin typeface="Arial"/>
                <a:cs typeface="Arial"/>
              </a:rPr>
              <a:t> </a:t>
            </a:r>
            <a:r>
              <a:rPr sz="2200" dirty="0">
                <a:latin typeface="Arial"/>
                <a:cs typeface="Arial"/>
              </a:rPr>
              <a:t>in</a:t>
            </a:r>
            <a:r>
              <a:rPr sz="2200" spc="5" dirty="0">
                <a:latin typeface="Arial"/>
                <a:cs typeface="Arial"/>
              </a:rPr>
              <a:t> </a:t>
            </a:r>
            <a:r>
              <a:rPr sz="2200" dirty="0">
                <a:latin typeface="Arial"/>
                <a:cs typeface="Arial"/>
              </a:rPr>
              <a:t>place</a:t>
            </a:r>
            <a:r>
              <a:rPr sz="2200" spc="-55" dirty="0">
                <a:latin typeface="Arial"/>
                <a:cs typeface="Arial"/>
              </a:rPr>
              <a:t> </a:t>
            </a:r>
            <a:r>
              <a:rPr sz="2200" b="1" dirty="0">
                <a:latin typeface="Arial"/>
                <a:cs typeface="Arial"/>
              </a:rPr>
              <a:t>where</a:t>
            </a:r>
            <a:r>
              <a:rPr sz="2200" b="1" spc="-45" dirty="0">
                <a:latin typeface="Arial"/>
                <a:cs typeface="Arial"/>
              </a:rPr>
              <a:t> </a:t>
            </a:r>
            <a:r>
              <a:rPr sz="2200" b="1" dirty="0">
                <a:latin typeface="Arial"/>
                <a:cs typeface="Arial"/>
              </a:rPr>
              <a:t>the</a:t>
            </a:r>
            <a:r>
              <a:rPr sz="2200" b="1" spc="-85" dirty="0">
                <a:latin typeface="Arial"/>
                <a:cs typeface="Arial"/>
              </a:rPr>
              <a:t> </a:t>
            </a:r>
            <a:r>
              <a:rPr sz="2200" b="1" dirty="0">
                <a:latin typeface="Arial"/>
                <a:cs typeface="Arial"/>
              </a:rPr>
              <a:t>Applicant</a:t>
            </a:r>
            <a:r>
              <a:rPr sz="2200" b="1" spc="-25" dirty="0">
                <a:latin typeface="Arial"/>
                <a:cs typeface="Arial"/>
              </a:rPr>
              <a:t> </a:t>
            </a:r>
            <a:r>
              <a:rPr sz="2200" b="1" dirty="0">
                <a:latin typeface="Arial"/>
                <a:cs typeface="Arial"/>
              </a:rPr>
              <a:t>is</a:t>
            </a:r>
            <a:r>
              <a:rPr sz="2200" b="1" spc="-15" dirty="0">
                <a:latin typeface="Arial"/>
                <a:cs typeface="Arial"/>
              </a:rPr>
              <a:t> </a:t>
            </a:r>
            <a:r>
              <a:rPr sz="2200" b="1" dirty="0">
                <a:latin typeface="Arial"/>
                <a:cs typeface="Arial"/>
              </a:rPr>
              <a:t>a</a:t>
            </a:r>
            <a:r>
              <a:rPr sz="2200" b="1" spc="10" dirty="0">
                <a:latin typeface="Arial"/>
                <a:cs typeface="Arial"/>
              </a:rPr>
              <a:t> </a:t>
            </a:r>
            <a:r>
              <a:rPr sz="2200" b="1" spc="-10" dirty="0">
                <a:latin typeface="Arial"/>
                <a:cs typeface="Arial"/>
              </a:rPr>
              <a:t>Multi-</a:t>
            </a:r>
            <a:r>
              <a:rPr sz="2200" b="1" spc="-20" dirty="0">
                <a:latin typeface="Arial"/>
                <a:cs typeface="Arial"/>
              </a:rPr>
              <a:t>site </a:t>
            </a:r>
            <a:r>
              <a:rPr sz="2200" b="1" dirty="0">
                <a:latin typeface="Arial"/>
                <a:cs typeface="Arial"/>
              </a:rPr>
              <a:t>Organization</a:t>
            </a:r>
            <a:r>
              <a:rPr sz="2200" b="1" spc="-65" dirty="0">
                <a:latin typeface="Arial"/>
                <a:cs typeface="Arial"/>
              </a:rPr>
              <a:t> </a:t>
            </a:r>
            <a:r>
              <a:rPr sz="2200" b="1" dirty="0">
                <a:latin typeface="Arial"/>
                <a:cs typeface="Arial"/>
              </a:rPr>
              <a:t>(Group)</a:t>
            </a:r>
            <a:r>
              <a:rPr sz="2200" dirty="0">
                <a:latin typeface="Arial"/>
                <a:cs typeface="Arial"/>
              </a:rPr>
              <a:t>;</a:t>
            </a:r>
            <a:r>
              <a:rPr sz="2200" spc="-55" dirty="0">
                <a:latin typeface="Arial"/>
                <a:cs typeface="Arial"/>
              </a:rPr>
              <a:t> </a:t>
            </a:r>
            <a:r>
              <a:rPr sz="2200" dirty="0">
                <a:latin typeface="Arial"/>
                <a:cs typeface="Arial"/>
              </a:rPr>
              <a:t>these</a:t>
            </a:r>
            <a:r>
              <a:rPr sz="2200" spc="-35" dirty="0">
                <a:latin typeface="Arial"/>
                <a:cs typeface="Arial"/>
              </a:rPr>
              <a:t> </a:t>
            </a:r>
            <a:r>
              <a:rPr sz="2200" dirty="0">
                <a:latin typeface="Arial"/>
                <a:cs typeface="Arial"/>
              </a:rPr>
              <a:t>requirements</a:t>
            </a:r>
            <a:r>
              <a:rPr sz="2200" spc="-65" dirty="0">
                <a:latin typeface="Arial"/>
                <a:cs typeface="Arial"/>
              </a:rPr>
              <a:t> </a:t>
            </a:r>
            <a:r>
              <a:rPr sz="2200" dirty="0">
                <a:latin typeface="Arial"/>
                <a:cs typeface="Arial"/>
              </a:rPr>
              <a:t>apply</a:t>
            </a:r>
            <a:r>
              <a:rPr sz="2200" spc="-20" dirty="0">
                <a:latin typeface="Arial"/>
                <a:cs typeface="Arial"/>
              </a:rPr>
              <a:t> </a:t>
            </a:r>
            <a:r>
              <a:rPr sz="2200" dirty="0">
                <a:latin typeface="Arial"/>
                <a:cs typeface="Arial"/>
              </a:rPr>
              <a:t>to</a:t>
            </a:r>
            <a:r>
              <a:rPr sz="2200" spc="-20" dirty="0">
                <a:latin typeface="Arial"/>
                <a:cs typeface="Arial"/>
              </a:rPr>
              <a:t> </a:t>
            </a:r>
            <a:r>
              <a:rPr sz="2200" spc="-25" dirty="0">
                <a:latin typeface="Arial"/>
                <a:cs typeface="Arial"/>
              </a:rPr>
              <a:t>the </a:t>
            </a:r>
            <a:r>
              <a:rPr sz="2200" dirty="0">
                <a:latin typeface="Arial"/>
                <a:cs typeface="Arial"/>
              </a:rPr>
              <a:t>designated</a:t>
            </a:r>
            <a:r>
              <a:rPr sz="2200" spc="-50" dirty="0">
                <a:latin typeface="Arial"/>
                <a:cs typeface="Arial"/>
              </a:rPr>
              <a:t> </a:t>
            </a:r>
            <a:r>
              <a:rPr sz="2200" dirty="0">
                <a:latin typeface="Arial"/>
                <a:cs typeface="Arial"/>
              </a:rPr>
              <a:t>central</a:t>
            </a:r>
            <a:r>
              <a:rPr sz="2200" spc="-40" dirty="0">
                <a:latin typeface="Arial"/>
                <a:cs typeface="Arial"/>
              </a:rPr>
              <a:t> </a:t>
            </a:r>
            <a:r>
              <a:rPr sz="2200" dirty="0">
                <a:latin typeface="Arial"/>
                <a:cs typeface="Arial"/>
              </a:rPr>
              <a:t>office.</a:t>
            </a:r>
            <a:r>
              <a:rPr sz="2200" spc="-25" dirty="0">
                <a:latin typeface="Arial"/>
                <a:cs typeface="Arial"/>
              </a:rPr>
              <a:t> </a:t>
            </a:r>
            <a:endParaRPr lang="en-US" sz="2200" spc="-25" dirty="0">
              <a:latin typeface="Arial"/>
              <a:cs typeface="Arial"/>
            </a:endParaRPr>
          </a:p>
          <a:p>
            <a:pPr marL="12700" marR="5080">
              <a:spcBef>
                <a:spcPts val="105"/>
              </a:spcBef>
            </a:pPr>
            <a:endParaRPr lang="en-US" sz="2200" spc="-25" dirty="0">
              <a:solidFill>
                <a:srgbClr val="002060"/>
              </a:solidFill>
              <a:highlight>
                <a:srgbClr val="FFFF00"/>
              </a:highlight>
              <a:latin typeface="Arial"/>
              <a:cs typeface="Arial"/>
            </a:endParaRPr>
          </a:p>
          <a:p>
            <a:pPr marL="12700" marR="5080">
              <a:spcBef>
                <a:spcPts val="105"/>
              </a:spcBef>
            </a:pPr>
            <a:r>
              <a:rPr sz="2200" dirty="0">
                <a:solidFill>
                  <a:srgbClr val="002060"/>
                </a:solidFill>
                <a:highlight>
                  <a:srgbClr val="FFFF00"/>
                </a:highlight>
                <a:latin typeface="Arial"/>
                <a:cs typeface="Arial"/>
              </a:rPr>
              <a:t>Note</a:t>
            </a:r>
            <a:r>
              <a:rPr sz="2200" spc="-30" dirty="0">
                <a:solidFill>
                  <a:srgbClr val="002060"/>
                </a:solidFill>
                <a:highlight>
                  <a:srgbClr val="FFFF00"/>
                </a:highlight>
                <a:latin typeface="Arial"/>
                <a:cs typeface="Arial"/>
              </a:rPr>
              <a:t> </a:t>
            </a:r>
            <a:r>
              <a:rPr sz="2200" dirty="0">
                <a:solidFill>
                  <a:srgbClr val="002060"/>
                </a:solidFill>
                <a:highlight>
                  <a:srgbClr val="FFFF00"/>
                </a:highlight>
                <a:latin typeface="Arial"/>
                <a:cs typeface="Arial"/>
              </a:rPr>
              <a:t>the</a:t>
            </a:r>
            <a:r>
              <a:rPr sz="2200" spc="-25" dirty="0">
                <a:solidFill>
                  <a:srgbClr val="002060"/>
                </a:solidFill>
                <a:highlight>
                  <a:srgbClr val="FFFF00"/>
                </a:highlight>
                <a:latin typeface="Arial"/>
                <a:cs typeface="Arial"/>
              </a:rPr>
              <a:t> </a:t>
            </a:r>
            <a:r>
              <a:rPr sz="2200" dirty="0">
                <a:solidFill>
                  <a:srgbClr val="002060"/>
                </a:solidFill>
                <a:highlight>
                  <a:srgbClr val="FFFF00"/>
                </a:highlight>
                <a:latin typeface="Arial"/>
                <a:cs typeface="Arial"/>
              </a:rPr>
              <a:t>clause</a:t>
            </a:r>
            <a:r>
              <a:rPr sz="2200" spc="-40" dirty="0">
                <a:solidFill>
                  <a:srgbClr val="002060"/>
                </a:solidFill>
                <a:highlight>
                  <a:srgbClr val="FFFF00"/>
                </a:highlight>
                <a:latin typeface="Arial"/>
                <a:cs typeface="Arial"/>
              </a:rPr>
              <a:t> </a:t>
            </a:r>
            <a:r>
              <a:rPr sz="2200" dirty="0">
                <a:solidFill>
                  <a:srgbClr val="002060"/>
                </a:solidFill>
                <a:highlight>
                  <a:srgbClr val="FFFF00"/>
                </a:highlight>
                <a:latin typeface="Arial"/>
                <a:cs typeface="Arial"/>
              </a:rPr>
              <a:t>numbering</a:t>
            </a:r>
            <a:r>
              <a:rPr sz="2200" spc="-45" dirty="0">
                <a:solidFill>
                  <a:srgbClr val="002060"/>
                </a:solidFill>
                <a:highlight>
                  <a:srgbClr val="FFFF00"/>
                </a:highlight>
                <a:latin typeface="Arial"/>
                <a:cs typeface="Arial"/>
              </a:rPr>
              <a:t> </a:t>
            </a:r>
            <a:r>
              <a:rPr sz="2200" spc="-25" dirty="0">
                <a:solidFill>
                  <a:srgbClr val="002060"/>
                </a:solidFill>
                <a:highlight>
                  <a:srgbClr val="FFFF00"/>
                </a:highlight>
                <a:latin typeface="Arial"/>
                <a:cs typeface="Arial"/>
              </a:rPr>
              <a:t>has </a:t>
            </a:r>
            <a:r>
              <a:rPr sz="2200" dirty="0">
                <a:solidFill>
                  <a:srgbClr val="002060"/>
                </a:solidFill>
                <a:highlight>
                  <a:srgbClr val="FFFF00"/>
                </a:highlight>
                <a:latin typeface="Arial"/>
                <a:cs typeface="Arial"/>
              </a:rPr>
              <a:t>changed</a:t>
            </a:r>
            <a:r>
              <a:rPr sz="2200" spc="-45" dirty="0">
                <a:solidFill>
                  <a:srgbClr val="002060"/>
                </a:solidFill>
                <a:highlight>
                  <a:srgbClr val="FFFF00"/>
                </a:highlight>
                <a:latin typeface="Arial"/>
                <a:cs typeface="Arial"/>
              </a:rPr>
              <a:t> </a:t>
            </a:r>
            <a:r>
              <a:rPr sz="2200" dirty="0">
                <a:solidFill>
                  <a:srgbClr val="002060"/>
                </a:solidFill>
                <a:highlight>
                  <a:srgbClr val="FFFF00"/>
                </a:highlight>
                <a:latin typeface="Arial"/>
                <a:cs typeface="Arial"/>
              </a:rPr>
              <a:t>within</a:t>
            </a:r>
            <a:r>
              <a:rPr sz="2200" spc="-5" dirty="0">
                <a:solidFill>
                  <a:srgbClr val="002060"/>
                </a:solidFill>
                <a:highlight>
                  <a:srgbClr val="FFFF00"/>
                </a:highlight>
                <a:latin typeface="Arial"/>
                <a:cs typeface="Arial"/>
              </a:rPr>
              <a:t> </a:t>
            </a:r>
            <a:r>
              <a:rPr sz="2200" dirty="0">
                <a:solidFill>
                  <a:srgbClr val="002060"/>
                </a:solidFill>
                <a:highlight>
                  <a:srgbClr val="FFFF00"/>
                </a:highlight>
                <a:latin typeface="Arial"/>
                <a:cs typeface="Arial"/>
              </a:rPr>
              <a:t>this new</a:t>
            </a:r>
            <a:r>
              <a:rPr sz="2200" spc="-10" dirty="0">
                <a:solidFill>
                  <a:srgbClr val="002060"/>
                </a:solidFill>
                <a:highlight>
                  <a:srgbClr val="FFFF00"/>
                </a:highlight>
                <a:latin typeface="Arial"/>
                <a:cs typeface="Arial"/>
              </a:rPr>
              <a:t> </a:t>
            </a:r>
            <a:r>
              <a:rPr sz="2200" spc="-20" dirty="0">
                <a:solidFill>
                  <a:srgbClr val="002060"/>
                </a:solidFill>
                <a:highlight>
                  <a:srgbClr val="FFFF00"/>
                </a:highlight>
                <a:latin typeface="Arial"/>
                <a:cs typeface="Arial"/>
              </a:rPr>
              <a:t>V2.5</a:t>
            </a:r>
            <a:endParaRPr sz="2200" dirty="0">
              <a:solidFill>
                <a:srgbClr val="002060"/>
              </a:solidFill>
              <a:highlight>
                <a:srgbClr val="FFFF00"/>
              </a:highlight>
              <a:latin typeface="Arial"/>
              <a:cs typeface="Arial"/>
            </a:endParaRPr>
          </a:p>
        </p:txBody>
      </p:sp>
    </p:spTree>
    <p:extLst>
      <p:ext uri="{BB962C8B-B14F-4D97-AF65-F5344CB8AC3E}">
        <p14:creationId xmlns:p14="http://schemas.microsoft.com/office/powerpoint/2010/main" val="73011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7381" y="2020837"/>
            <a:ext cx="8178787" cy="5415457"/>
          </a:xfrm>
          <a:prstGeom prst="rect">
            <a:avLst/>
          </a:prstGeom>
          <a:solidFill>
            <a:schemeClr val="bg1">
              <a:lumMod val="75000"/>
              <a:lumOff val="25000"/>
            </a:schemeClr>
          </a:solidFill>
        </p:spPr>
        <p:txBody>
          <a:bodyPr vert="horz" wrap="square" lIns="0" tIns="13335" rIns="0" bIns="0" rtlCol="0">
            <a:spAutoFit/>
          </a:bodyPr>
          <a:lstStyle/>
          <a:p>
            <a:pPr marL="12065" lvl="1">
              <a:spcBef>
                <a:spcPts val="105"/>
              </a:spcBef>
              <a:tabLst>
                <a:tab pos="430530" algn="l"/>
              </a:tabLst>
            </a:pPr>
            <a:r>
              <a:rPr lang="en-US" sz="2200" dirty="0">
                <a:latin typeface="Arial"/>
                <a:cs typeface="Arial"/>
              </a:rPr>
              <a:t>5.1 </a:t>
            </a:r>
            <a:r>
              <a:rPr sz="2200" dirty="0">
                <a:latin typeface="Arial"/>
                <a:cs typeface="Arial"/>
              </a:rPr>
              <a:t>The</a:t>
            </a:r>
            <a:r>
              <a:rPr sz="2200" spc="-15" dirty="0">
                <a:latin typeface="Arial"/>
                <a:cs typeface="Arial"/>
              </a:rPr>
              <a:t> </a:t>
            </a:r>
            <a:r>
              <a:rPr sz="2200" spc="-10" dirty="0">
                <a:latin typeface="Arial"/>
                <a:cs typeface="Arial"/>
              </a:rPr>
              <a:t>Multi-</a:t>
            </a:r>
            <a:r>
              <a:rPr sz="2200" dirty="0">
                <a:latin typeface="Arial"/>
                <a:cs typeface="Arial"/>
              </a:rPr>
              <a:t>site</a:t>
            </a:r>
            <a:r>
              <a:rPr sz="2200" spc="-15" dirty="0">
                <a:latin typeface="Arial"/>
                <a:cs typeface="Arial"/>
              </a:rPr>
              <a:t> </a:t>
            </a:r>
            <a:r>
              <a:rPr sz="2200" dirty="0">
                <a:latin typeface="Arial"/>
                <a:cs typeface="Arial"/>
              </a:rPr>
              <a:t>Organization</a:t>
            </a:r>
            <a:r>
              <a:rPr sz="2200" spc="-35" dirty="0">
                <a:latin typeface="Arial"/>
                <a:cs typeface="Arial"/>
              </a:rPr>
              <a:t> </a:t>
            </a:r>
            <a:r>
              <a:rPr sz="2200" dirty="0">
                <a:latin typeface="Arial"/>
                <a:cs typeface="Arial"/>
              </a:rPr>
              <a:t>shall</a:t>
            </a:r>
            <a:r>
              <a:rPr sz="2200" spc="-5" dirty="0">
                <a:latin typeface="Arial"/>
                <a:cs typeface="Arial"/>
              </a:rPr>
              <a:t> </a:t>
            </a:r>
            <a:r>
              <a:rPr sz="2200" spc="-10" dirty="0">
                <a:latin typeface="Arial"/>
                <a:cs typeface="Arial"/>
              </a:rPr>
              <a:t>either:</a:t>
            </a:r>
            <a:endParaRPr sz="2200" dirty="0">
              <a:latin typeface="Arial"/>
              <a:cs typeface="Arial"/>
            </a:endParaRPr>
          </a:p>
          <a:p>
            <a:pPr marL="812800" marR="495934" lvl="3" indent="-342900">
              <a:lnSpc>
                <a:spcPts val="2380"/>
              </a:lnSpc>
              <a:spcBef>
                <a:spcPts val="125"/>
              </a:spcBef>
              <a:buFont typeface="Courier New" panose="02070309020205020404" pitchFamily="49" charset="0"/>
              <a:buChar char="o"/>
              <a:tabLst>
                <a:tab pos="335915" algn="l"/>
              </a:tabLst>
            </a:pPr>
            <a:r>
              <a:rPr sz="2200" dirty="0">
                <a:latin typeface="Arial"/>
                <a:cs typeface="Arial"/>
              </a:rPr>
              <a:t>be</a:t>
            </a:r>
            <a:r>
              <a:rPr sz="2200" spc="-15" dirty="0">
                <a:latin typeface="Arial"/>
                <a:cs typeface="Arial"/>
              </a:rPr>
              <a:t> </a:t>
            </a:r>
            <a:r>
              <a:rPr sz="2200" dirty="0">
                <a:latin typeface="Arial"/>
                <a:cs typeface="Arial"/>
              </a:rPr>
              <a:t>a</a:t>
            </a:r>
            <a:r>
              <a:rPr sz="2200" spc="-30" dirty="0">
                <a:latin typeface="Arial"/>
                <a:cs typeface="Arial"/>
              </a:rPr>
              <a:t> </a:t>
            </a:r>
            <a:r>
              <a:rPr sz="2200" dirty="0">
                <a:latin typeface="Arial"/>
                <a:cs typeface="Arial"/>
              </a:rPr>
              <a:t>legal</a:t>
            </a:r>
            <a:r>
              <a:rPr sz="2200" spc="-15" dirty="0">
                <a:latin typeface="Arial"/>
                <a:cs typeface="Arial"/>
              </a:rPr>
              <a:t> </a:t>
            </a:r>
            <a:r>
              <a:rPr sz="2200" dirty="0">
                <a:latin typeface="Arial"/>
                <a:cs typeface="Arial"/>
              </a:rPr>
              <a:t>entity</a:t>
            </a:r>
            <a:r>
              <a:rPr sz="2200" spc="-25" dirty="0">
                <a:latin typeface="Arial"/>
                <a:cs typeface="Arial"/>
              </a:rPr>
              <a:t> </a:t>
            </a:r>
            <a:r>
              <a:rPr sz="2200" dirty="0">
                <a:latin typeface="Arial"/>
                <a:cs typeface="Arial"/>
              </a:rPr>
              <a:t>with</a:t>
            </a:r>
            <a:r>
              <a:rPr sz="2200" spc="-15" dirty="0">
                <a:latin typeface="Arial"/>
                <a:cs typeface="Arial"/>
              </a:rPr>
              <a:t> </a:t>
            </a:r>
            <a:r>
              <a:rPr sz="2200" dirty="0">
                <a:latin typeface="Arial"/>
                <a:cs typeface="Arial"/>
              </a:rPr>
              <a:t>direct</a:t>
            </a:r>
            <a:r>
              <a:rPr sz="2200" spc="-45" dirty="0">
                <a:latin typeface="Arial"/>
                <a:cs typeface="Arial"/>
              </a:rPr>
              <a:t> </a:t>
            </a:r>
            <a:r>
              <a:rPr sz="2200" dirty="0">
                <a:latin typeface="Arial"/>
                <a:cs typeface="Arial"/>
              </a:rPr>
              <a:t>control</a:t>
            </a:r>
            <a:r>
              <a:rPr sz="2200" spc="-40" dirty="0">
                <a:latin typeface="Arial"/>
                <a:cs typeface="Arial"/>
              </a:rPr>
              <a:t> </a:t>
            </a:r>
            <a:r>
              <a:rPr sz="2200" dirty="0">
                <a:latin typeface="Arial"/>
                <a:cs typeface="Arial"/>
              </a:rPr>
              <a:t>over</a:t>
            </a:r>
            <a:r>
              <a:rPr sz="2200" spc="-40" dirty="0">
                <a:latin typeface="Arial"/>
                <a:cs typeface="Arial"/>
              </a:rPr>
              <a:t> </a:t>
            </a:r>
            <a:r>
              <a:rPr sz="2200" dirty="0">
                <a:latin typeface="Arial"/>
                <a:cs typeface="Arial"/>
              </a:rPr>
              <a:t>the</a:t>
            </a:r>
            <a:r>
              <a:rPr sz="2200" spc="-20" dirty="0">
                <a:latin typeface="Arial"/>
                <a:cs typeface="Arial"/>
              </a:rPr>
              <a:t> </a:t>
            </a:r>
            <a:r>
              <a:rPr sz="2200" dirty="0">
                <a:latin typeface="Arial"/>
                <a:cs typeface="Arial"/>
              </a:rPr>
              <a:t>sites</a:t>
            </a:r>
            <a:r>
              <a:rPr sz="2200" spc="-35" dirty="0">
                <a:latin typeface="Arial"/>
                <a:cs typeface="Arial"/>
              </a:rPr>
              <a:t> </a:t>
            </a:r>
            <a:r>
              <a:rPr sz="2200" dirty="0">
                <a:latin typeface="Arial"/>
                <a:cs typeface="Arial"/>
              </a:rPr>
              <a:t>and</a:t>
            </a:r>
            <a:r>
              <a:rPr sz="2200" spc="-25" dirty="0">
                <a:latin typeface="Arial"/>
                <a:cs typeface="Arial"/>
              </a:rPr>
              <a:t> </a:t>
            </a:r>
            <a:r>
              <a:rPr sz="2200" spc="-20" dirty="0">
                <a:latin typeface="Arial"/>
                <a:cs typeface="Arial"/>
              </a:rPr>
              <a:t>that </a:t>
            </a:r>
            <a:r>
              <a:rPr sz="2200" dirty="0">
                <a:latin typeface="Arial"/>
                <a:cs typeface="Arial"/>
              </a:rPr>
              <a:t>takes</a:t>
            </a:r>
            <a:r>
              <a:rPr sz="2200" spc="-45" dirty="0">
                <a:latin typeface="Arial"/>
                <a:cs typeface="Arial"/>
              </a:rPr>
              <a:t> </a:t>
            </a:r>
            <a:r>
              <a:rPr sz="2200" dirty="0">
                <a:latin typeface="Arial"/>
                <a:cs typeface="Arial"/>
              </a:rPr>
              <a:t>ownership</a:t>
            </a:r>
            <a:r>
              <a:rPr sz="2200" spc="-45" dirty="0">
                <a:latin typeface="Arial"/>
                <a:cs typeface="Arial"/>
              </a:rPr>
              <a:t> </a:t>
            </a:r>
            <a:r>
              <a:rPr sz="2200" dirty="0">
                <a:latin typeface="Arial"/>
                <a:cs typeface="Arial"/>
              </a:rPr>
              <a:t>of</a:t>
            </a:r>
            <a:r>
              <a:rPr sz="2200" spc="-30" dirty="0">
                <a:latin typeface="Arial"/>
                <a:cs typeface="Arial"/>
              </a:rPr>
              <a:t> </a:t>
            </a:r>
            <a:r>
              <a:rPr sz="2200" dirty="0">
                <a:latin typeface="Arial"/>
                <a:cs typeface="Arial"/>
              </a:rPr>
              <a:t>the</a:t>
            </a:r>
            <a:r>
              <a:rPr sz="2200" spc="-30" dirty="0">
                <a:latin typeface="Arial"/>
                <a:cs typeface="Arial"/>
              </a:rPr>
              <a:t> </a:t>
            </a:r>
            <a:r>
              <a:rPr sz="2200" dirty="0">
                <a:latin typeface="Arial"/>
                <a:cs typeface="Arial"/>
              </a:rPr>
              <a:t>certified</a:t>
            </a:r>
            <a:r>
              <a:rPr sz="2200" spc="-20" dirty="0">
                <a:latin typeface="Arial"/>
                <a:cs typeface="Arial"/>
              </a:rPr>
              <a:t> </a:t>
            </a:r>
            <a:r>
              <a:rPr sz="2200" dirty="0">
                <a:latin typeface="Arial"/>
                <a:cs typeface="Arial"/>
              </a:rPr>
              <a:t>product,</a:t>
            </a:r>
            <a:r>
              <a:rPr sz="2200" spc="-60" dirty="0">
                <a:latin typeface="Arial"/>
                <a:cs typeface="Arial"/>
              </a:rPr>
              <a:t> </a:t>
            </a:r>
            <a:r>
              <a:rPr sz="2200" spc="-25" dirty="0">
                <a:latin typeface="Arial"/>
                <a:cs typeface="Arial"/>
              </a:rPr>
              <a:t>or.</a:t>
            </a:r>
            <a:endParaRPr sz="2200" dirty="0">
              <a:latin typeface="Arial"/>
              <a:cs typeface="Arial"/>
            </a:endParaRPr>
          </a:p>
          <a:p>
            <a:pPr marL="812800" marR="214629" lvl="3" indent="-342900">
              <a:lnSpc>
                <a:spcPts val="2380"/>
              </a:lnSpc>
              <a:spcBef>
                <a:spcPts val="40"/>
              </a:spcBef>
              <a:buFont typeface="Courier New" panose="02070309020205020404" pitchFamily="49" charset="0"/>
              <a:buChar char="o"/>
              <a:tabLst>
                <a:tab pos="335915" algn="l"/>
              </a:tabLst>
            </a:pPr>
            <a:r>
              <a:rPr sz="2200" dirty="0">
                <a:latin typeface="Arial"/>
                <a:cs typeface="Arial"/>
              </a:rPr>
              <a:t>have</a:t>
            </a:r>
            <a:r>
              <a:rPr sz="2200" spc="-20" dirty="0">
                <a:latin typeface="Arial"/>
                <a:cs typeface="Arial"/>
              </a:rPr>
              <a:t> </a:t>
            </a:r>
            <a:r>
              <a:rPr sz="2200" dirty="0">
                <a:latin typeface="Arial"/>
                <a:cs typeface="Arial"/>
              </a:rPr>
              <a:t>a</a:t>
            </a:r>
            <a:r>
              <a:rPr sz="2200" spc="-40" dirty="0">
                <a:latin typeface="Arial"/>
                <a:cs typeface="Arial"/>
              </a:rPr>
              <a:t> </a:t>
            </a:r>
            <a:r>
              <a:rPr sz="2200" dirty="0">
                <a:latin typeface="Arial"/>
                <a:cs typeface="Arial"/>
              </a:rPr>
              <a:t>signed</a:t>
            </a:r>
            <a:r>
              <a:rPr sz="2200" spc="-30" dirty="0">
                <a:latin typeface="Arial"/>
                <a:cs typeface="Arial"/>
              </a:rPr>
              <a:t> </a:t>
            </a:r>
            <a:r>
              <a:rPr sz="2200" dirty="0">
                <a:latin typeface="Arial"/>
                <a:cs typeface="Arial"/>
              </a:rPr>
              <a:t>contractual</a:t>
            </a:r>
            <a:r>
              <a:rPr sz="2200" spc="-55" dirty="0">
                <a:latin typeface="Arial"/>
                <a:cs typeface="Arial"/>
              </a:rPr>
              <a:t> </a:t>
            </a:r>
            <a:r>
              <a:rPr sz="2200" dirty="0">
                <a:latin typeface="Arial"/>
                <a:cs typeface="Arial"/>
              </a:rPr>
              <a:t>agreement</a:t>
            </a:r>
            <a:r>
              <a:rPr sz="2200" spc="-55" dirty="0">
                <a:latin typeface="Arial"/>
                <a:cs typeface="Arial"/>
              </a:rPr>
              <a:t> </a:t>
            </a:r>
            <a:r>
              <a:rPr sz="2200" dirty="0">
                <a:latin typeface="Arial"/>
                <a:cs typeface="Arial"/>
              </a:rPr>
              <a:t>between</a:t>
            </a:r>
            <a:r>
              <a:rPr sz="2200" spc="-45" dirty="0">
                <a:latin typeface="Arial"/>
                <a:cs typeface="Arial"/>
              </a:rPr>
              <a:t> </a:t>
            </a:r>
            <a:r>
              <a:rPr sz="2200" dirty="0">
                <a:latin typeface="Arial"/>
                <a:cs typeface="Arial"/>
              </a:rPr>
              <a:t>the</a:t>
            </a:r>
            <a:r>
              <a:rPr sz="2200" spc="-35" dirty="0">
                <a:latin typeface="Arial"/>
                <a:cs typeface="Arial"/>
              </a:rPr>
              <a:t> </a:t>
            </a:r>
            <a:r>
              <a:rPr sz="2200" spc="-10" dirty="0">
                <a:latin typeface="Arial"/>
                <a:cs typeface="Arial"/>
              </a:rPr>
              <a:t>central </a:t>
            </a:r>
            <a:r>
              <a:rPr sz="2200" dirty="0">
                <a:latin typeface="Arial"/>
                <a:cs typeface="Arial"/>
              </a:rPr>
              <a:t>office</a:t>
            </a:r>
            <a:r>
              <a:rPr sz="2200" spc="-30" dirty="0">
                <a:latin typeface="Arial"/>
                <a:cs typeface="Arial"/>
              </a:rPr>
              <a:t> </a:t>
            </a:r>
            <a:r>
              <a:rPr sz="2200" dirty="0">
                <a:latin typeface="Arial"/>
                <a:cs typeface="Arial"/>
              </a:rPr>
              <a:t>and</a:t>
            </a:r>
            <a:r>
              <a:rPr sz="2200" spc="-25" dirty="0">
                <a:latin typeface="Arial"/>
                <a:cs typeface="Arial"/>
              </a:rPr>
              <a:t> </a:t>
            </a:r>
            <a:r>
              <a:rPr sz="2200" dirty="0">
                <a:latin typeface="Arial"/>
                <a:cs typeface="Arial"/>
              </a:rPr>
              <a:t>each</a:t>
            </a:r>
            <a:r>
              <a:rPr sz="2200" spc="-45" dirty="0">
                <a:latin typeface="Arial"/>
                <a:cs typeface="Arial"/>
              </a:rPr>
              <a:t> </a:t>
            </a:r>
            <a:r>
              <a:rPr sz="2200" dirty="0">
                <a:latin typeface="Arial"/>
                <a:cs typeface="Arial"/>
              </a:rPr>
              <a:t>member</a:t>
            </a:r>
            <a:r>
              <a:rPr sz="2200" spc="-45" dirty="0">
                <a:latin typeface="Arial"/>
                <a:cs typeface="Arial"/>
              </a:rPr>
              <a:t> </a:t>
            </a:r>
            <a:r>
              <a:rPr sz="2200" dirty="0">
                <a:latin typeface="Arial"/>
                <a:cs typeface="Arial"/>
              </a:rPr>
              <a:t>site</a:t>
            </a:r>
            <a:r>
              <a:rPr sz="2200" spc="-25" dirty="0">
                <a:latin typeface="Arial"/>
                <a:cs typeface="Arial"/>
              </a:rPr>
              <a:t> </a:t>
            </a:r>
            <a:r>
              <a:rPr sz="2200" dirty="0">
                <a:latin typeface="Arial"/>
                <a:cs typeface="Arial"/>
              </a:rPr>
              <a:t>that</a:t>
            </a:r>
            <a:r>
              <a:rPr sz="2200" spc="-40" dirty="0">
                <a:latin typeface="Arial"/>
                <a:cs typeface="Arial"/>
              </a:rPr>
              <a:t> </a:t>
            </a:r>
            <a:r>
              <a:rPr sz="2200" dirty="0">
                <a:latin typeface="Arial"/>
                <a:cs typeface="Arial"/>
              </a:rPr>
              <a:t>is</a:t>
            </a:r>
            <a:r>
              <a:rPr sz="2200" spc="-10" dirty="0">
                <a:latin typeface="Arial"/>
                <a:cs typeface="Arial"/>
              </a:rPr>
              <a:t> </a:t>
            </a:r>
            <a:r>
              <a:rPr sz="2200" dirty="0">
                <a:latin typeface="Arial"/>
                <a:cs typeface="Arial"/>
              </a:rPr>
              <a:t>included</a:t>
            </a:r>
            <a:r>
              <a:rPr sz="2200" spc="-30" dirty="0">
                <a:latin typeface="Arial"/>
                <a:cs typeface="Arial"/>
              </a:rPr>
              <a:t> </a:t>
            </a:r>
            <a:r>
              <a:rPr sz="2200" dirty="0">
                <a:latin typeface="Arial"/>
                <a:cs typeface="Arial"/>
              </a:rPr>
              <a:t>in</a:t>
            </a:r>
            <a:r>
              <a:rPr sz="2200" spc="-10" dirty="0">
                <a:latin typeface="Arial"/>
                <a:cs typeface="Arial"/>
              </a:rPr>
              <a:t> </a:t>
            </a:r>
            <a:r>
              <a:rPr sz="2200" dirty="0">
                <a:latin typeface="Arial"/>
                <a:cs typeface="Arial"/>
              </a:rPr>
              <a:t>the</a:t>
            </a:r>
            <a:r>
              <a:rPr sz="2200" spc="-25" dirty="0">
                <a:latin typeface="Arial"/>
                <a:cs typeface="Arial"/>
              </a:rPr>
              <a:t> </a:t>
            </a:r>
            <a:r>
              <a:rPr sz="2200" spc="-10" dirty="0">
                <a:latin typeface="Arial"/>
                <a:cs typeface="Arial"/>
              </a:rPr>
              <a:t>application.</a:t>
            </a:r>
            <a:endParaRPr sz="2200" dirty="0">
              <a:latin typeface="Arial"/>
              <a:cs typeface="Arial"/>
            </a:endParaRPr>
          </a:p>
          <a:p>
            <a:pPr marL="342900" indent="-342900">
              <a:spcBef>
                <a:spcPts val="5"/>
              </a:spcBef>
              <a:buFont typeface="Wingdings" panose="05000000000000000000" pitchFamily="2" charset="2"/>
              <a:buChar char="§"/>
            </a:pPr>
            <a:endParaRPr dirty="0">
              <a:latin typeface="Arial"/>
              <a:cs typeface="Arial"/>
            </a:endParaRPr>
          </a:p>
          <a:p>
            <a:pPr marL="355600" marR="5080" indent="-342900">
              <a:lnSpc>
                <a:spcPts val="1920"/>
              </a:lnSpc>
              <a:buFont typeface="Wingdings" panose="05000000000000000000" pitchFamily="2" charset="2"/>
              <a:buChar char="§"/>
            </a:pPr>
            <a:r>
              <a:rPr dirty="0">
                <a:latin typeface="Arial"/>
                <a:cs typeface="Arial"/>
              </a:rPr>
              <a:t>As</a:t>
            </a:r>
            <a:r>
              <a:rPr spc="-10" dirty="0">
                <a:latin typeface="Arial"/>
                <a:cs typeface="Arial"/>
              </a:rPr>
              <a:t> </a:t>
            </a:r>
            <a:r>
              <a:rPr dirty="0">
                <a:latin typeface="Arial"/>
                <a:cs typeface="Arial"/>
              </a:rPr>
              <a:t>long</a:t>
            </a:r>
            <a:r>
              <a:rPr spc="-30" dirty="0">
                <a:latin typeface="Arial"/>
                <a:cs typeface="Arial"/>
              </a:rPr>
              <a:t> </a:t>
            </a:r>
            <a:r>
              <a:rPr dirty="0">
                <a:latin typeface="Arial"/>
                <a:cs typeface="Arial"/>
              </a:rPr>
              <a:t>as</a:t>
            </a:r>
            <a:r>
              <a:rPr spc="-25" dirty="0">
                <a:latin typeface="Arial"/>
                <a:cs typeface="Arial"/>
              </a:rPr>
              <a:t> </a:t>
            </a:r>
            <a:r>
              <a:rPr dirty="0">
                <a:latin typeface="Arial"/>
                <a:cs typeface="Arial"/>
              </a:rPr>
              <a:t>the</a:t>
            </a:r>
            <a:r>
              <a:rPr spc="-135" dirty="0">
                <a:latin typeface="Arial"/>
                <a:cs typeface="Arial"/>
              </a:rPr>
              <a:t> </a:t>
            </a:r>
            <a:r>
              <a:rPr dirty="0">
                <a:latin typeface="Arial"/>
                <a:cs typeface="Arial"/>
              </a:rPr>
              <a:t>Auditor</a:t>
            </a:r>
            <a:r>
              <a:rPr spc="-20" dirty="0">
                <a:latin typeface="Arial"/>
                <a:cs typeface="Arial"/>
              </a:rPr>
              <a:t> </a:t>
            </a:r>
            <a:r>
              <a:rPr dirty="0">
                <a:latin typeface="Arial"/>
                <a:cs typeface="Arial"/>
              </a:rPr>
              <a:t>can</a:t>
            </a:r>
            <a:r>
              <a:rPr spc="-40" dirty="0">
                <a:latin typeface="Arial"/>
                <a:cs typeface="Arial"/>
              </a:rPr>
              <a:t> </a:t>
            </a:r>
            <a:r>
              <a:rPr dirty="0">
                <a:latin typeface="Arial"/>
                <a:cs typeface="Arial"/>
              </a:rPr>
              <a:t>see</a:t>
            </a:r>
            <a:r>
              <a:rPr spc="-30" dirty="0">
                <a:latin typeface="Arial"/>
                <a:cs typeface="Arial"/>
              </a:rPr>
              <a:t> </a:t>
            </a:r>
            <a:r>
              <a:rPr dirty="0">
                <a:latin typeface="Arial"/>
                <a:cs typeface="Arial"/>
              </a:rPr>
              <a:t>how</a:t>
            </a:r>
            <a:r>
              <a:rPr spc="-25" dirty="0">
                <a:latin typeface="Arial"/>
                <a:cs typeface="Arial"/>
              </a:rPr>
              <a:t> </a:t>
            </a:r>
            <a:r>
              <a:rPr dirty="0">
                <a:latin typeface="Arial"/>
                <a:cs typeface="Arial"/>
              </a:rPr>
              <a:t>the</a:t>
            </a:r>
            <a:r>
              <a:rPr spc="-30" dirty="0">
                <a:latin typeface="Arial"/>
                <a:cs typeface="Arial"/>
              </a:rPr>
              <a:t> </a:t>
            </a:r>
            <a:r>
              <a:rPr dirty="0">
                <a:latin typeface="Arial"/>
                <a:cs typeface="Arial"/>
              </a:rPr>
              <a:t>central</a:t>
            </a:r>
            <a:r>
              <a:rPr spc="-40" dirty="0">
                <a:latin typeface="Arial"/>
                <a:cs typeface="Arial"/>
              </a:rPr>
              <a:t> </a:t>
            </a:r>
            <a:r>
              <a:rPr dirty="0">
                <a:latin typeface="Arial"/>
                <a:cs typeface="Arial"/>
              </a:rPr>
              <a:t>office</a:t>
            </a:r>
            <a:r>
              <a:rPr spc="-20" dirty="0">
                <a:latin typeface="Arial"/>
                <a:cs typeface="Arial"/>
              </a:rPr>
              <a:t> </a:t>
            </a:r>
            <a:r>
              <a:rPr spc="-10" dirty="0">
                <a:latin typeface="Arial"/>
                <a:cs typeface="Arial"/>
              </a:rPr>
              <a:t>controls </a:t>
            </a:r>
            <a:r>
              <a:rPr dirty="0">
                <a:latin typeface="Arial"/>
                <a:cs typeface="Arial"/>
              </a:rPr>
              <a:t>their</a:t>
            </a:r>
            <a:r>
              <a:rPr spc="-25" dirty="0">
                <a:latin typeface="Arial"/>
                <a:cs typeface="Arial"/>
              </a:rPr>
              <a:t> </a:t>
            </a:r>
            <a:r>
              <a:rPr dirty="0">
                <a:latin typeface="Arial"/>
                <a:cs typeface="Arial"/>
              </a:rPr>
              <a:t>sites</a:t>
            </a:r>
            <a:r>
              <a:rPr spc="-35" dirty="0">
                <a:latin typeface="Arial"/>
                <a:cs typeface="Arial"/>
              </a:rPr>
              <a:t> </a:t>
            </a:r>
            <a:r>
              <a:rPr dirty="0">
                <a:latin typeface="Arial"/>
                <a:cs typeface="Arial"/>
              </a:rPr>
              <a:t>and</a:t>
            </a:r>
            <a:r>
              <a:rPr spc="-25" dirty="0">
                <a:latin typeface="Arial"/>
                <a:cs typeface="Arial"/>
              </a:rPr>
              <a:t> </a:t>
            </a:r>
            <a:r>
              <a:rPr dirty="0">
                <a:latin typeface="Arial"/>
                <a:cs typeface="Arial"/>
              </a:rPr>
              <a:t>that</a:t>
            </a:r>
            <a:r>
              <a:rPr spc="-35" dirty="0">
                <a:latin typeface="Arial"/>
                <a:cs typeface="Arial"/>
              </a:rPr>
              <a:t> </a:t>
            </a:r>
            <a:r>
              <a:rPr dirty="0">
                <a:latin typeface="Arial"/>
                <a:cs typeface="Arial"/>
              </a:rPr>
              <a:t>they</a:t>
            </a:r>
            <a:r>
              <a:rPr spc="-20" dirty="0">
                <a:latin typeface="Arial"/>
                <a:cs typeface="Arial"/>
              </a:rPr>
              <a:t> </a:t>
            </a:r>
            <a:r>
              <a:rPr dirty="0">
                <a:latin typeface="Arial"/>
                <a:cs typeface="Arial"/>
              </a:rPr>
              <a:t>have</a:t>
            </a:r>
            <a:r>
              <a:rPr spc="-25" dirty="0">
                <a:latin typeface="Arial"/>
                <a:cs typeface="Arial"/>
              </a:rPr>
              <a:t> </a:t>
            </a:r>
            <a:r>
              <a:rPr dirty="0">
                <a:latin typeface="Arial"/>
                <a:cs typeface="Arial"/>
              </a:rPr>
              <a:t>written</a:t>
            </a:r>
            <a:r>
              <a:rPr spc="-40" dirty="0">
                <a:latin typeface="Arial"/>
                <a:cs typeface="Arial"/>
              </a:rPr>
              <a:t> </a:t>
            </a:r>
            <a:r>
              <a:rPr dirty="0">
                <a:latin typeface="Arial"/>
                <a:cs typeface="Arial"/>
              </a:rPr>
              <a:t>procedures</a:t>
            </a:r>
            <a:r>
              <a:rPr spc="-45" dirty="0">
                <a:latin typeface="Arial"/>
                <a:cs typeface="Arial"/>
              </a:rPr>
              <a:t> </a:t>
            </a:r>
            <a:r>
              <a:rPr dirty="0">
                <a:latin typeface="Arial"/>
                <a:cs typeface="Arial"/>
              </a:rPr>
              <a:t>to</a:t>
            </a:r>
            <a:r>
              <a:rPr spc="-30" dirty="0">
                <a:latin typeface="Arial"/>
                <a:cs typeface="Arial"/>
              </a:rPr>
              <a:t> </a:t>
            </a:r>
            <a:r>
              <a:rPr dirty="0">
                <a:latin typeface="Arial"/>
                <a:cs typeface="Arial"/>
              </a:rPr>
              <a:t>back</a:t>
            </a:r>
            <a:r>
              <a:rPr spc="-35" dirty="0">
                <a:latin typeface="Arial"/>
                <a:cs typeface="Arial"/>
              </a:rPr>
              <a:t> </a:t>
            </a:r>
            <a:r>
              <a:rPr dirty="0">
                <a:latin typeface="Arial"/>
                <a:cs typeface="Arial"/>
              </a:rPr>
              <a:t>up</a:t>
            </a:r>
            <a:r>
              <a:rPr spc="-20" dirty="0">
                <a:latin typeface="Arial"/>
                <a:cs typeface="Arial"/>
              </a:rPr>
              <a:t> </a:t>
            </a:r>
            <a:r>
              <a:rPr spc="-10" dirty="0">
                <a:latin typeface="Arial"/>
                <a:cs typeface="Arial"/>
              </a:rPr>
              <a:t>their </a:t>
            </a:r>
            <a:r>
              <a:rPr dirty="0">
                <a:latin typeface="Arial"/>
                <a:cs typeface="Arial"/>
              </a:rPr>
              <a:t>actions</a:t>
            </a:r>
            <a:r>
              <a:rPr spc="-35" dirty="0">
                <a:latin typeface="Arial"/>
                <a:cs typeface="Arial"/>
              </a:rPr>
              <a:t> </a:t>
            </a:r>
            <a:r>
              <a:rPr dirty="0">
                <a:latin typeface="Arial"/>
                <a:cs typeface="Arial"/>
              </a:rPr>
              <a:t>then</a:t>
            </a:r>
            <a:r>
              <a:rPr spc="-20" dirty="0">
                <a:latin typeface="Arial"/>
                <a:cs typeface="Arial"/>
              </a:rPr>
              <a:t> </a:t>
            </a:r>
            <a:r>
              <a:rPr dirty="0">
                <a:latin typeface="Arial"/>
                <a:cs typeface="Arial"/>
              </a:rPr>
              <a:t>this</a:t>
            </a:r>
            <a:r>
              <a:rPr spc="-20" dirty="0">
                <a:latin typeface="Arial"/>
                <a:cs typeface="Arial"/>
              </a:rPr>
              <a:t> </a:t>
            </a:r>
            <a:r>
              <a:rPr dirty="0">
                <a:latin typeface="Arial"/>
                <a:cs typeface="Arial"/>
              </a:rPr>
              <a:t>will</a:t>
            </a:r>
            <a:r>
              <a:rPr spc="-5" dirty="0">
                <a:latin typeface="Arial"/>
                <a:cs typeface="Arial"/>
              </a:rPr>
              <a:t> </a:t>
            </a:r>
            <a:r>
              <a:rPr dirty="0">
                <a:latin typeface="Arial"/>
                <a:cs typeface="Arial"/>
              </a:rPr>
              <a:t>be</a:t>
            </a:r>
            <a:r>
              <a:rPr spc="-20" dirty="0">
                <a:latin typeface="Arial"/>
                <a:cs typeface="Arial"/>
              </a:rPr>
              <a:t> </a:t>
            </a:r>
            <a:r>
              <a:rPr dirty="0">
                <a:latin typeface="Arial"/>
                <a:cs typeface="Arial"/>
              </a:rPr>
              <a:t>acceptable</a:t>
            </a:r>
            <a:r>
              <a:rPr spc="-45" dirty="0">
                <a:latin typeface="Arial"/>
                <a:cs typeface="Arial"/>
              </a:rPr>
              <a:t> </a:t>
            </a:r>
            <a:r>
              <a:rPr spc="-50" dirty="0">
                <a:latin typeface="Arial"/>
                <a:cs typeface="Arial"/>
              </a:rPr>
              <a:t>.</a:t>
            </a:r>
            <a:endParaRPr dirty="0">
              <a:latin typeface="Arial"/>
              <a:cs typeface="Arial"/>
            </a:endParaRPr>
          </a:p>
          <a:p>
            <a:pPr marL="355600" marR="142240" indent="-342900">
              <a:lnSpc>
                <a:spcPct val="80000"/>
              </a:lnSpc>
              <a:spcBef>
                <a:spcPts val="1935"/>
              </a:spcBef>
              <a:buFont typeface="Wingdings" panose="05000000000000000000" pitchFamily="2" charset="2"/>
              <a:buChar char="§"/>
              <a:tabLst>
                <a:tab pos="1771650" algn="l"/>
              </a:tabLst>
            </a:pPr>
            <a:r>
              <a:rPr dirty="0">
                <a:latin typeface="Arial"/>
                <a:cs typeface="Arial"/>
              </a:rPr>
              <a:t>It</a:t>
            </a:r>
            <a:r>
              <a:rPr spc="-45" dirty="0">
                <a:latin typeface="Arial"/>
                <a:cs typeface="Arial"/>
              </a:rPr>
              <a:t> </a:t>
            </a:r>
            <a:r>
              <a:rPr dirty="0">
                <a:latin typeface="Arial"/>
                <a:cs typeface="Arial"/>
              </a:rPr>
              <a:t>is</a:t>
            </a:r>
            <a:r>
              <a:rPr spc="-10" dirty="0">
                <a:latin typeface="Arial"/>
                <a:cs typeface="Arial"/>
              </a:rPr>
              <a:t> </a:t>
            </a:r>
            <a:r>
              <a:rPr dirty="0">
                <a:latin typeface="Arial"/>
                <a:cs typeface="Arial"/>
              </a:rPr>
              <a:t>important</a:t>
            </a:r>
            <a:r>
              <a:rPr spc="-40" dirty="0">
                <a:latin typeface="Arial"/>
                <a:cs typeface="Arial"/>
              </a:rPr>
              <a:t> </a:t>
            </a:r>
            <a:r>
              <a:rPr dirty="0">
                <a:latin typeface="Arial"/>
                <a:cs typeface="Arial"/>
              </a:rPr>
              <a:t>to</a:t>
            </a:r>
            <a:r>
              <a:rPr spc="-30" dirty="0">
                <a:latin typeface="Arial"/>
                <a:cs typeface="Arial"/>
              </a:rPr>
              <a:t> </a:t>
            </a:r>
            <a:r>
              <a:rPr dirty="0">
                <a:latin typeface="Arial"/>
                <a:cs typeface="Arial"/>
              </a:rPr>
              <a:t>note</a:t>
            </a:r>
            <a:r>
              <a:rPr spc="-35" dirty="0">
                <a:latin typeface="Arial"/>
                <a:cs typeface="Arial"/>
              </a:rPr>
              <a:t> </a:t>
            </a:r>
            <a:r>
              <a:rPr dirty="0">
                <a:latin typeface="Arial"/>
                <a:cs typeface="Arial"/>
              </a:rPr>
              <a:t>that</a:t>
            </a:r>
            <a:r>
              <a:rPr spc="-35" dirty="0">
                <a:latin typeface="Arial"/>
                <a:cs typeface="Arial"/>
              </a:rPr>
              <a:t> </a:t>
            </a:r>
            <a:r>
              <a:rPr dirty="0">
                <a:latin typeface="Arial"/>
                <a:cs typeface="Arial"/>
              </a:rPr>
              <a:t>if</a:t>
            </a:r>
            <a:r>
              <a:rPr spc="-25" dirty="0">
                <a:latin typeface="Arial"/>
                <a:cs typeface="Arial"/>
              </a:rPr>
              <a:t> </a:t>
            </a:r>
            <a:r>
              <a:rPr dirty="0">
                <a:latin typeface="Arial"/>
                <a:cs typeface="Arial"/>
              </a:rPr>
              <a:t>the</a:t>
            </a:r>
            <a:r>
              <a:rPr spc="-30" dirty="0">
                <a:latin typeface="Arial"/>
                <a:cs typeface="Arial"/>
              </a:rPr>
              <a:t> </a:t>
            </a:r>
            <a:r>
              <a:rPr dirty="0">
                <a:latin typeface="Arial"/>
                <a:cs typeface="Arial"/>
              </a:rPr>
              <a:t>central</a:t>
            </a:r>
            <a:r>
              <a:rPr spc="-45" dirty="0">
                <a:latin typeface="Arial"/>
                <a:cs typeface="Arial"/>
              </a:rPr>
              <a:t> </a:t>
            </a:r>
            <a:r>
              <a:rPr dirty="0">
                <a:latin typeface="Arial"/>
                <a:cs typeface="Arial"/>
              </a:rPr>
              <a:t>office</a:t>
            </a:r>
            <a:r>
              <a:rPr spc="-25" dirty="0">
                <a:latin typeface="Arial"/>
                <a:cs typeface="Arial"/>
              </a:rPr>
              <a:t> </a:t>
            </a:r>
            <a:r>
              <a:rPr dirty="0">
                <a:latin typeface="Arial"/>
                <a:cs typeface="Arial"/>
              </a:rPr>
              <a:t>find</a:t>
            </a:r>
            <a:r>
              <a:rPr spc="-30" dirty="0">
                <a:latin typeface="Arial"/>
                <a:cs typeface="Arial"/>
              </a:rPr>
              <a:t> </a:t>
            </a:r>
            <a:r>
              <a:rPr dirty="0">
                <a:latin typeface="Arial"/>
                <a:cs typeface="Arial"/>
              </a:rPr>
              <a:t>an</a:t>
            </a:r>
            <a:r>
              <a:rPr spc="-10" dirty="0">
                <a:latin typeface="Arial"/>
                <a:cs typeface="Arial"/>
              </a:rPr>
              <a:t> </a:t>
            </a:r>
            <a:r>
              <a:rPr dirty="0">
                <a:latin typeface="Arial"/>
                <a:cs typeface="Arial"/>
              </a:rPr>
              <a:t>issue</a:t>
            </a:r>
            <a:r>
              <a:rPr spc="-40" dirty="0">
                <a:latin typeface="Arial"/>
                <a:cs typeface="Arial"/>
              </a:rPr>
              <a:t> </a:t>
            </a:r>
            <a:r>
              <a:rPr spc="-25" dirty="0">
                <a:latin typeface="Arial"/>
                <a:cs typeface="Arial"/>
              </a:rPr>
              <a:t>and </a:t>
            </a:r>
            <a:r>
              <a:rPr dirty="0">
                <a:latin typeface="Arial"/>
                <a:cs typeface="Arial"/>
              </a:rPr>
              <a:t>this</a:t>
            </a:r>
            <a:r>
              <a:rPr spc="-25" dirty="0">
                <a:latin typeface="Arial"/>
                <a:cs typeface="Arial"/>
              </a:rPr>
              <a:t> </a:t>
            </a:r>
            <a:r>
              <a:rPr dirty="0">
                <a:latin typeface="Arial"/>
                <a:cs typeface="Arial"/>
              </a:rPr>
              <a:t>is</a:t>
            </a:r>
            <a:r>
              <a:rPr spc="-10" dirty="0">
                <a:latin typeface="Arial"/>
                <a:cs typeface="Arial"/>
              </a:rPr>
              <a:t> </a:t>
            </a:r>
            <a:r>
              <a:rPr dirty="0">
                <a:latin typeface="Arial"/>
                <a:cs typeface="Arial"/>
              </a:rPr>
              <a:t>reported</a:t>
            </a:r>
            <a:r>
              <a:rPr spc="-55" dirty="0">
                <a:latin typeface="Arial"/>
                <a:cs typeface="Arial"/>
              </a:rPr>
              <a:t> </a:t>
            </a:r>
            <a:r>
              <a:rPr dirty="0">
                <a:latin typeface="Arial"/>
                <a:cs typeface="Arial"/>
              </a:rPr>
              <a:t>and</a:t>
            </a:r>
            <a:r>
              <a:rPr spc="-40" dirty="0">
                <a:latin typeface="Arial"/>
                <a:cs typeface="Arial"/>
              </a:rPr>
              <a:t> </a:t>
            </a:r>
            <a:r>
              <a:rPr dirty="0">
                <a:latin typeface="Arial"/>
                <a:cs typeface="Arial"/>
              </a:rPr>
              <a:t>actioned</a:t>
            </a:r>
            <a:r>
              <a:rPr spc="-30" dirty="0">
                <a:latin typeface="Arial"/>
                <a:cs typeface="Arial"/>
              </a:rPr>
              <a:t> </a:t>
            </a:r>
            <a:r>
              <a:rPr dirty="0">
                <a:latin typeface="Arial"/>
                <a:cs typeface="Arial"/>
              </a:rPr>
              <a:t>correctly</a:t>
            </a:r>
            <a:r>
              <a:rPr spc="-50" dirty="0">
                <a:latin typeface="Arial"/>
                <a:cs typeface="Arial"/>
              </a:rPr>
              <a:t> </a:t>
            </a:r>
            <a:r>
              <a:rPr dirty="0">
                <a:latin typeface="Arial"/>
                <a:cs typeface="Arial"/>
              </a:rPr>
              <a:t>,</a:t>
            </a:r>
            <a:r>
              <a:rPr spc="-35" dirty="0">
                <a:latin typeface="Arial"/>
                <a:cs typeface="Arial"/>
              </a:rPr>
              <a:t> </a:t>
            </a:r>
            <a:r>
              <a:rPr dirty="0">
                <a:latin typeface="Arial"/>
                <a:cs typeface="Arial"/>
              </a:rPr>
              <a:t>this</a:t>
            </a:r>
            <a:r>
              <a:rPr spc="-20" dirty="0">
                <a:latin typeface="Arial"/>
                <a:cs typeface="Arial"/>
              </a:rPr>
              <a:t> </a:t>
            </a:r>
            <a:r>
              <a:rPr dirty="0">
                <a:latin typeface="Arial"/>
                <a:cs typeface="Arial"/>
              </a:rPr>
              <a:t>will</a:t>
            </a:r>
            <a:r>
              <a:rPr spc="5" dirty="0">
                <a:latin typeface="Arial"/>
                <a:cs typeface="Arial"/>
              </a:rPr>
              <a:t> </a:t>
            </a:r>
            <a:r>
              <a:rPr dirty="0">
                <a:latin typeface="Arial"/>
                <a:cs typeface="Arial"/>
              </a:rPr>
              <a:t>not</a:t>
            </a:r>
            <a:r>
              <a:rPr spc="-35" dirty="0">
                <a:latin typeface="Arial"/>
                <a:cs typeface="Arial"/>
              </a:rPr>
              <a:t> </a:t>
            </a:r>
            <a:r>
              <a:rPr spc="-25" dirty="0">
                <a:latin typeface="Arial"/>
                <a:cs typeface="Arial"/>
              </a:rPr>
              <a:t>be </a:t>
            </a:r>
            <a:r>
              <a:rPr dirty="0">
                <a:latin typeface="Arial"/>
                <a:cs typeface="Arial"/>
              </a:rPr>
              <a:t>highlighted</a:t>
            </a:r>
            <a:r>
              <a:rPr spc="-35" dirty="0">
                <a:latin typeface="Arial"/>
                <a:cs typeface="Arial"/>
              </a:rPr>
              <a:t> </a:t>
            </a:r>
            <a:r>
              <a:rPr dirty="0">
                <a:latin typeface="Arial"/>
                <a:cs typeface="Arial"/>
              </a:rPr>
              <a:t>as</a:t>
            </a:r>
            <a:r>
              <a:rPr spc="-20" dirty="0">
                <a:latin typeface="Arial"/>
                <a:cs typeface="Arial"/>
              </a:rPr>
              <a:t> </a:t>
            </a:r>
            <a:r>
              <a:rPr dirty="0">
                <a:latin typeface="Arial"/>
                <a:cs typeface="Arial"/>
              </a:rPr>
              <a:t>a</a:t>
            </a:r>
            <a:r>
              <a:rPr spc="-10" dirty="0">
                <a:latin typeface="Arial"/>
                <a:cs typeface="Arial"/>
              </a:rPr>
              <a:t> </a:t>
            </a:r>
            <a:r>
              <a:rPr dirty="0">
                <a:latin typeface="Arial"/>
                <a:cs typeface="Arial"/>
              </a:rPr>
              <a:t>NC</a:t>
            </a:r>
            <a:r>
              <a:rPr spc="-20" dirty="0">
                <a:latin typeface="Arial"/>
                <a:cs typeface="Arial"/>
              </a:rPr>
              <a:t> </a:t>
            </a:r>
            <a:r>
              <a:rPr dirty="0">
                <a:latin typeface="Arial"/>
                <a:cs typeface="Arial"/>
              </a:rPr>
              <a:t>to</a:t>
            </a:r>
            <a:r>
              <a:rPr spc="-25" dirty="0">
                <a:latin typeface="Arial"/>
                <a:cs typeface="Arial"/>
              </a:rPr>
              <a:t> </a:t>
            </a:r>
            <a:r>
              <a:rPr dirty="0">
                <a:latin typeface="Arial"/>
                <a:cs typeface="Arial"/>
              </a:rPr>
              <a:t>this</a:t>
            </a:r>
            <a:r>
              <a:rPr spc="-5" dirty="0">
                <a:latin typeface="Arial"/>
                <a:cs typeface="Arial"/>
              </a:rPr>
              <a:t> </a:t>
            </a:r>
            <a:r>
              <a:rPr dirty="0">
                <a:latin typeface="Arial"/>
                <a:cs typeface="Arial"/>
              </a:rPr>
              <a:t>standard</a:t>
            </a:r>
            <a:r>
              <a:rPr spc="-55" dirty="0">
                <a:latin typeface="Arial"/>
                <a:cs typeface="Arial"/>
              </a:rPr>
              <a:t> </a:t>
            </a:r>
            <a:r>
              <a:rPr dirty="0">
                <a:latin typeface="Arial"/>
                <a:cs typeface="Arial"/>
              </a:rPr>
              <a:t>by</a:t>
            </a:r>
            <a:r>
              <a:rPr spc="-15" dirty="0">
                <a:latin typeface="Arial"/>
                <a:cs typeface="Arial"/>
              </a:rPr>
              <a:t> </a:t>
            </a:r>
            <a:r>
              <a:rPr dirty="0">
                <a:latin typeface="Arial"/>
                <a:cs typeface="Arial"/>
              </a:rPr>
              <a:t>the</a:t>
            </a:r>
            <a:r>
              <a:rPr spc="-25" dirty="0">
                <a:latin typeface="Arial"/>
                <a:cs typeface="Arial"/>
              </a:rPr>
              <a:t> </a:t>
            </a:r>
            <a:r>
              <a:rPr dirty="0">
                <a:latin typeface="Arial"/>
                <a:cs typeface="Arial"/>
              </a:rPr>
              <a:t>CB</a:t>
            </a:r>
            <a:r>
              <a:rPr spc="-10" dirty="0">
                <a:latin typeface="Arial"/>
                <a:cs typeface="Arial"/>
              </a:rPr>
              <a:t> </a:t>
            </a:r>
            <a:r>
              <a:rPr dirty="0">
                <a:latin typeface="Arial"/>
                <a:cs typeface="Arial"/>
              </a:rPr>
              <a:t>as</a:t>
            </a:r>
            <a:r>
              <a:rPr spc="-20" dirty="0">
                <a:latin typeface="Arial"/>
                <a:cs typeface="Arial"/>
              </a:rPr>
              <a:t> </a:t>
            </a:r>
            <a:r>
              <a:rPr dirty="0">
                <a:latin typeface="Arial"/>
                <a:cs typeface="Arial"/>
              </a:rPr>
              <a:t>it</a:t>
            </a:r>
            <a:r>
              <a:rPr spc="-5" dirty="0">
                <a:latin typeface="Arial"/>
                <a:cs typeface="Arial"/>
              </a:rPr>
              <a:t> </a:t>
            </a:r>
            <a:r>
              <a:rPr dirty="0">
                <a:latin typeface="Arial"/>
                <a:cs typeface="Arial"/>
              </a:rPr>
              <a:t>proves</a:t>
            </a:r>
            <a:r>
              <a:rPr spc="-40" dirty="0">
                <a:latin typeface="Arial"/>
                <a:cs typeface="Arial"/>
              </a:rPr>
              <a:t> </a:t>
            </a:r>
            <a:r>
              <a:rPr spc="-20" dirty="0">
                <a:latin typeface="Arial"/>
                <a:cs typeface="Arial"/>
              </a:rPr>
              <a:t>that </a:t>
            </a:r>
            <a:r>
              <a:rPr dirty="0">
                <a:latin typeface="Arial"/>
                <a:cs typeface="Arial"/>
              </a:rPr>
              <a:t>the</a:t>
            </a:r>
            <a:r>
              <a:rPr spc="-20" dirty="0">
                <a:latin typeface="Arial"/>
                <a:cs typeface="Arial"/>
              </a:rPr>
              <a:t> </a:t>
            </a:r>
            <a:r>
              <a:rPr spc="-10" dirty="0">
                <a:latin typeface="Arial"/>
                <a:cs typeface="Arial"/>
              </a:rPr>
              <a:t>applicant’s</a:t>
            </a:r>
            <a:r>
              <a:rPr lang="en-US" dirty="0">
                <a:latin typeface="Arial"/>
                <a:cs typeface="Arial"/>
              </a:rPr>
              <a:t> </a:t>
            </a:r>
            <a:r>
              <a:rPr dirty="0">
                <a:latin typeface="Arial"/>
                <a:cs typeface="Arial"/>
              </a:rPr>
              <a:t>central</a:t>
            </a:r>
            <a:r>
              <a:rPr spc="-55" dirty="0">
                <a:latin typeface="Arial"/>
                <a:cs typeface="Arial"/>
              </a:rPr>
              <a:t> </a:t>
            </a:r>
            <a:r>
              <a:rPr dirty="0">
                <a:latin typeface="Arial"/>
                <a:cs typeface="Arial"/>
              </a:rPr>
              <a:t>office</a:t>
            </a:r>
            <a:r>
              <a:rPr spc="-30" dirty="0">
                <a:latin typeface="Arial"/>
                <a:cs typeface="Arial"/>
              </a:rPr>
              <a:t> </a:t>
            </a:r>
            <a:r>
              <a:rPr dirty="0">
                <a:latin typeface="Arial"/>
                <a:cs typeface="Arial"/>
              </a:rPr>
              <a:t>system</a:t>
            </a:r>
            <a:r>
              <a:rPr spc="-45" dirty="0">
                <a:latin typeface="Arial"/>
                <a:cs typeface="Arial"/>
              </a:rPr>
              <a:t> </a:t>
            </a:r>
            <a:r>
              <a:rPr spc="-10" dirty="0">
                <a:latin typeface="Arial"/>
                <a:cs typeface="Arial"/>
              </a:rPr>
              <a:t>works!</a:t>
            </a:r>
            <a:endParaRPr lang="en-US" spc="-10" dirty="0">
              <a:latin typeface="Arial"/>
              <a:cs typeface="Arial"/>
            </a:endParaRPr>
          </a:p>
          <a:p>
            <a:pPr marL="355600" marR="142240" indent="-342900">
              <a:lnSpc>
                <a:spcPct val="80000"/>
              </a:lnSpc>
              <a:spcBef>
                <a:spcPts val="1935"/>
              </a:spcBef>
              <a:buFont typeface="Wingdings" panose="05000000000000000000" pitchFamily="2" charset="2"/>
              <a:buChar char="§"/>
              <a:tabLst>
                <a:tab pos="1771650" algn="l"/>
              </a:tabLst>
            </a:pPr>
            <a:r>
              <a:rPr lang="en-US" spc="-10" dirty="0">
                <a:latin typeface="Arial"/>
                <a:cs typeface="Arial"/>
              </a:rPr>
              <a:t>The Audit Plan considers the number of sites to be included within their scope of certification and their respective risk, the square root of the total number of sites is no longer the preferred method. </a:t>
            </a:r>
            <a:endParaRPr lang="en-US" dirty="0">
              <a:latin typeface="Arial"/>
              <a:cs typeface="Arial"/>
            </a:endParaRPr>
          </a:p>
          <a:p>
            <a:pPr marL="355600" marR="142240" indent="-342900">
              <a:lnSpc>
                <a:spcPct val="80000"/>
              </a:lnSpc>
              <a:spcBef>
                <a:spcPts val="1935"/>
              </a:spcBef>
              <a:buFont typeface="Wingdings" panose="05000000000000000000" pitchFamily="2" charset="2"/>
              <a:buChar char="§"/>
              <a:tabLst>
                <a:tab pos="1771650" algn="l"/>
              </a:tabLst>
            </a:pPr>
            <a:endParaRPr lang="en-US" dirty="0">
              <a:latin typeface="Arial"/>
              <a:cs typeface="Arial"/>
            </a:endParaRPr>
          </a:p>
        </p:txBody>
      </p:sp>
      <p:sp>
        <p:nvSpPr>
          <p:cNvPr id="3" name="object 3"/>
          <p:cNvSpPr txBox="1">
            <a:spLocks noGrp="1"/>
          </p:cNvSpPr>
          <p:nvPr>
            <p:ph type="title"/>
          </p:nvPr>
        </p:nvSpPr>
        <p:spPr>
          <a:xfrm>
            <a:off x="1635671" y="866230"/>
            <a:ext cx="8722201" cy="567463"/>
          </a:xfrm>
          <a:prstGeom prst="rect">
            <a:avLst/>
          </a:prstGeom>
          <a:solidFill>
            <a:schemeClr val="accent3">
              <a:lumMod val="20000"/>
              <a:lumOff val="80000"/>
            </a:schemeClr>
          </a:solidFill>
        </p:spPr>
        <p:txBody>
          <a:bodyPr vert="horz" wrap="square" lIns="0" tIns="13335" rIns="0" bIns="0" rtlCol="0">
            <a:spAutoFit/>
          </a:bodyPr>
          <a:lstStyle/>
          <a:p>
            <a:pPr marL="12700" algn="ctr">
              <a:spcBef>
                <a:spcPts val="105"/>
              </a:spcBef>
            </a:pPr>
            <a:r>
              <a:rPr sz="3600" b="1" i="0" spc="-10" dirty="0"/>
              <a:t>Multi-</a:t>
            </a:r>
            <a:r>
              <a:rPr sz="3600" b="1" i="0" dirty="0">
                <a:latin typeface="Arial"/>
                <a:cs typeface="Arial"/>
              </a:rPr>
              <a:t>site</a:t>
            </a:r>
            <a:r>
              <a:rPr sz="3600" b="1" i="0" spc="-25" dirty="0"/>
              <a:t> </a:t>
            </a:r>
            <a:r>
              <a:rPr sz="3600" b="1" i="0" dirty="0">
                <a:latin typeface="Arial"/>
                <a:cs typeface="Arial"/>
              </a:rPr>
              <a:t>Organizations</a:t>
            </a:r>
            <a:r>
              <a:rPr sz="3600" b="1" i="0" spc="-35" dirty="0"/>
              <a:t> </a:t>
            </a:r>
            <a:r>
              <a:rPr sz="3600" b="1" i="0" spc="-10" dirty="0"/>
              <a:t>(Groups)</a:t>
            </a:r>
          </a:p>
        </p:txBody>
      </p:sp>
      <p:sp>
        <p:nvSpPr>
          <p:cNvPr id="4" name="object 4"/>
          <p:cNvSpPr txBox="1"/>
          <p:nvPr/>
        </p:nvSpPr>
        <p:spPr>
          <a:xfrm>
            <a:off x="2171700" y="191160"/>
            <a:ext cx="8366950" cy="567463"/>
          </a:xfrm>
          <a:prstGeom prst="rect">
            <a:avLst/>
          </a:prstGeom>
        </p:spPr>
        <p:txBody>
          <a:bodyPr vert="horz" wrap="square" lIns="0" tIns="13335" rIns="0" bIns="0" rtlCol="0">
            <a:spAutoFit/>
          </a:bodyPr>
          <a:lstStyle/>
          <a:p>
            <a:pPr marL="12700">
              <a:spcBef>
                <a:spcPts val="105"/>
              </a:spcBef>
            </a:pPr>
            <a:r>
              <a:rPr sz="3600" b="1" dirty="0">
                <a:solidFill>
                  <a:srgbClr val="335B74"/>
                </a:solidFill>
                <a:latin typeface="Arial"/>
                <a:cs typeface="Arial"/>
              </a:rPr>
              <a:t>SECTION</a:t>
            </a:r>
            <a:r>
              <a:rPr sz="3600" b="1" spc="-55" dirty="0">
                <a:solidFill>
                  <a:srgbClr val="335B74"/>
                </a:solidFill>
                <a:latin typeface="Arial"/>
                <a:cs typeface="Arial"/>
              </a:rPr>
              <a:t> </a:t>
            </a:r>
            <a:r>
              <a:rPr sz="3600" b="1" dirty="0">
                <a:solidFill>
                  <a:srgbClr val="335B74"/>
                </a:solidFill>
                <a:latin typeface="Arial"/>
                <a:cs typeface="Arial"/>
              </a:rPr>
              <a:t>5:</a:t>
            </a:r>
            <a:r>
              <a:rPr sz="3600" b="1" spc="-30" dirty="0">
                <a:solidFill>
                  <a:srgbClr val="335B74"/>
                </a:solidFill>
                <a:latin typeface="Arial"/>
                <a:cs typeface="Arial"/>
              </a:rPr>
              <a:t> </a:t>
            </a:r>
            <a:r>
              <a:rPr sz="3600" b="1" dirty="0">
                <a:solidFill>
                  <a:srgbClr val="335B74"/>
                </a:solidFill>
                <a:latin typeface="Arial"/>
                <a:cs typeface="Arial"/>
              </a:rPr>
              <a:t>Organizational</a:t>
            </a:r>
            <a:r>
              <a:rPr sz="3600" b="1" spc="-45" dirty="0">
                <a:solidFill>
                  <a:srgbClr val="335B74"/>
                </a:solidFill>
                <a:latin typeface="Arial"/>
                <a:cs typeface="Arial"/>
              </a:rPr>
              <a:t> </a:t>
            </a:r>
            <a:r>
              <a:rPr sz="3600" b="1" spc="-10" dirty="0">
                <a:solidFill>
                  <a:srgbClr val="335B74"/>
                </a:solidFill>
                <a:latin typeface="Arial"/>
                <a:cs typeface="Arial"/>
              </a:rPr>
              <a:t>Integrity</a:t>
            </a:r>
            <a:endParaRPr sz="3600" b="1" dirty="0">
              <a:solidFill>
                <a:srgbClr val="335B74"/>
              </a:solidFill>
              <a:latin typeface="Arial"/>
              <a:cs typeface="Arial"/>
            </a:endParaRPr>
          </a:p>
        </p:txBody>
      </p:sp>
      <p:sp>
        <p:nvSpPr>
          <p:cNvPr id="5" name="TextBox 4"/>
          <p:cNvSpPr txBox="1"/>
          <p:nvPr/>
        </p:nvSpPr>
        <p:spPr>
          <a:xfrm>
            <a:off x="1907379" y="2003228"/>
            <a:ext cx="8178787" cy="1890261"/>
          </a:xfrm>
          <a:prstGeom prst="rect">
            <a:avLst/>
          </a:prstGeom>
          <a:solidFill>
            <a:srgbClr val="BCD2AE"/>
          </a:solidFill>
          <a:ln>
            <a:solidFill>
              <a:schemeClr val="bg2"/>
            </a:solidFill>
          </a:ln>
        </p:spPr>
        <p:txBody>
          <a:bodyPr wrap="square" rtlCol="0" anchor="ctr" anchorCtr="1">
            <a:spAutoFit/>
          </a:bodyPr>
          <a:lstStyle/>
          <a:p>
            <a:pPr marL="12065" lvl="1">
              <a:spcBef>
                <a:spcPts val="105"/>
              </a:spcBef>
              <a:tabLst>
                <a:tab pos="430530" algn="l"/>
              </a:tabLst>
            </a:pPr>
            <a:r>
              <a:rPr lang="en-US" dirty="0">
                <a:solidFill>
                  <a:schemeClr val="bg1">
                    <a:lumMod val="75000"/>
                    <a:lumOff val="25000"/>
                  </a:schemeClr>
                </a:solidFill>
                <a:latin typeface="Arial"/>
                <a:cs typeface="Arial"/>
              </a:rPr>
              <a:t>5.1 The</a:t>
            </a:r>
            <a:r>
              <a:rPr lang="en-US" spc="-15" dirty="0">
                <a:solidFill>
                  <a:schemeClr val="bg1">
                    <a:lumMod val="75000"/>
                    <a:lumOff val="25000"/>
                  </a:schemeClr>
                </a:solidFill>
                <a:latin typeface="Arial"/>
                <a:cs typeface="Arial"/>
              </a:rPr>
              <a:t> </a:t>
            </a:r>
            <a:r>
              <a:rPr lang="en-US" spc="-10" dirty="0">
                <a:solidFill>
                  <a:schemeClr val="bg1">
                    <a:lumMod val="75000"/>
                    <a:lumOff val="25000"/>
                  </a:schemeClr>
                </a:solidFill>
                <a:latin typeface="Arial"/>
                <a:cs typeface="Arial"/>
              </a:rPr>
              <a:t>Multi-</a:t>
            </a:r>
            <a:r>
              <a:rPr lang="en-US" dirty="0">
                <a:solidFill>
                  <a:schemeClr val="bg1">
                    <a:lumMod val="75000"/>
                    <a:lumOff val="25000"/>
                  </a:schemeClr>
                </a:solidFill>
                <a:latin typeface="Arial"/>
                <a:cs typeface="Arial"/>
              </a:rPr>
              <a:t>site</a:t>
            </a:r>
            <a:r>
              <a:rPr lang="en-US" spc="-15" dirty="0">
                <a:solidFill>
                  <a:schemeClr val="bg1">
                    <a:lumMod val="75000"/>
                    <a:lumOff val="25000"/>
                  </a:schemeClr>
                </a:solidFill>
                <a:latin typeface="Arial"/>
                <a:cs typeface="Arial"/>
              </a:rPr>
              <a:t> </a:t>
            </a:r>
            <a:r>
              <a:rPr lang="en-US" dirty="0">
                <a:solidFill>
                  <a:schemeClr val="bg1">
                    <a:lumMod val="75000"/>
                    <a:lumOff val="25000"/>
                  </a:schemeClr>
                </a:solidFill>
                <a:latin typeface="Arial"/>
                <a:cs typeface="Arial"/>
              </a:rPr>
              <a:t>Organization</a:t>
            </a:r>
            <a:r>
              <a:rPr lang="en-US" spc="-35" dirty="0">
                <a:solidFill>
                  <a:schemeClr val="bg1">
                    <a:lumMod val="75000"/>
                    <a:lumOff val="25000"/>
                  </a:schemeClr>
                </a:solidFill>
                <a:latin typeface="Arial"/>
                <a:cs typeface="Arial"/>
              </a:rPr>
              <a:t> </a:t>
            </a:r>
            <a:r>
              <a:rPr lang="en-US" dirty="0">
                <a:solidFill>
                  <a:schemeClr val="bg1">
                    <a:lumMod val="75000"/>
                    <a:lumOff val="25000"/>
                  </a:schemeClr>
                </a:solidFill>
                <a:latin typeface="Arial"/>
                <a:cs typeface="Arial"/>
              </a:rPr>
              <a:t>shall</a:t>
            </a:r>
            <a:r>
              <a:rPr lang="en-US" spc="-5" dirty="0">
                <a:solidFill>
                  <a:schemeClr val="bg1">
                    <a:lumMod val="75000"/>
                    <a:lumOff val="25000"/>
                  </a:schemeClr>
                </a:solidFill>
                <a:latin typeface="Arial"/>
                <a:cs typeface="Arial"/>
              </a:rPr>
              <a:t> </a:t>
            </a:r>
            <a:r>
              <a:rPr lang="en-US" spc="-10" dirty="0">
                <a:solidFill>
                  <a:schemeClr val="bg1">
                    <a:lumMod val="75000"/>
                    <a:lumOff val="25000"/>
                  </a:schemeClr>
                </a:solidFill>
                <a:latin typeface="Arial"/>
                <a:cs typeface="Arial"/>
              </a:rPr>
              <a:t>either:</a:t>
            </a:r>
            <a:endParaRPr lang="en-US" dirty="0">
              <a:solidFill>
                <a:schemeClr val="bg1">
                  <a:lumMod val="75000"/>
                  <a:lumOff val="25000"/>
                </a:schemeClr>
              </a:solidFill>
              <a:latin typeface="Arial"/>
              <a:cs typeface="Arial"/>
            </a:endParaRPr>
          </a:p>
          <a:p>
            <a:pPr marL="812800" marR="495934" lvl="3" indent="-342900">
              <a:lnSpc>
                <a:spcPts val="2380"/>
              </a:lnSpc>
              <a:spcBef>
                <a:spcPts val="125"/>
              </a:spcBef>
              <a:buFont typeface="Courier New" panose="02070309020205020404" pitchFamily="49" charset="0"/>
              <a:buChar char="o"/>
              <a:tabLst>
                <a:tab pos="335915" algn="l"/>
              </a:tabLst>
            </a:pPr>
            <a:r>
              <a:rPr lang="en-US" dirty="0">
                <a:solidFill>
                  <a:schemeClr val="bg1">
                    <a:lumMod val="75000"/>
                    <a:lumOff val="25000"/>
                  </a:schemeClr>
                </a:solidFill>
                <a:latin typeface="Arial"/>
                <a:cs typeface="Arial"/>
              </a:rPr>
              <a:t>be</a:t>
            </a:r>
            <a:r>
              <a:rPr lang="en-US" spc="-15" dirty="0">
                <a:solidFill>
                  <a:schemeClr val="bg1">
                    <a:lumMod val="75000"/>
                    <a:lumOff val="25000"/>
                  </a:schemeClr>
                </a:solidFill>
                <a:latin typeface="Arial"/>
                <a:cs typeface="Arial"/>
              </a:rPr>
              <a:t> </a:t>
            </a:r>
            <a:r>
              <a:rPr lang="en-US" dirty="0">
                <a:solidFill>
                  <a:schemeClr val="bg1">
                    <a:lumMod val="75000"/>
                    <a:lumOff val="25000"/>
                  </a:schemeClr>
                </a:solidFill>
                <a:latin typeface="Arial"/>
                <a:cs typeface="Arial"/>
              </a:rPr>
              <a:t>a</a:t>
            </a:r>
            <a:r>
              <a:rPr lang="en-US" spc="-30" dirty="0">
                <a:solidFill>
                  <a:schemeClr val="bg1">
                    <a:lumMod val="75000"/>
                    <a:lumOff val="25000"/>
                  </a:schemeClr>
                </a:solidFill>
                <a:latin typeface="Arial"/>
                <a:cs typeface="Arial"/>
              </a:rPr>
              <a:t> </a:t>
            </a:r>
            <a:r>
              <a:rPr lang="en-US" dirty="0">
                <a:solidFill>
                  <a:schemeClr val="bg1">
                    <a:lumMod val="75000"/>
                    <a:lumOff val="25000"/>
                  </a:schemeClr>
                </a:solidFill>
                <a:latin typeface="Arial"/>
                <a:cs typeface="Arial"/>
              </a:rPr>
              <a:t>legal</a:t>
            </a:r>
            <a:r>
              <a:rPr lang="en-US" spc="-15" dirty="0">
                <a:solidFill>
                  <a:schemeClr val="bg1">
                    <a:lumMod val="75000"/>
                    <a:lumOff val="25000"/>
                  </a:schemeClr>
                </a:solidFill>
                <a:latin typeface="Arial"/>
                <a:cs typeface="Arial"/>
              </a:rPr>
              <a:t> </a:t>
            </a:r>
            <a:r>
              <a:rPr lang="en-US" dirty="0">
                <a:solidFill>
                  <a:schemeClr val="bg1">
                    <a:lumMod val="75000"/>
                    <a:lumOff val="25000"/>
                  </a:schemeClr>
                </a:solidFill>
                <a:latin typeface="Arial"/>
                <a:cs typeface="Arial"/>
              </a:rPr>
              <a:t>entity</a:t>
            </a:r>
            <a:r>
              <a:rPr lang="en-US" spc="-25" dirty="0">
                <a:solidFill>
                  <a:schemeClr val="bg1">
                    <a:lumMod val="75000"/>
                    <a:lumOff val="25000"/>
                  </a:schemeClr>
                </a:solidFill>
                <a:latin typeface="Arial"/>
                <a:cs typeface="Arial"/>
              </a:rPr>
              <a:t> </a:t>
            </a:r>
            <a:r>
              <a:rPr lang="en-US" dirty="0">
                <a:solidFill>
                  <a:schemeClr val="bg1">
                    <a:lumMod val="75000"/>
                    <a:lumOff val="25000"/>
                  </a:schemeClr>
                </a:solidFill>
                <a:latin typeface="Arial"/>
                <a:cs typeface="Arial"/>
              </a:rPr>
              <a:t>with</a:t>
            </a:r>
            <a:r>
              <a:rPr lang="en-US" spc="-15" dirty="0">
                <a:solidFill>
                  <a:schemeClr val="bg1">
                    <a:lumMod val="75000"/>
                    <a:lumOff val="25000"/>
                  </a:schemeClr>
                </a:solidFill>
                <a:latin typeface="Arial"/>
                <a:cs typeface="Arial"/>
              </a:rPr>
              <a:t> </a:t>
            </a:r>
            <a:r>
              <a:rPr lang="en-US" dirty="0">
                <a:solidFill>
                  <a:schemeClr val="bg1">
                    <a:lumMod val="75000"/>
                    <a:lumOff val="25000"/>
                  </a:schemeClr>
                </a:solidFill>
                <a:latin typeface="Arial"/>
                <a:cs typeface="Arial"/>
              </a:rPr>
              <a:t>direct</a:t>
            </a:r>
            <a:r>
              <a:rPr lang="en-US" spc="-45" dirty="0">
                <a:solidFill>
                  <a:schemeClr val="bg1">
                    <a:lumMod val="75000"/>
                    <a:lumOff val="25000"/>
                  </a:schemeClr>
                </a:solidFill>
                <a:latin typeface="Arial"/>
                <a:cs typeface="Arial"/>
              </a:rPr>
              <a:t> </a:t>
            </a:r>
            <a:r>
              <a:rPr lang="en-US" dirty="0">
                <a:solidFill>
                  <a:schemeClr val="bg1">
                    <a:lumMod val="75000"/>
                    <a:lumOff val="25000"/>
                  </a:schemeClr>
                </a:solidFill>
                <a:latin typeface="Arial"/>
                <a:cs typeface="Arial"/>
              </a:rPr>
              <a:t>control</a:t>
            </a:r>
            <a:r>
              <a:rPr lang="en-US" spc="-40" dirty="0">
                <a:solidFill>
                  <a:schemeClr val="bg1">
                    <a:lumMod val="75000"/>
                    <a:lumOff val="25000"/>
                  </a:schemeClr>
                </a:solidFill>
                <a:latin typeface="Arial"/>
                <a:cs typeface="Arial"/>
              </a:rPr>
              <a:t> </a:t>
            </a:r>
            <a:r>
              <a:rPr lang="en-US" dirty="0">
                <a:solidFill>
                  <a:schemeClr val="bg1">
                    <a:lumMod val="75000"/>
                    <a:lumOff val="25000"/>
                  </a:schemeClr>
                </a:solidFill>
                <a:latin typeface="Arial"/>
                <a:cs typeface="Arial"/>
              </a:rPr>
              <a:t>over</a:t>
            </a:r>
            <a:r>
              <a:rPr lang="en-US" spc="-40" dirty="0">
                <a:solidFill>
                  <a:schemeClr val="bg1">
                    <a:lumMod val="75000"/>
                    <a:lumOff val="25000"/>
                  </a:schemeClr>
                </a:solidFill>
                <a:latin typeface="Arial"/>
                <a:cs typeface="Arial"/>
              </a:rPr>
              <a:t> </a:t>
            </a:r>
            <a:r>
              <a:rPr lang="en-US" dirty="0">
                <a:solidFill>
                  <a:schemeClr val="bg1">
                    <a:lumMod val="75000"/>
                    <a:lumOff val="25000"/>
                  </a:schemeClr>
                </a:solidFill>
                <a:latin typeface="Arial"/>
                <a:cs typeface="Arial"/>
              </a:rPr>
              <a:t>the</a:t>
            </a:r>
            <a:r>
              <a:rPr lang="en-US" spc="-20" dirty="0">
                <a:solidFill>
                  <a:schemeClr val="bg1">
                    <a:lumMod val="75000"/>
                    <a:lumOff val="25000"/>
                  </a:schemeClr>
                </a:solidFill>
                <a:latin typeface="Arial"/>
                <a:cs typeface="Arial"/>
              </a:rPr>
              <a:t> </a:t>
            </a:r>
            <a:r>
              <a:rPr lang="en-US" dirty="0">
                <a:solidFill>
                  <a:schemeClr val="bg1">
                    <a:lumMod val="75000"/>
                    <a:lumOff val="25000"/>
                  </a:schemeClr>
                </a:solidFill>
                <a:latin typeface="Arial"/>
                <a:cs typeface="Arial"/>
              </a:rPr>
              <a:t>sites</a:t>
            </a:r>
            <a:r>
              <a:rPr lang="en-US" spc="-35" dirty="0">
                <a:solidFill>
                  <a:schemeClr val="bg1">
                    <a:lumMod val="75000"/>
                    <a:lumOff val="25000"/>
                  </a:schemeClr>
                </a:solidFill>
                <a:latin typeface="Arial"/>
                <a:cs typeface="Arial"/>
              </a:rPr>
              <a:t> </a:t>
            </a:r>
            <a:r>
              <a:rPr lang="en-US" dirty="0">
                <a:solidFill>
                  <a:schemeClr val="bg1">
                    <a:lumMod val="75000"/>
                    <a:lumOff val="25000"/>
                  </a:schemeClr>
                </a:solidFill>
                <a:latin typeface="Arial"/>
                <a:cs typeface="Arial"/>
              </a:rPr>
              <a:t>and</a:t>
            </a:r>
            <a:r>
              <a:rPr lang="en-US" spc="-25" dirty="0">
                <a:solidFill>
                  <a:schemeClr val="bg1">
                    <a:lumMod val="75000"/>
                    <a:lumOff val="25000"/>
                  </a:schemeClr>
                </a:solidFill>
                <a:latin typeface="Arial"/>
                <a:cs typeface="Arial"/>
              </a:rPr>
              <a:t> </a:t>
            </a:r>
            <a:r>
              <a:rPr lang="en-US" spc="-20" dirty="0">
                <a:solidFill>
                  <a:schemeClr val="bg1">
                    <a:lumMod val="75000"/>
                    <a:lumOff val="25000"/>
                  </a:schemeClr>
                </a:solidFill>
                <a:latin typeface="Arial"/>
                <a:cs typeface="Arial"/>
              </a:rPr>
              <a:t>that </a:t>
            </a:r>
            <a:r>
              <a:rPr lang="en-US" dirty="0">
                <a:solidFill>
                  <a:schemeClr val="bg1">
                    <a:lumMod val="75000"/>
                    <a:lumOff val="25000"/>
                  </a:schemeClr>
                </a:solidFill>
                <a:latin typeface="Arial"/>
                <a:cs typeface="Arial"/>
              </a:rPr>
              <a:t>takes</a:t>
            </a:r>
            <a:r>
              <a:rPr lang="en-US" spc="-45" dirty="0">
                <a:solidFill>
                  <a:schemeClr val="bg1">
                    <a:lumMod val="75000"/>
                    <a:lumOff val="25000"/>
                  </a:schemeClr>
                </a:solidFill>
                <a:latin typeface="Arial"/>
                <a:cs typeface="Arial"/>
              </a:rPr>
              <a:t> </a:t>
            </a:r>
            <a:r>
              <a:rPr lang="en-US" dirty="0">
                <a:solidFill>
                  <a:schemeClr val="bg1">
                    <a:lumMod val="75000"/>
                    <a:lumOff val="25000"/>
                  </a:schemeClr>
                </a:solidFill>
                <a:latin typeface="Arial"/>
                <a:cs typeface="Arial"/>
              </a:rPr>
              <a:t>ownership</a:t>
            </a:r>
            <a:r>
              <a:rPr lang="en-US" spc="-45" dirty="0">
                <a:solidFill>
                  <a:schemeClr val="bg1">
                    <a:lumMod val="75000"/>
                    <a:lumOff val="25000"/>
                  </a:schemeClr>
                </a:solidFill>
                <a:latin typeface="Arial"/>
                <a:cs typeface="Arial"/>
              </a:rPr>
              <a:t> </a:t>
            </a:r>
            <a:r>
              <a:rPr lang="en-US" dirty="0">
                <a:solidFill>
                  <a:schemeClr val="bg1">
                    <a:lumMod val="75000"/>
                    <a:lumOff val="25000"/>
                  </a:schemeClr>
                </a:solidFill>
                <a:latin typeface="Arial"/>
                <a:cs typeface="Arial"/>
              </a:rPr>
              <a:t>of</a:t>
            </a:r>
            <a:r>
              <a:rPr lang="en-US" spc="-30" dirty="0">
                <a:solidFill>
                  <a:schemeClr val="bg1">
                    <a:lumMod val="75000"/>
                    <a:lumOff val="25000"/>
                  </a:schemeClr>
                </a:solidFill>
                <a:latin typeface="Arial"/>
                <a:cs typeface="Arial"/>
              </a:rPr>
              <a:t> </a:t>
            </a:r>
            <a:r>
              <a:rPr lang="en-US" dirty="0">
                <a:solidFill>
                  <a:schemeClr val="bg1">
                    <a:lumMod val="75000"/>
                    <a:lumOff val="25000"/>
                  </a:schemeClr>
                </a:solidFill>
                <a:latin typeface="Arial"/>
                <a:cs typeface="Arial"/>
              </a:rPr>
              <a:t>the</a:t>
            </a:r>
            <a:r>
              <a:rPr lang="en-US" spc="-30" dirty="0">
                <a:solidFill>
                  <a:schemeClr val="bg1">
                    <a:lumMod val="75000"/>
                    <a:lumOff val="25000"/>
                  </a:schemeClr>
                </a:solidFill>
                <a:latin typeface="Arial"/>
                <a:cs typeface="Arial"/>
              </a:rPr>
              <a:t> </a:t>
            </a:r>
            <a:r>
              <a:rPr lang="en-US" dirty="0">
                <a:solidFill>
                  <a:schemeClr val="bg1">
                    <a:lumMod val="75000"/>
                    <a:lumOff val="25000"/>
                  </a:schemeClr>
                </a:solidFill>
                <a:latin typeface="Arial"/>
                <a:cs typeface="Arial"/>
              </a:rPr>
              <a:t>certified</a:t>
            </a:r>
            <a:r>
              <a:rPr lang="en-US" spc="-20" dirty="0">
                <a:solidFill>
                  <a:schemeClr val="bg1">
                    <a:lumMod val="75000"/>
                    <a:lumOff val="25000"/>
                  </a:schemeClr>
                </a:solidFill>
                <a:latin typeface="Arial"/>
                <a:cs typeface="Arial"/>
              </a:rPr>
              <a:t> </a:t>
            </a:r>
            <a:r>
              <a:rPr lang="en-US" dirty="0">
                <a:solidFill>
                  <a:schemeClr val="bg1">
                    <a:lumMod val="75000"/>
                    <a:lumOff val="25000"/>
                  </a:schemeClr>
                </a:solidFill>
                <a:latin typeface="Arial"/>
                <a:cs typeface="Arial"/>
              </a:rPr>
              <a:t>product,</a:t>
            </a:r>
            <a:r>
              <a:rPr lang="en-US" spc="-60" dirty="0">
                <a:solidFill>
                  <a:schemeClr val="bg1">
                    <a:lumMod val="75000"/>
                    <a:lumOff val="25000"/>
                  </a:schemeClr>
                </a:solidFill>
                <a:latin typeface="Arial"/>
                <a:cs typeface="Arial"/>
              </a:rPr>
              <a:t> </a:t>
            </a:r>
            <a:r>
              <a:rPr lang="en-US" spc="-25" dirty="0">
                <a:solidFill>
                  <a:schemeClr val="bg1">
                    <a:lumMod val="75000"/>
                    <a:lumOff val="25000"/>
                  </a:schemeClr>
                </a:solidFill>
                <a:latin typeface="Arial"/>
                <a:cs typeface="Arial"/>
              </a:rPr>
              <a:t>or.</a:t>
            </a:r>
            <a:endParaRPr lang="en-US" dirty="0">
              <a:solidFill>
                <a:schemeClr val="bg1">
                  <a:lumMod val="75000"/>
                  <a:lumOff val="25000"/>
                </a:schemeClr>
              </a:solidFill>
              <a:latin typeface="Arial"/>
              <a:cs typeface="Arial"/>
            </a:endParaRPr>
          </a:p>
          <a:p>
            <a:pPr marL="812800" marR="214629" lvl="3" indent="-342900">
              <a:lnSpc>
                <a:spcPts val="2380"/>
              </a:lnSpc>
              <a:spcBef>
                <a:spcPts val="40"/>
              </a:spcBef>
              <a:buFont typeface="Courier New" panose="02070309020205020404" pitchFamily="49" charset="0"/>
              <a:buChar char="o"/>
              <a:tabLst>
                <a:tab pos="335915" algn="l"/>
              </a:tabLst>
            </a:pPr>
            <a:r>
              <a:rPr lang="en-US" dirty="0">
                <a:solidFill>
                  <a:schemeClr val="bg1">
                    <a:lumMod val="75000"/>
                    <a:lumOff val="25000"/>
                  </a:schemeClr>
                </a:solidFill>
                <a:latin typeface="Arial"/>
                <a:cs typeface="Arial"/>
              </a:rPr>
              <a:t>have</a:t>
            </a:r>
            <a:r>
              <a:rPr lang="en-US" spc="-20" dirty="0">
                <a:solidFill>
                  <a:schemeClr val="bg1">
                    <a:lumMod val="75000"/>
                    <a:lumOff val="25000"/>
                  </a:schemeClr>
                </a:solidFill>
                <a:latin typeface="Arial"/>
                <a:cs typeface="Arial"/>
              </a:rPr>
              <a:t> </a:t>
            </a:r>
            <a:r>
              <a:rPr lang="en-US" dirty="0">
                <a:solidFill>
                  <a:schemeClr val="bg1">
                    <a:lumMod val="75000"/>
                    <a:lumOff val="25000"/>
                  </a:schemeClr>
                </a:solidFill>
                <a:latin typeface="Arial"/>
                <a:cs typeface="Arial"/>
              </a:rPr>
              <a:t>a</a:t>
            </a:r>
            <a:r>
              <a:rPr lang="en-US" spc="-40" dirty="0">
                <a:solidFill>
                  <a:schemeClr val="bg1">
                    <a:lumMod val="75000"/>
                    <a:lumOff val="25000"/>
                  </a:schemeClr>
                </a:solidFill>
                <a:latin typeface="Arial"/>
                <a:cs typeface="Arial"/>
              </a:rPr>
              <a:t> </a:t>
            </a:r>
            <a:r>
              <a:rPr lang="en-US" dirty="0">
                <a:solidFill>
                  <a:schemeClr val="bg1">
                    <a:lumMod val="75000"/>
                    <a:lumOff val="25000"/>
                  </a:schemeClr>
                </a:solidFill>
                <a:latin typeface="Arial"/>
                <a:cs typeface="Arial"/>
              </a:rPr>
              <a:t>signed</a:t>
            </a:r>
            <a:r>
              <a:rPr lang="en-US" spc="-30" dirty="0">
                <a:solidFill>
                  <a:schemeClr val="bg1">
                    <a:lumMod val="75000"/>
                    <a:lumOff val="25000"/>
                  </a:schemeClr>
                </a:solidFill>
                <a:latin typeface="Arial"/>
                <a:cs typeface="Arial"/>
              </a:rPr>
              <a:t> </a:t>
            </a:r>
            <a:r>
              <a:rPr lang="en-US" dirty="0">
                <a:solidFill>
                  <a:schemeClr val="bg1">
                    <a:lumMod val="75000"/>
                    <a:lumOff val="25000"/>
                  </a:schemeClr>
                </a:solidFill>
                <a:latin typeface="Arial"/>
                <a:cs typeface="Arial"/>
              </a:rPr>
              <a:t>contractual</a:t>
            </a:r>
            <a:r>
              <a:rPr lang="en-US" spc="-55" dirty="0">
                <a:solidFill>
                  <a:schemeClr val="bg1">
                    <a:lumMod val="75000"/>
                    <a:lumOff val="25000"/>
                  </a:schemeClr>
                </a:solidFill>
                <a:latin typeface="Arial"/>
                <a:cs typeface="Arial"/>
              </a:rPr>
              <a:t> </a:t>
            </a:r>
            <a:r>
              <a:rPr lang="en-US" dirty="0">
                <a:solidFill>
                  <a:schemeClr val="bg1">
                    <a:lumMod val="75000"/>
                    <a:lumOff val="25000"/>
                  </a:schemeClr>
                </a:solidFill>
                <a:latin typeface="Arial"/>
                <a:cs typeface="Arial"/>
              </a:rPr>
              <a:t>agreement</a:t>
            </a:r>
            <a:r>
              <a:rPr lang="en-US" spc="-55" dirty="0">
                <a:solidFill>
                  <a:schemeClr val="bg1">
                    <a:lumMod val="75000"/>
                    <a:lumOff val="25000"/>
                  </a:schemeClr>
                </a:solidFill>
                <a:latin typeface="Arial"/>
                <a:cs typeface="Arial"/>
              </a:rPr>
              <a:t> </a:t>
            </a:r>
            <a:r>
              <a:rPr lang="en-US" dirty="0">
                <a:solidFill>
                  <a:schemeClr val="bg1">
                    <a:lumMod val="75000"/>
                    <a:lumOff val="25000"/>
                  </a:schemeClr>
                </a:solidFill>
                <a:latin typeface="Arial"/>
                <a:cs typeface="Arial"/>
              </a:rPr>
              <a:t>between</a:t>
            </a:r>
            <a:r>
              <a:rPr lang="en-US" spc="-45" dirty="0">
                <a:solidFill>
                  <a:schemeClr val="bg1">
                    <a:lumMod val="75000"/>
                    <a:lumOff val="25000"/>
                  </a:schemeClr>
                </a:solidFill>
                <a:latin typeface="Arial"/>
                <a:cs typeface="Arial"/>
              </a:rPr>
              <a:t> </a:t>
            </a:r>
            <a:r>
              <a:rPr lang="en-US" dirty="0">
                <a:solidFill>
                  <a:schemeClr val="bg1">
                    <a:lumMod val="75000"/>
                    <a:lumOff val="25000"/>
                  </a:schemeClr>
                </a:solidFill>
                <a:latin typeface="Arial"/>
                <a:cs typeface="Arial"/>
              </a:rPr>
              <a:t>the</a:t>
            </a:r>
            <a:r>
              <a:rPr lang="en-US" spc="-35" dirty="0">
                <a:solidFill>
                  <a:schemeClr val="bg1">
                    <a:lumMod val="75000"/>
                    <a:lumOff val="25000"/>
                  </a:schemeClr>
                </a:solidFill>
                <a:latin typeface="Arial"/>
                <a:cs typeface="Arial"/>
              </a:rPr>
              <a:t> </a:t>
            </a:r>
            <a:r>
              <a:rPr lang="en-US" spc="-10" dirty="0">
                <a:solidFill>
                  <a:schemeClr val="bg1">
                    <a:lumMod val="75000"/>
                    <a:lumOff val="25000"/>
                  </a:schemeClr>
                </a:solidFill>
                <a:latin typeface="Arial"/>
                <a:cs typeface="Arial"/>
              </a:rPr>
              <a:t>central </a:t>
            </a:r>
            <a:r>
              <a:rPr lang="en-US" dirty="0">
                <a:solidFill>
                  <a:schemeClr val="bg1">
                    <a:lumMod val="75000"/>
                    <a:lumOff val="25000"/>
                  </a:schemeClr>
                </a:solidFill>
                <a:latin typeface="Arial"/>
                <a:cs typeface="Arial"/>
              </a:rPr>
              <a:t>office</a:t>
            </a:r>
            <a:r>
              <a:rPr lang="en-US" spc="-30" dirty="0">
                <a:solidFill>
                  <a:schemeClr val="bg1">
                    <a:lumMod val="75000"/>
                    <a:lumOff val="25000"/>
                  </a:schemeClr>
                </a:solidFill>
                <a:latin typeface="Arial"/>
                <a:cs typeface="Arial"/>
              </a:rPr>
              <a:t> </a:t>
            </a:r>
            <a:r>
              <a:rPr lang="en-US" dirty="0">
                <a:solidFill>
                  <a:schemeClr val="bg1">
                    <a:lumMod val="75000"/>
                    <a:lumOff val="25000"/>
                  </a:schemeClr>
                </a:solidFill>
                <a:latin typeface="Arial"/>
                <a:cs typeface="Arial"/>
              </a:rPr>
              <a:t>and</a:t>
            </a:r>
            <a:r>
              <a:rPr lang="en-US" spc="-25" dirty="0">
                <a:solidFill>
                  <a:schemeClr val="bg1">
                    <a:lumMod val="75000"/>
                    <a:lumOff val="25000"/>
                  </a:schemeClr>
                </a:solidFill>
                <a:latin typeface="Arial"/>
                <a:cs typeface="Arial"/>
              </a:rPr>
              <a:t> </a:t>
            </a:r>
            <a:r>
              <a:rPr lang="en-US" dirty="0">
                <a:solidFill>
                  <a:schemeClr val="bg1">
                    <a:lumMod val="75000"/>
                    <a:lumOff val="25000"/>
                  </a:schemeClr>
                </a:solidFill>
                <a:latin typeface="Arial"/>
                <a:cs typeface="Arial"/>
              </a:rPr>
              <a:t>each</a:t>
            </a:r>
            <a:r>
              <a:rPr lang="en-US" spc="-45" dirty="0">
                <a:solidFill>
                  <a:schemeClr val="bg1">
                    <a:lumMod val="75000"/>
                    <a:lumOff val="25000"/>
                  </a:schemeClr>
                </a:solidFill>
                <a:latin typeface="Arial"/>
                <a:cs typeface="Arial"/>
              </a:rPr>
              <a:t> </a:t>
            </a:r>
            <a:r>
              <a:rPr lang="en-US" dirty="0">
                <a:solidFill>
                  <a:schemeClr val="bg1">
                    <a:lumMod val="75000"/>
                    <a:lumOff val="25000"/>
                  </a:schemeClr>
                </a:solidFill>
                <a:latin typeface="Arial"/>
                <a:cs typeface="Arial"/>
              </a:rPr>
              <a:t>member</a:t>
            </a:r>
            <a:r>
              <a:rPr lang="en-US" spc="-45" dirty="0">
                <a:solidFill>
                  <a:schemeClr val="bg1">
                    <a:lumMod val="75000"/>
                    <a:lumOff val="25000"/>
                  </a:schemeClr>
                </a:solidFill>
                <a:latin typeface="Arial"/>
                <a:cs typeface="Arial"/>
              </a:rPr>
              <a:t> </a:t>
            </a:r>
            <a:r>
              <a:rPr lang="en-US" dirty="0">
                <a:solidFill>
                  <a:schemeClr val="bg1">
                    <a:lumMod val="75000"/>
                    <a:lumOff val="25000"/>
                  </a:schemeClr>
                </a:solidFill>
                <a:latin typeface="Arial"/>
                <a:cs typeface="Arial"/>
              </a:rPr>
              <a:t>site</a:t>
            </a:r>
            <a:r>
              <a:rPr lang="en-US" spc="-25" dirty="0">
                <a:solidFill>
                  <a:schemeClr val="bg1">
                    <a:lumMod val="75000"/>
                    <a:lumOff val="25000"/>
                  </a:schemeClr>
                </a:solidFill>
                <a:latin typeface="Arial"/>
                <a:cs typeface="Arial"/>
              </a:rPr>
              <a:t> </a:t>
            </a:r>
            <a:r>
              <a:rPr lang="en-US" dirty="0">
                <a:solidFill>
                  <a:schemeClr val="bg1">
                    <a:lumMod val="75000"/>
                    <a:lumOff val="25000"/>
                  </a:schemeClr>
                </a:solidFill>
                <a:latin typeface="Arial"/>
                <a:cs typeface="Arial"/>
              </a:rPr>
              <a:t>that</a:t>
            </a:r>
            <a:r>
              <a:rPr lang="en-US" spc="-40" dirty="0">
                <a:solidFill>
                  <a:schemeClr val="bg1">
                    <a:lumMod val="75000"/>
                    <a:lumOff val="25000"/>
                  </a:schemeClr>
                </a:solidFill>
                <a:latin typeface="Arial"/>
                <a:cs typeface="Arial"/>
              </a:rPr>
              <a:t> </a:t>
            </a:r>
            <a:r>
              <a:rPr lang="en-US" dirty="0">
                <a:solidFill>
                  <a:schemeClr val="bg1">
                    <a:lumMod val="75000"/>
                    <a:lumOff val="25000"/>
                  </a:schemeClr>
                </a:solidFill>
                <a:latin typeface="Arial"/>
                <a:cs typeface="Arial"/>
              </a:rPr>
              <a:t>is</a:t>
            </a:r>
            <a:r>
              <a:rPr lang="en-US" spc="-10" dirty="0">
                <a:solidFill>
                  <a:schemeClr val="bg1">
                    <a:lumMod val="75000"/>
                    <a:lumOff val="25000"/>
                  </a:schemeClr>
                </a:solidFill>
                <a:latin typeface="Arial"/>
                <a:cs typeface="Arial"/>
              </a:rPr>
              <a:t> </a:t>
            </a:r>
            <a:r>
              <a:rPr lang="en-US" dirty="0">
                <a:solidFill>
                  <a:schemeClr val="bg1">
                    <a:lumMod val="75000"/>
                    <a:lumOff val="25000"/>
                  </a:schemeClr>
                </a:solidFill>
                <a:latin typeface="Arial"/>
                <a:cs typeface="Arial"/>
              </a:rPr>
              <a:t>included</a:t>
            </a:r>
            <a:r>
              <a:rPr lang="en-US" spc="-30" dirty="0">
                <a:solidFill>
                  <a:schemeClr val="bg1">
                    <a:lumMod val="75000"/>
                    <a:lumOff val="25000"/>
                  </a:schemeClr>
                </a:solidFill>
                <a:latin typeface="Arial"/>
                <a:cs typeface="Arial"/>
              </a:rPr>
              <a:t> </a:t>
            </a:r>
            <a:r>
              <a:rPr lang="en-US" dirty="0">
                <a:solidFill>
                  <a:schemeClr val="bg1">
                    <a:lumMod val="75000"/>
                    <a:lumOff val="25000"/>
                  </a:schemeClr>
                </a:solidFill>
                <a:latin typeface="Arial"/>
                <a:cs typeface="Arial"/>
              </a:rPr>
              <a:t>in</a:t>
            </a:r>
            <a:r>
              <a:rPr lang="en-US" spc="-10" dirty="0">
                <a:solidFill>
                  <a:schemeClr val="bg1">
                    <a:lumMod val="75000"/>
                    <a:lumOff val="25000"/>
                  </a:schemeClr>
                </a:solidFill>
                <a:latin typeface="Arial"/>
                <a:cs typeface="Arial"/>
              </a:rPr>
              <a:t> </a:t>
            </a:r>
            <a:r>
              <a:rPr lang="en-US" dirty="0">
                <a:solidFill>
                  <a:schemeClr val="bg1">
                    <a:lumMod val="75000"/>
                    <a:lumOff val="25000"/>
                  </a:schemeClr>
                </a:solidFill>
                <a:latin typeface="Arial"/>
                <a:cs typeface="Arial"/>
              </a:rPr>
              <a:t>the</a:t>
            </a:r>
            <a:r>
              <a:rPr lang="en-US" spc="-25" dirty="0">
                <a:solidFill>
                  <a:schemeClr val="bg1">
                    <a:lumMod val="75000"/>
                    <a:lumOff val="25000"/>
                  </a:schemeClr>
                </a:solidFill>
                <a:latin typeface="Arial"/>
                <a:cs typeface="Arial"/>
              </a:rPr>
              <a:t> </a:t>
            </a:r>
            <a:r>
              <a:rPr lang="en-US" spc="-10" dirty="0">
                <a:solidFill>
                  <a:schemeClr val="bg1">
                    <a:lumMod val="75000"/>
                    <a:lumOff val="25000"/>
                  </a:schemeClr>
                </a:solidFill>
                <a:latin typeface="Arial"/>
                <a:cs typeface="Arial"/>
              </a:rPr>
              <a:t>application.</a:t>
            </a:r>
            <a:endParaRPr lang="en-US" dirty="0">
              <a:solidFill>
                <a:schemeClr val="bg1">
                  <a:lumMod val="75000"/>
                  <a:lumOff val="25000"/>
                </a:schemeClr>
              </a:solidFill>
              <a:latin typeface="Arial"/>
              <a:cs typeface="Arial"/>
            </a:endParaRPr>
          </a:p>
          <a:p>
            <a:endParaRPr lang="en-US" dirty="0"/>
          </a:p>
        </p:txBody>
      </p:sp>
    </p:spTree>
    <p:extLst>
      <p:ext uri="{BB962C8B-B14F-4D97-AF65-F5344CB8AC3E}">
        <p14:creationId xmlns:p14="http://schemas.microsoft.com/office/powerpoint/2010/main" val="126464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31379" y="2490248"/>
            <a:ext cx="7634128" cy="3060453"/>
          </a:xfrm>
          <a:prstGeom prst="rect">
            <a:avLst/>
          </a:prstGeom>
          <a:solidFill>
            <a:schemeClr val="bg1">
              <a:lumMod val="75000"/>
              <a:lumOff val="25000"/>
            </a:schemeClr>
          </a:solidFill>
        </p:spPr>
        <p:txBody>
          <a:bodyPr vert="horz" wrap="square" lIns="0" tIns="13335" rIns="0" bIns="0" rtlCol="0">
            <a:spAutoFit/>
          </a:bodyPr>
          <a:lstStyle/>
          <a:p>
            <a:pPr marL="12700" marR="53975">
              <a:spcBef>
                <a:spcPts val="105"/>
              </a:spcBef>
            </a:pPr>
            <a:r>
              <a:rPr sz="2200" dirty="0">
                <a:latin typeface="Arial" panose="020B0604020202020204" pitchFamily="34" charset="0"/>
                <a:cs typeface="Arial" panose="020B0604020202020204" pitchFamily="34" charset="0"/>
              </a:rPr>
              <a:t>5.2</a:t>
            </a:r>
            <a:r>
              <a:rPr sz="2200" spc="-7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a:t>
            </a:r>
            <a:r>
              <a:rPr sz="2200" spc="-25"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Multi-</a:t>
            </a:r>
            <a:r>
              <a:rPr sz="2200" dirty="0">
                <a:latin typeface="Arial" panose="020B0604020202020204" pitchFamily="34" charset="0"/>
                <a:cs typeface="Arial" panose="020B0604020202020204" pitchFamily="34" charset="0"/>
              </a:rPr>
              <a:t>site</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Organization’s</a:t>
            </a:r>
            <a:r>
              <a:rPr sz="2200" spc="-6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central</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office</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shall</a:t>
            </a:r>
            <a:r>
              <a:rPr sz="2200" spc="-1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have</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a:t>
            </a:r>
            <a:r>
              <a:rPr sz="2200" spc="-30"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signed </a:t>
            </a:r>
            <a:r>
              <a:rPr sz="2200" dirty="0">
                <a:latin typeface="Arial" panose="020B0604020202020204" pitchFamily="34" charset="0"/>
                <a:cs typeface="Arial" panose="020B0604020202020204" pitchFamily="34" charset="0"/>
              </a:rPr>
              <a:t>contractual</a:t>
            </a:r>
            <a:r>
              <a:rPr sz="2200" spc="-6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agreement</a:t>
            </a:r>
            <a:r>
              <a:rPr sz="2200" spc="-6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with</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Certification</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Body</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for</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ensuring</a:t>
            </a:r>
            <a:r>
              <a:rPr sz="2200" spc="-5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that</a:t>
            </a:r>
            <a:r>
              <a:rPr sz="2200" spc="-45" dirty="0">
                <a:latin typeface="Arial" panose="020B0604020202020204" pitchFamily="34" charset="0"/>
                <a:cs typeface="Arial" panose="020B0604020202020204" pitchFamily="34" charset="0"/>
              </a:rPr>
              <a:t> </a:t>
            </a:r>
            <a:r>
              <a:rPr sz="2200" spc="-25" dirty="0">
                <a:latin typeface="Arial" panose="020B0604020202020204" pitchFamily="34" charset="0"/>
                <a:cs typeface="Arial" panose="020B0604020202020204" pitchFamily="34" charset="0"/>
              </a:rPr>
              <a:t>the </a:t>
            </a:r>
            <a:r>
              <a:rPr sz="2200" dirty="0">
                <a:latin typeface="Arial" panose="020B0604020202020204" pitchFamily="34" charset="0"/>
                <a:cs typeface="Arial" panose="020B0604020202020204" pitchFamily="34" charset="0"/>
              </a:rPr>
              <a:t>RFM</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Chain</a:t>
            </a:r>
            <a:r>
              <a:rPr sz="2200" spc="-1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of</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Custody</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Standard</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are</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fully</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implemented</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and</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enforced</a:t>
            </a:r>
            <a:r>
              <a:rPr sz="2200" spc="-50" dirty="0">
                <a:latin typeface="Arial" panose="020B0604020202020204" pitchFamily="34" charset="0"/>
                <a:cs typeface="Arial" panose="020B0604020202020204" pitchFamily="34" charset="0"/>
              </a:rPr>
              <a:t> </a:t>
            </a:r>
            <a:r>
              <a:rPr sz="2200" spc="-25" dirty="0">
                <a:latin typeface="Arial" panose="020B0604020202020204" pitchFamily="34" charset="0"/>
                <a:cs typeface="Arial" panose="020B0604020202020204" pitchFamily="34" charset="0"/>
              </a:rPr>
              <a:t>at </a:t>
            </a:r>
            <a:r>
              <a:rPr sz="2200" dirty="0">
                <a:latin typeface="Arial" panose="020B0604020202020204" pitchFamily="34" charset="0"/>
                <a:cs typeface="Arial" panose="020B0604020202020204" pitchFamily="34" charset="0"/>
              </a:rPr>
              <a:t>all</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of</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participating</a:t>
            </a:r>
            <a:r>
              <a:rPr sz="2200" spc="-30"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sites.</a:t>
            </a:r>
            <a:endParaRPr sz="2200" dirty="0">
              <a:latin typeface="Arial" panose="020B0604020202020204" pitchFamily="34" charset="0"/>
              <a:cs typeface="Arial" panose="020B0604020202020204" pitchFamily="34" charset="0"/>
            </a:endParaRPr>
          </a:p>
          <a:p>
            <a:pPr>
              <a:spcBef>
                <a:spcPts val="5"/>
              </a:spcBef>
            </a:pPr>
            <a:endParaRPr sz="2200" dirty="0">
              <a:latin typeface="Arial" panose="020B0604020202020204" pitchFamily="34" charset="0"/>
              <a:cs typeface="Arial" panose="020B0604020202020204" pitchFamily="34" charset="0"/>
            </a:endParaRPr>
          </a:p>
          <a:p>
            <a:pPr marL="12700"/>
            <a:r>
              <a:rPr sz="2200" dirty="0">
                <a:latin typeface="Arial" panose="020B0604020202020204" pitchFamily="34" charset="0"/>
                <a:cs typeface="Arial" panose="020B0604020202020204" pitchFamily="34" charset="0"/>
              </a:rPr>
              <a:t>Auditor</a:t>
            </a:r>
            <a:r>
              <a:rPr sz="2200" spc="-5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has</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to</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verify</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that</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Multisite</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(Group)</a:t>
            </a:r>
            <a:r>
              <a:rPr sz="2200" spc="-30"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organisation’s</a:t>
            </a:r>
            <a:endParaRPr sz="2200" dirty="0">
              <a:latin typeface="Arial" panose="020B0604020202020204" pitchFamily="34" charset="0"/>
              <a:cs typeface="Arial" panose="020B0604020202020204" pitchFamily="34" charset="0"/>
            </a:endParaRPr>
          </a:p>
          <a:p>
            <a:pPr marL="12700" marR="5080">
              <a:lnSpc>
                <a:spcPct val="99500"/>
              </a:lnSpc>
              <a:spcBef>
                <a:spcPts val="15"/>
              </a:spcBef>
            </a:pPr>
            <a:r>
              <a:rPr sz="2200" dirty="0">
                <a:latin typeface="Arial" panose="020B0604020202020204" pitchFamily="34" charset="0"/>
                <a:cs typeface="Arial" panose="020B0604020202020204" pitchFamily="34" charset="0"/>
              </a:rPr>
              <a:t>C.O.</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signed</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contractual</a:t>
            </a:r>
            <a:r>
              <a:rPr sz="2200" spc="-6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agreement</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with</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CAB</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committing</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to</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that</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RFM</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CoC</a:t>
            </a:r>
            <a:r>
              <a:rPr sz="2200" spc="-1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Standard</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is</a:t>
            </a:r>
            <a:r>
              <a:rPr sz="2200" spc="-1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fully</a:t>
            </a:r>
            <a:r>
              <a:rPr sz="2200" spc="-20"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implemented </a:t>
            </a:r>
            <a:r>
              <a:rPr sz="2200" dirty="0">
                <a:latin typeface="Arial" panose="020B0604020202020204" pitchFamily="34" charset="0"/>
                <a:cs typeface="Arial" panose="020B0604020202020204" pitchFamily="34" charset="0"/>
              </a:rPr>
              <a:t>and</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enforced</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at</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ALL</a:t>
            </a:r>
            <a:r>
              <a:rPr sz="2200" spc="-30"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sites.</a:t>
            </a:r>
            <a:endParaRPr sz="2200" dirty="0">
              <a:latin typeface="Arial" panose="020B0604020202020204" pitchFamily="34" charset="0"/>
              <a:cs typeface="Arial" panose="020B0604020202020204" pitchFamily="34" charset="0"/>
            </a:endParaRPr>
          </a:p>
        </p:txBody>
      </p:sp>
      <p:sp>
        <p:nvSpPr>
          <p:cNvPr id="3" name="TextBox 2"/>
          <p:cNvSpPr txBox="1"/>
          <p:nvPr/>
        </p:nvSpPr>
        <p:spPr>
          <a:xfrm>
            <a:off x="2131378" y="2193740"/>
            <a:ext cx="7634129" cy="1723549"/>
          </a:xfrm>
          <a:prstGeom prst="rect">
            <a:avLst/>
          </a:prstGeom>
          <a:solidFill>
            <a:srgbClr val="BCD2AE"/>
          </a:solidFill>
          <a:ln>
            <a:solidFill>
              <a:schemeClr val="bg2"/>
            </a:solidFill>
          </a:ln>
        </p:spPr>
        <p:txBody>
          <a:bodyPr wrap="square" rtlCol="0" anchor="ctr" anchorCtr="1">
            <a:spAutoFit/>
          </a:bodyPr>
          <a:lstStyle/>
          <a:p>
            <a:pPr marL="12700" marR="53975">
              <a:spcBef>
                <a:spcPts val="105"/>
              </a:spcBef>
            </a:pPr>
            <a:r>
              <a:rPr lang="en-US" sz="2200" dirty="0">
                <a:solidFill>
                  <a:schemeClr val="bg1">
                    <a:lumMod val="75000"/>
                    <a:lumOff val="25000"/>
                  </a:schemeClr>
                </a:solidFill>
                <a:latin typeface="Arial" panose="020B0604020202020204" pitchFamily="34" charset="0"/>
                <a:cs typeface="Arial" panose="020B0604020202020204" pitchFamily="34" charset="0"/>
              </a:rPr>
              <a:t>5.2</a:t>
            </a:r>
            <a:r>
              <a:rPr lang="en-US" sz="2200" spc="-70"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The</a:t>
            </a:r>
            <a:r>
              <a:rPr lang="en-US" sz="2200" spc="-25" dirty="0">
                <a:solidFill>
                  <a:schemeClr val="bg1">
                    <a:lumMod val="75000"/>
                    <a:lumOff val="25000"/>
                  </a:schemeClr>
                </a:solidFill>
                <a:latin typeface="Arial" panose="020B0604020202020204" pitchFamily="34" charset="0"/>
                <a:cs typeface="Arial" panose="020B0604020202020204" pitchFamily="34" charset="0"/>
              </a:rPr>
              <a:t> </a:t>
            </a:r>
            <a:r>
              <a:rPr lang="en-US" sz="2200" spc="-10" dirty="0">
                <a:solidFill>
                  <a:schemeClr val="bg1">
                    <a:lumMod val="75000"/>
                    <a:lumOff val="25000"/>
                  </a:schemeClr>
                </a:solidFill>
                <a:latin typeface="Arial" panose="020B0604020202020204" pitchFamily="34" charset="0"/>
                <a:cs typeface="Arial" panose="020B0604020202020204" pitchFamily="34" charset="0"/>
              </a:rPr>
              <a:t>Multi-</a:t>
            </a:r>
            <a:r>
              <a:rPr lang="en-US" sz="2200" dirty="0">
                <a:solidFill>
                  <a:schemeClr val="bg1">
                    <a:lumMod val="75000"/>
                    <a:lumOff val="25000"/>
                  </a:schemeClr>
                </a:solidFill>
                <a:latin typeface="Arial" panose="020B0604020202020204" pitchFamily="34" charset="0"/>
                <a:cs typeface="Arial" panose="020B0604020202020204" pitchFamily="34" charset="0"/>
              </a:rPr>
              <a:t>site</a:t>
            </a:r>
            <a:r>
              <a:rPr lang="en-US" sz="2200" spc="-30"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Organization’s</a:t>
            </a:r>
            <a:r>
              <a:rPr lang="en-US" sz="2200" spc="-60"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central</a:t>
            </a:r>
            <a:r>
              <a:rPr lang="en-US" sz="2200" spc="-45"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office</a:t>
            </a:r>
            <a:r>
              <a:rPr lang="en-US" sz="2200" spc="-25"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shall</a:t>
            </a:r>
            <a:r>
              <a:rPr lang="en-US" sz="2200" spc="-15"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have</a:t>
            </a:r>
            <a:r>
              <a:rPr lang="en-US" sz="2200" spc="-30"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a</a:t>
            </a:r>
            <a:r>
              <a:rPr lang="en-US" sz="2200" spc="-30" dirty="0">
                <a:solidFill>
                  <a:schemeClr val="bg1">
                    <a:lumMod val="75000"/>
                    <a:lumOff val="25000"/>
                  </a:schemeClr>
                </a:solidFill>
                <a:latin typeface="Arial" panose="020B0604020202020204" pitchFamily="34" charset="0"/>
                <a:cs typeface="Arial" panose="020B0604020202020204" pitchFamily="34" charset="0"/>
              </a:rPr>
              <a:t> </a:t>
            </a:r>
            <a:r>
              <a:rPr lang="en-US" sz="2200" spc="-10" dirty="0">
                <a:solidFill>
                  <a:schemeClr val="bg1">
                    <a:lumMod val="75000"/>
                    <a:lumOff val="25000"/>
                  </a:schemeClr>
                </a:solidFill>
                <a:latin typeface="Arial" panose="020B0604020202020204" pitchFamily="34" charset="0"/>
                <a:cs typeface="Arial" panose="020B0604020202020204" pitchFamily="34" charset="0"/>
              </a:rPr>
              <a:t>signed </a:t>
            </a:r>
            <a:r>
              <a:rPr lang="en-US" sz="2200" dirty="0">
                <a:solidFill>
                  <a:schemeClr val="bg1">
                    <a:lumMod val="75000"/>
                    <a:lumOff val="25000"/>
                  </a:schemeClr>
                </a:solidFill>
                <a:latin typeface="Arial" panose="020B0604020202020204" pitchFamily="34" charset="0"/>
                <a:cs typeface="Arial" panose="020B0604020202020204" pitchFamily="34" charset="0"/>
              </a:rPr>
              <a:t>contractual</a:t>
            </a:r>
            <a:r>
              <a:rPr lang="en-US" sz="2200" spc="-65"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agreement</a:t>
            </a:r>
            <a:r>
              <a:rPr lang="en-US" sz="2200" spc="-60"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with</a:t>
            </a:r>
            <a:r>
              <a:rPr lang="en-US" sz="2200" spc="-25"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the</a:t>
            </a:r>
            <a:r>
              <a:rPr lang="en-US" sz="2200" spc="-35"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Certification</a:t>
            </a:r>
            <a:r>
              <a:rPr lang="en-US" sz="2200" spc="-45"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Body</a:t>
            </a:r>
            <a:r>
              <a:rPr lang="en-US" sz="2200" spc="-25"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for</a:t>
            </a:r>
            <a:r>
              <a:rPr lang="en-US" sz="2200" spc="-30"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ensuring</a:t>
            </a:r>
            <a:r>
              <a:rPr lang="en-US" sz="2200" spc="-55"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that</a:t>
            </a:r>
            <a:r>
              <a:rPr lang="en-US" sz="2200" spc="-45" dirty="0">
                <a:solidFill>
                  <a:schemeClr val="bg1">
                    <a:lumMod val="75000"/>
                    <a:lumOff val="25000"/>
                  </a:schemeClr>
                </a:solidFill>
                <a:latin typeface="Arial" panose="020B0604020202020204" pitchFamily="34" charset="0"/>
                <a:cs typeface="Arial" panose="020B0604020202020204" pitchFamily="34" charset="0"/>
              </a:rPr>
              <a:t> </a:t>
            </a:r>
            <a:r>
              <a:rPr lang="en-US" sz="2200" spc="-25" dirty="0">
                <a:solidFill>
                  <a:schemeClr val="bg1">
                    <a:lumMod val="75000"/>
                    <a:lumOff val="25000"/>
                  </a:schemeClr>
                </a:solidFill>
                <a:latin typeface="Arial" panose="020B0604020202020204" pitchFamily="34" charset="0"/>
                <a:cs typeface="Arial" panose="020B0604020202020204" pitchFamily="34" charset="0"/>
              </a:rPr>
              <a:t>the </a:t>
            </a:r>
            <a:r>
              <a:rPr lang="en-US" sz="2200" dirty="0">
                <a:solidFill>
                  <a:schemeClr val="bg1">
                    <a:lumMod val="75000"/>
                    <a:lumOff val="25000"/>
                  </a:schemeClr>
                </a:solidFill>
                <a:latin typeface="Arial" panose="020B0604020202020204" pitchFamily="34" charset="0"/>
                <a:cs typeface="Arial" panose="020B0604020202020204" pitchFamily="34" charset="0"/>
              </a:rPr>
              <a:t>RFM</a:t>
            </a:r>
            <a:r>
              <a:rPr lang="en-US" sz="2200" spc="-40"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Chain</a:t>
            </a:r>
            <a:r>
              <a:rPr lang="en-US" sz="2200" spc="-15"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of</a:t>
            </a:r>
            <a:r>
              <a:rPr lang="en-US" sz="2200" spc="-35"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Custody</a:t>
            </a:r>
            <a:r>
              <a:rPr lang="en-US" sz="2200" spc="-45"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Standard</a:t>
            </a:r>
            <a:r>
              <a:rPr lang="en-US" sz="2200" spc="-40"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are</a:t>
            </a:r>
            <a:r>
              <a:rPr lang="en-US" sz="2200" spc="-30"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fully</a:t>
            </a:r>
            <a:r>
              <a:rPr lang="en-US" sz="2200" spc="-30"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implemented</a:t>
            </a:r>
            <a:r>
              <a:rPr lang="en-US" sz="2200" spc="-40"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and</a:t>
            </a:r>
            <a:r>
              <a:rPr lang="en-US" sz="2200" spc="-30"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enforced</a:t>
            </a:r>
            <a:r>
              <a:rPr lang="en-US" sz="2200" spc="-50" dirty="0">
                <a:solidFill>
                  <a:schemeClr val="bg1">
                    <a:lumMod val="75000"/>
                    <a:lumOff val="25000"/>
                  </a:schemeClr>
                </a:solidFill>
                <a:latin typeface="Arial" panose="020B0604020202020204" pitchFamily="34" charset="0"/>
                <a:cs typeface="Arial" panose="020B0604020202020204" pitchFamily="34" charset="0"/>
              </a:rPr>
              <a:t> </a:t>
            </a:r>
            <a:r>
              <a:rPr lang="en-US" sz="2200" spc="-25" dirty="0">
                <a:solidFill>
                  <a:schemeClr val="bg1">
                    <a:lumMod val="75000"/>
                    <a:lumOff val="25000"/>
                  </a:schemeClr>
                </a:solidFill>
                <a:latin typeface="Arial" panose="020B0604020202020204" pitchFamily="34" charset="0"/>
                <a:cs typeface="Arial" panose="020B0604020202020204" pitchFamily="34" charset="0"/>
              </a:rPr>
              <a:t>at </a:t>
            </a:r>
            <a:r>
              <a:rPr lang="en-US" sz="2200" dirty="0">
                <a:solidFill>
                  <a:schemeClr val="bg1">
                    <a:lumMod val="75000"/>
                    <a:lumOff val="25000"/>
                  </a:schemeClr>
                </a:solidFill>
                <a:latin typeface="Arial" panose="020B0604020202020204" pitchFamily="34" charset="0"/>
                <a:cs typeface="Arial" panose="020B0604020202020204" pitchFamily="34" charset="0"/>
              </a:rPr>
              <a:t>all</a:t>
            </a:r>
            <a:r>
              <a:rPr lang="en-US" sz="2200" spc="-20"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of</a:t>
            </a:r>
            <a:r>
              <a:rPr lang="en-US" sz="2200" spc="-25"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the</a:t>
            </a:r>
            <a:r>
              <a:rPr lang="en-US" sz="2200" spc="-25"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participating</a:t>
            </a:r>
            <a:r>
              <a:rPr lang="en-US" sz="2200" spc="-30" dirty="0">
                <a:solidFill>
                  <a:schemeClr val="bg1">
                    <a:lumMod val="75000"/>
                    <a:lumOff val="25000"/>
                  </a:schemeClr>
                </a:solidFill>
                <a:latin typeface="Arial" panose="020B0604020202020204" pitchFamily="34" charset="0"/>
                <a:cs typeface="Arial" panose="020B0604020202020204" pitchFamily="34" charset="0"/>
              </a:rPr>
              <a:t> </a:t>
            </a:r>
            <a:r>
              <a:rPr lang="en-US" sz="2200" spc="-10" dirty="0">
                <a:solidFill>
                  <a:schemeClr val="bg1">
                    <a:lumMod val="75000"/>
                    <a:lumOff val="25000"/>
                  </a:schemeClr>
                </a:solidFill>
                <a:latin typeface="Arial" panose="020B0604020202020204" pitchFamily="34" charset="0"/>
                <a:cs typeface="Arial" panose="020B0604020202020204" pitchFamily="34" charset="0"/>
              </a:rPr>
              <a:t>sites.</a:t>
            </a:r>
            <a:endParaRPr lang="en-US" sz="2200" dirty="0">
              <a:solidFill>
                <a:schemeClr val="bg1">
                  <a:lumMod val="75000"/>
                  <a:lumOff val="25000"/>
                </a:schemeClr>
              </a:solidFill>
              <a:latin typeface="Arial" panose="020B0604020202020204" pitchFamily="34" charset="0"/>
              <a:cs typeface="Arial" panose="020B0604020202020204" pitchFamily="34" charset="0"/>
            </a:endParaRPr>
          </a:p>
          <a:p>
            <a:endParaRPr lang="en-US" dirty="0">
              <a:solidFill>
                <a:schemeClr val="bg1">
                  <a:lumMod val="75000"/>
                  <a:lumOff val="25000"/>
                </a:schemeClr>
              </a:solidFill>
            </a:endParaRPr>
          </a:p>
        </p:txBody>
      </p:sp>
    </p:spTree>
    <p:extLst>
      <p:ext uri="{BB962C8B-B14F-4D97-AF65-F5344CB8AC3E}">
        <p14:creationId xmlns:p14="http://schemas.microsoft.com/office/powerpoint/2010/main" val="180155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67043" y="837659"/>
            <a:ext cx="7919879" cy="1983235"/>
          </a:xfrm>
          <a:prstGeom prst="rect">
            <a:avLst/>
          </a:prstGeom>
          <a:solidFill>
            <a:schemeClr val="bg1">
              <a:lumMod val="75000"/>
              <a:lumOff val="25000"/>
            </a:schemeClr>
          </a:solidFill>
        </p:spPr>
        <p:txBody>
          <a:bodyPr vert="horz" wrap="square" lIns="0" tIns="13335" rIns="0" bIns="0" rtlCol="0">
            <a:spAutoFit/>
          </a:bodyPr>
          <a:lstStyle/>
          <a:p>
            <a:pPr marL="12700" marR="419100">
              <a:spcBef>
                <a:spcPts val="105"/>
              </a:spcBef>
            </a:pPr>
            <a:r>
              <a:rPr sz="2200" dirty="0">
                <a:latin typeface="Arial" panose="020B0604020202020204" pitchFamily="34" charset="0"/>
                <a:cs typeface="Arial" panose="020B0604020202020204" pitchFamily="34" charset="0"/>
              </a:rPr>
              <a:t>5.3</a:t>
            </a:r>
            <a:r>
              <a:rPr sz="2200" spc="-6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There</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shall</a:t>
            </a:r>
            <a:r>
              <a:rPr sz="2200" spc="-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be</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a:t>
            </a:r>
            <a:r>
              <a:rPr sz="2200" spc="-1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documented</a:t>
            </a:r>
            <a:r>
              <a:rPr sz="2200" spc="-6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company</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policy</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stating</a:t>
            </a:r>
            <a:r>
              <a:rPr sz="2200" spc="-35" dirty="0">
                <a:latin typeface="Arial" panose="020B0604020202020204" pitchFamily="34" charset="0"/>
                <a:cs typeface="Arial" panose="020B0604020202020204" pitchFamily="34" charset="0"/>
              </a:rPr>
              <a:t> </a:t>
            </a:r>
            <a:r>
              <a:rPr sz="2200" spc="-25" dirty="0">
                <a:latin typeface="Arial" panose="020B0604020202020204" pitchFamily="34" charset="0"/>
                <a:cs typeface="Arial" panose="020B0604020202020204" pitchFamily="34" charset="0"/>
              </a:rPr>
              <a:t>the </a:t>
            </a:r>
            <a:r>
              <a:rPr sz="2200" dirty="0">
                <a:latin typeface="Arial" panose="020B0604020202020204" pitchFamily="34" charset="0"/>
                <a:cs typeface="Arial" panose="020B0604020202020204" pitchFamily="34" charset="0"/>
              </a:rPr>
              <a:t>organization’s</a:t>
            </a:r>
            <a:r>
              <a:rPr sz="2200" spc="-5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commitment</a:t>
            </a:r>
            <a:r>
              <a:rPr sz="2200" spc="-6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to</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RFM</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Chain</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of</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Custody</a:t>
            </a:r>
            <a:r>
              <a:rPr sz="2200" spc="-45"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Standard.</a:t>
            </a:r>
            <a:endParaRPr sz="2200" dirty="0">
              <a:latin typeface="Arial" panose="020B0604020202020204" pitchFamily="34" charset="0"/>
              <a:cs typeface="Arial" panose="020B0604020202020204" pitchFamily="34" charset="0"/>
            </a:endParaRPr>
          </a:p>
          <a:p>
            <a:pPr>
              <a:lnSpc>
                <a:spcPct val="100000"/>
              </a:lnSpc>
            </a:pPr>
            <a:endParaRPr sz="2200" dirty="0">
              <a:latin typeface="Arial" panose="020B0604020202020204" pitchFamily="34" charset="0"/>
              <a:cs typeface="Arial" panose="020B0604020202020204" pitchFamily="34" charset="0"/>
            </a:endParaRPr>
          </a:p>
          <a:p>
            <a:pPr marL="355600" indent="-342900">
              <a:lnSpc>
                <a:spcPts val="2390"/>
              </a:lnSpc>
              <a:buFont typeface="Wingdings" panose="05000000000000000000" pitchFamily="2" charset="2"/>
              <a:buChar char="§"/>
            </a:pPr>
            <a:r>
              <a:rPr sz="2200" dirty="0">
                <a:latin typeface="Arial" panose="020B0604020202020204" pitchFamily="34" charset="0"/>
                <a:cs typeface="Arial" panose="020B0604020202020204" pitchFamily="34" charset="0"/>
              </a:rPr>
              <a:t>The</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auditor</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has</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to</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verify</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that</a:t>
            </a:r>
            <a:r>
              <a:rPr sz="2200" spc="-5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there</a:t>
            </a:r>
            <a:r>
              <a:rPr sz="2200" spc="-5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is</a:t>
            </a:r>
            <a:r>
              <a:rPr sz="2200" spc="-2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written</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policy,</a:t>
            </a:r>
            <a:r>
              <a:rPr sz="2200" spc="-20"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signed</a:t>
            </a:r>
            <a:endParaRPr sz="2200" dirty="0">
              <a:latin typeface="Arial" panose="020B0604020202020204" pitchFamily="34" charset="0"/>
              <a:cs typeface="Arial" panose="020B0604020202020204" pitchFamily="34" charset="0"/>
            </a:endParaRPr>
          </a:p>
          <a:p>
            <a:pPr marL="171450" indent="171450">
              <a:lnSpc>
                <a:spcPts val="2390"/>
              </a:lnSpc>
              <a:tabLst>
                <a:tab pos="228600" algn="l"/>
              </a:tabLst>
            </a:pPr>
            <a:r>
              <a:rPr sz="2200" dirty="0">
                <a:latin typeface="Arial" panose="020B0604020202020204" pitchFamily="34" charset="0"/>
                <a:cs typeface="Arial" panose="020B0604020202020204" pitchFamily="34" charset="0"/>
              </a:rPr>
              <a:t>by</a:t>
            </a:r>
            <a:r>
              <a:rPr sz="2200" spc="-15"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Management.</a:t>
            </a:r>
            <a:endParaRPr sz="2200" dirty="0">
              <a:latin typeface="Arial" panose="020B0604020202020204" pitchFamily="34" charset="0"/>
              <a:cs typeface="Arial" panose="020B0604020202020204" pitchFamily="34" charset="0"/>
            </a:endParaRPr>
          </a:p>
        </p:txBody>
      </p:sp>
      <p:sp>
        <p:nvSpPr>
          <p:cNvPr id="3" name="object 3"/>
          <p:cNvSpPr txBox="1"/>
          <p:nvPr/>
        </p:nvSpPr>
        <p:spPr>
          <a:xfrm>
            <a:off x="1767046" y="3525742"/>
            <a:ext cx="7919879" cy="2383345"/>
          </a:xfrm>
          <a:prstGeom prst="rect">
            <a:avLst/>
          </a:prstGeom>
          <a:solidFill>
            <a:schemeClr val="bg1">
              <a:lumMod val="75000"/>
              <a:lumOff val="25000"/>
            </a:schemeClr>
          </a:solidFill>
        </p:spPr>
        <p:txBody>
          <a:bodyPr vert="horz" wrap="square" lIns="0" tIns="13335" rIns="0" bIns="0" rtlCol="0">
            <a:spAutoFit/>
          </a:bodyPr>
          <a:lstStyle/>
          <a:p>
            <a:pPr marL="12700" marR="5080">
              <a:spcBef>
                <a:spcPts val="105"/>
              </a:spcBef>
            </a:pPr>
            <a:r>
              <a:rPr sz="2200" dirty="0">
                <a:latin typeface="Arial" panose="020B0604020202020204" pitchFamily="34" charset="0"/>
                <a:cs typeface="Arial" panose="020B0604020202020204" pitchFamily="34" charset="0"/>
              </a:rPr>
              <a:t>5.4</a:t>
            </a:r>
            <a:r>
              <a:rPr sz="2200" spc="-7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There</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shall</a:t>
            </a:r>
            <a:r>
              <a:rPr sz="2200" spc="-1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be</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documented</a:t>
            </a:r>
            <a:r>
              <a:rPr sz="2200" spc="-5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evidence</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to</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demonstrate</a:t>
            </a:r>
            <a:r>
              <a:rPr sz="2200" spc="-6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that</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this</a:t>
            </a:r>
            <a:r>
              <a:rPr sz="2200" spc="-10" dirty="0">
                <a:latin typeface="Arial" panose="020B0604020202020204" pitchFamily="34" charset="0"/>
                <a:cs typeface="Arial" panose="020B0604020202020204" pitchFamily="34" charset="0"/>
              </a:rPr>
              <a:t> policy </a:t>
            </a:r>
            <a:r>
              <a:rPr sz="2200" dirty="0">
                <a:latin typeface="Arial" panose="020B0604020202020204" pitchFamily="34" charset="0"/>
                <a:cs typeface="Arial" panose="020B0604020202020204" pitchFamily="34" charset="0"/>
              </a:rPr>
              <a:t>has</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been</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communicated</a:t>
            </a:r>
            <a:r>
              <a:rPr sz="2200" spc="-6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to</a:t>
            </a:r>
            <a:r>
              <a:rPr sz="2200" spc="-1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all</a:t>
            </a:r>
            <a:r>
              <a:rPr sz="2200" spc="-1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Chain</a:t>
            </a:r>
            <a:r>
              <a:rPr sz="2200" spc="-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of</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Custody</a:t>
            </a:r>
            <a:r>
              <a:rPr sz="2200" spc="-4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member</a:t>
            </a:r>
            <a:r>
              <a:rPr sz="2200" spc="-30"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sites </a:t>
            </a:r>
            <a:r>
              <a:rPr sz="2200" dirty="0">
                <a:latin typeface="Arial" panose="020B0604020202020204" pitchFamily="34" charset="0"/>
                <a:cs typeface="Arial" panose="020B0604020202020204" pitchFamily="34" charset="0"/>
              </a:rPr>
              <a:t>within</a:t>
            </a:r>
            <a:r>
              <a:rPr sz="2200" spc="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the</a:t>
            </a:r>
            <a:r>
              <a:rPr sz="2200" spc="-10" dirty="0">
                <a:latin typeface="Arial" panose="020B0604020202020204" pitchFamily="34" charset="0"/>
                <a:cs typeface="Arial" panose="020B0604020202020204" pitchFamily="34" charset="0"/>
              </a:rPr>
              <a:t> Multi-</a:t>
            </a:r>
            <a:r>
              <a:rPr sz="2200" dirty="0">
                <a:latin typeface="Arial" panose="020B0604020202020204" pitchFamily="34" charset="0"/>
                <a:cs typeface="Arial" panose="020B0604020202020204" pitchFamily="34" charset="0"/>
              </a:rPr>
              <a:t>site</a:t>
            </a:r>
            <a:r>
              <a:rPr sz="2200" spc="-10" dirty="0">
                <a:latin typeface="Arial" panose="020B0604020202020204" pitchFamily="34" charset="0"/>
                <a:cs typeface="Arial" panose="020B0604020202020204" pitchFamily="34" charset="0"/>
              </a:rPr>
              <a:t> Organization.</a:t>
            </a:r>
            <a:endParaRPr sz="2200" dirty="0">
              <a:latin typeface="Arial" panose="020B0604020202020204" pitchFamily="34" charset="0"/>
              <a:cs typeface="Arial" panose="020B0604020202020204" pitchFamily="34" charset="0"/>
            </a:endParaRPr>
          </a:p>
          <a:p>
            <a:pPr>
              <a:spcBef>
                <a:spcPts val="25"/>
              </a:spcBef>
            </a:pPr>
            <a:endParaRPr sz="2200" dirty="0">
              <a:latin typeface="Arial" panose="020B0604020202020204" pitchFamily="34" charset="0"/>
              <a:cs typeface="Arial" panose="020B0604020202020204" pitchFamily="34" charset="0"/>
            </a:endParaRPr>
          </a:p>
          <a:p>
            <a:pPr marL="355600" marR="185420" indent="-342900">
              <a:buFont typeface="Wingdings" panose="05000000000000000000" pitchFamily="2" charset="2"/>
              <a:buChar char="§"/>
            </a:pPr>
            <a:r>
              <a:rPr sz="2200" dirty="0">
                <a:latin typeface="Arial" panose="020B0604020202020204" pitchFamily="34" charset="0"/>
                <a:cs typeface="Arial" panose="020B0604020202020204" pitchFamily="34" charset="0"/>
              </a:rPr>
              <a:t>The</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auditor</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has</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to</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verify</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that</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this</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evidence</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exists,</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through</a:t>
            </a:r>
            <a:r>
              <a:rPr sz="2200" spc="-5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email,</a:t>
            </a:r>
            <a:r>
              <a:rPr sz="2200" spc="-20"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mail, </a:t>
            </a:r>
            <a:r>
              <a:rPr sz="2200" dirty="0">
                <a:latin typeface="Arial" panose="020B0604020202020204" pitchFamily="34" charset="0"/>
                <a:cs typeface="Arial" panose="020B0604020202020204" pitchFamily="34" charset="0"/>
              </a:rPr>
              <a:t>to</a:t>
            </a:r>
            <a:r>
              <a:rPr sz="2200" spc="-4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all</a:t>
            </a:r>
            <a:r>
              <a:rPr sz="2200" spc="-1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sites</a:t>
            </a:r>
            <a:r>
              <a:rPr sz="2200" spc="-3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with</a:t>
            </a:r>
            <a:r>
              <a:rPr sz="2200" spc="-1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statement</a:t>
            </a:r>
            <a:r>
              <a:rPr sz="2200" spc="-5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of</a:t>
            </a:r>
            <a:r>
              <a:rPr sz="2200" spc="-1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receipt</a:t>
            </a:r>
            <a:r>
              <a:rPr sz="2200" spc="-6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from</a:t>
            </a:r>
            <a:r>
              <a:rPr sz="2200" spc="-3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site</a:t>
            </a:r>
            <a:r>
              <a:rPr sz="2200" spc="-25"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responsible</a:t>
            </a:r>
            <a:r>
              <a:rPr sz="2200" spc="-35"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person/staff.</a:t>
            </a:r>
            <a:endParaRPr sz="2200" dirty="0">
              <a:latin typeface="Arial" panose="020B0604020202020204" pitchFamily="34" charset="0"/>
              <a:cs typeface="Arial" panose="020B0604020202020204" pitchFamily="34" charset="0"/>
            </a:endParaRPr>
          </a:p>
        </p:txBody>
      </p:sp>
      <p:sp>
        <p:nvSpPr>
          <p:cNvPr id="4" name="TextBox 3"/>
          <p:cNvSpPr txBox="1"/>
          <p:nvPr/>
        </p:nvSpPr>
        <p:spPr>
          <a:xfrm>
            <a:off x="1767045" y="837659"/>
            <a:ext cx="7919879" cy="1107996"/>
          </a:xfrm>
          <a:prstGeom prst="rect">
            <a:avLst/>
          </a:prstGeom>
          <a:solidFill>
            <a:srgbClr val="BCD2AE"/>
          </a:solidFill>
          <a:ln>
            <a:solidFill>
              <a:schemeClr val="bg2"/>
            </a:solidFill>
          </a:ln>
        </p:spPr>
        <p:txBody>
          <a:bodyPr wrap="square" rtlCol="0" anchor="ctr" anchorCtr="1">
            <a:spAutoFit/>
          </a:bodyPr>
          <a:lstStyle/>
          <a:p>
            <a:pPr marL="12700" marR="419100">
              <a:spcBef>
                <a:spcPts val="105"/>
              </a:spcBef>
            </a:pPr>
            <a:r>
              <a:rPr lang="en-US" sz="2200" dirty="0">
                <a:solidFill>
                  <a:schemeClr val="bg1">
                    <a:lumMod val="75000"/>
                    <a:lumOff val="25000"/>
                  </a:schemeClr>
                </a:solidFill>
                <a:latin typeface="Arial" panose="020B0604020202020204" pitchFamily="34" charset="0"/>
                <a:cs typeface="Arial" panose="020B0604020202020204" pitchFamily="34" charset="0"/>
              </a:rPr>
              <a:t>5.3</a:t>
            </a:r>
            <a:r>
              <a:rPr lang="en-US" sz="2200" spc="-65"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There</a:t>
            </a:r>
            <a:r>
              <a:rPr lang="en-US" sz="2200" spc="-35"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shall</a:t>
            </a:r>
            <a:r>
              <a:rPr lang="en-US" sz="2200" spc="-5"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be</a:t>
            </a:r>
            <a:r>
              <a:rPr lang="en-US" sz="2200" spc="-25"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a</a:t>
            </a:r>
            <a:r>
              <a:rPr lang="en-US" sz="2200" spc="-10"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documented</a:t>
            </a:r>
            <a:r>
              <a:rPr lang="en-US" sz="2200" spc="-60"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company</a:t>
            </a:r>
            <a:r>
              <a:rPr lang="en-US" sz="2200" spc="-40"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policy</a:t>
            </a:r>
            <a:r>
              <a:rPr lang="en-US" sz="2200" spc="-20"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stating</a:t>
            </a:r>
            <a:r>
              <a:rPr lang="en-US" sz="2200" spc="-35" dirty="0">
                <a:solidFill>
                  <a:schemeClr val="bg1">
                    <a:lumMod val="75000"/>
                    <a:lumOff val="25000"/>
                  </a:schemeClr>
                </a:solidFill>
                <a:latin typeface="Arial" panose="020B0604020202020204" pitchFamily="34" charset="0"/>
                <a:cs typeface="Arial" panose="020B0604020202020204" pitchFamily="34" charset="0"/>
              </a:rPr>
              <a:t> </a:t>
            </a:r>
            <a:r>
              <a:rPr lang="en-US" sz="2200" spc="-25" dirty="0">
                <a:solidFill>
                  <a:schemeClr val="bg1">
                    <a:lumMod val="75000"/>
                    <a:lumOff val="25000"/>
                  </a:schemeClr>
                </a:solidFill>
                <a:latin typeface="Arial" panose="020B0604020202020204" pitchFamily="34" charset="0"/>
                <a:cs typeface="Arial" panose="020B0604020202020204" pitchFamily="34" charset="0"/>
              </a:rPr>
              <a:t>the </a:t>
            </a:r>
            <a:r>
              <a:rPr lang="en-US" sz="2200" dirty="0">
                <a:solidFill>
                  <a:schemeClr val="bg1">
                    <a:lumMod val="75000"/>
                    <a:lumOff val="25000"/>
                  </a:schemeClr>
                </a:solidFill>
                <a:latin typeface="Arial" panose="020B0604020202020204" pitchFamily="34" charset="0"/>
                <a:cs typeface="Arial" panose="020B0604020202020204" pitchFamily="34" charset="0"/>
              </a:rPr>
              <a:t>organization’s</a:t>
            </a:r>
            <a:r>
              <a:rPr lang="en-US" sz="2200" spc="-55"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commitment</a:t>
            </a:r>
            <a:r>
              <a:rPr lang="en-US" sz="2200" spc="-60"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to</a:t>
            </a:r>
            <a:r>
              <a:rPr lang="en-US" sz="2200" spc="-35"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the</a:t>
            </a:r>
            <a:r>
              <a:rPr lang="en-US" sz="2200" spc="-20"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RFM</a:t>
            </a:r>
            <a:r>
              <a:rPr lang="en-US" sz="2200" spc="-30"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Chain</a:t>
            </a:r>
            <a:r>
              <a:rPr lang="en-US" sz="2200" spc="-30"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of</a:t>
            </a:r>
            <a:r>
              <a:rPr lang="en-US" sz="2200" spc="-25"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Custody</a:t>
            </a:r>
            <a:r>
              <a:rPr lang="en-US" sz="2200" spc="-45" dirty="0">
                <a:solidFill>
                  <a:schemeClr val="bg1">
                    <a:lumMod val="75000"/>
                    <a:lumOff val="25000"/>
                  </a:schemeClr>
                </a:solidFill>
                <a:latin typeface="Arial" panose="020B0604020202020204" pitchFamily="34" charset="0"/>
                <a:cs typeface="Arial" panose="020B0604020202020204" pitchFamily="34" charset="0"/>
              </a:rPr>
              <a:t> </a:t>
            </a:r>
            <a:r>
              <a:rPr lang="en-US" sz="2200" spc="-10" dirty="0">
                <a:solidFill>
                  <a:schemeClr val="bg1">
                    <a:lumMod val="75000"/>
                    <a:lumOff val="25000"/>
                  </a:schemeClr>
                </a:solidFill>
                <a:latin typeface="Arial" panose="020B0604020202020204" pitchFamily="34" charset="0"/>
                <a:cs typeface="Arial" panose="020B0604020202020204" pitchFamily="34" charset="0"/>
              </a:rPr>
              <a:t>Standard.</a:t>
            </a:r>
            <a:endParaRPr lang="en-US" dirty="0">
              <a:solidFill>
                <a:schemeClr val="bg1">
                  <a:lumMod val="75000"/>
                  <a:lumOff val="25000"/>
                </a:schemeClr>
              </a:solidFill>
            </a:endParaRPr>
          </a:p>
        </p:txBody>
      </p:sp>
      <p:sp>
        <p:nvSpPr>
          <p:cNvPr id="5" name="TextBox 4"/>
          <p:cNvSpPr txBox="1"/>
          <p:nvPr/>
        </p:nvSpPr>
        <p:spPr>
          <a:xfrm>
            <a:off x="1767044" y="3525742"/>
            <a:ext cx="7919879" cy="1107996"/>
          </a:xfrm>
          <a:prstGeom prst="rect">
            <a:avLst/>
          </a:prstGeom>
          <a:solidFill>
            <a:srgbClr val="BCD2AE"/>
          </a:solidFill>
          <a:ln>
            <a:solidFill>
              <a:schemeClr val="bg2"/>
            </a:solidFill>
          </a:ln>
        </p:spPr>
        <p:txBody>
          <a:bodyPr wrap="square" rtlCol="0" anchor="ctr" anchorCtr="1">
            <a:spAutoFit/>
          </a:bodyPr>
          <a:lstStyle/>
          <a:p>
            <a:pPr marL="12700" marR="5080">
              <a:spcBef>
                <a:spcPts val="105"/>
              </a:spcBef>
            </a:pPr>
            <a:r>
              <a:rPr lang="en-US" sz="2200" dirty="0">
                <a:solidFill>
                  <a:schemeClr val="bg1">
                    <a:lumMod val="75000"/>
                    <a:lumOff val="25000"/>
                  </a:schemeClr>
                </a:solidFill>
                <a:latin typeface="Arial" panose="020B0604020202020204" pitchFamily="34" charset="0"/>
                <a:cs typeface="Arial" panose="020B0604020202020204" pitchFamily="34" charset="0"/>
              </a:rPr>
              <a:t>5.4</a:t>
            </a:r>
            <a:r>
              <a:rPr lang="en-US" sz="2200" spc="-70"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There</a:t>
            </a:r>
            <a:r>
              <a:rPr lang="en-US" sz="2200" spc="-40"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shall</a:t>
            </a:r>
            <a:r>
              <a:rPr lang="en-US" sz="2200" spc="-10"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be</a:t>
            </a:r>
            <a:r>
              <a:rPr lang="en-US" sz="2200" spc="-35"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documented</a:t>
            </a:r>
            <a:r>
              <a:rPr lang="en-US" sz="2200" spc="-50"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evidence</a:t>
            </a:r>
            <a:r>
              <a:rPr lang="en-US" sz="2200" spc="-40"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to</a:t>
            </a:r>
            <a:r>
              <a:rPr lang="en-US" sz="2200" spc="-25"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demonstrate</a:t>
            </a:r>
            <a:r>
              <a:rPr lang="en-US" sz="2200" spc="-65"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that</a:t>
            </a:r>
            <a:r>
              <a:rPr lang="en-US" sz="2200" spc="-35"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this</a:t>
            </a:r>
            <a:r>
              <a:rPr lang="en-US" sz="2200" spc="-10" dirty="0">
                <a:solidFill>
                  <a:schemeClr val="bg1">
                    <a:lumMod val="75000"/>
                    <a:lumOff val="25000"/>
                  </a:schemeClr>
                </a:solidFill>
                <a:latin typeface="Arial" panose="020B0604020202020204" pitchFamily="34" charset="0"/>
                <a:cs typeface="Arial" panose="020B0604020202020204" pitchFamily="34" charset="0"/>
              </a:rPr>
              <a:t> policy </a:t>
            </a:r>
            <a:r>
              <a:rPr lang="en-US" sz="2200" dirty="0">
                <a:solidFill>
                  <a:schemeClr val="bg1">
                    <a:lumMod val="75000"/>
                    <a:lumOff val="25000"/>
                  </a:schemeClr>
                </a:solidFill>
                <a:latin typeface="Arial" panose="020B0604020202020204" pitchFamily="34" charset="0"/>
                <a:cs typeface="Arial" panose="020B0604020202020204" pitchFamily="34" charset="0"/>
              </a:rPr>
              <a:t>has</a:t>
            </a:r>
            <a:r>
              <a:rPr lang="en-US" sz="2200" spc="-35"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been</a:t>
            </a:r>
            <a:r>
              <a:rPr lang="en-US" sz="2200" spc="-35"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communicated</a:t>
            </a:r>
            <a:r>
              <a:rPr lang="en-US" sz="2200" spc="-60"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to</a:t>
            </a:r>
            <a:r>
              <a:rPr lang="en-US" sz="2200" spc="-15"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all</a:t>
            </a:r>
            <a:r>
              <a:rPr lang="en-US" sz="2200" spc="-15"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the</a:t>
            </a:r>
            <a:r>
              <a:rPr lang="en-US" sz="2200" spc="-25"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Chain</a:t>
            </a:r>
            <a:r>
              <a:rPr lang="en-US" sz="2200" spc="-5"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of</a:t>
            </a:r>
            <a:r>
              <a:rPr lang="en-US" sz="2200" spc="-30"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Custody</a:t>
            </a:r>
            <a:r>
              <a:rPr lang="en-US" sz="2200" spc="-45"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member</a:t>
            </a:r>
            <a:r>
              <a:rPr lang="en-US" sz="2200" spc="-30" dirty="0">
                <a:solidFill>
                  <a:schemeClr val="bg1">
                    <a:lumMod val="75000"/>
                    <a:lumOff val="25000"/>
                  </a:schemeClr>
                </a:solidFill>
                <a:latin typeface="Arial" panose="020B0604020202020204" pitchFamily="34" charset="0"/>
                <a:cs typeface="Arial" panose="020B0604020202020204" pitchFamily="34" charset="0"/>
              </a:rPr>
              <a:t> </a:t>
            </a:r>
            <a:r>
              <a:rPr lang="en-US" sz="2200" spc="-10" dirty="0">
                <a:solidFill>
                  <a:schemeClr val="bg1">
                    <a:lumMod val="75000"/>
                    <a:lumOff val="25000"/>
                  </a:schemeClr>
                </a:solidFill>
                <a:latin typeface="Arial" panose="020B0604020202020204" pitchFamily="34" charset="0"/>
                <a:cs typeface="Arial" panose="020B0604020202020204" pitchFamily="34" charset="0"/>
              </a:rPr>
              <a:t>sites </a:t>
            </a:r>
            <a:r>
              <a:rPr lang="en-US" sz="2200" dirty="0">
                <a:solidFill>
                  <a:schemeClr val="bg1">
                    <a:lumMod val="75000"/>
                    <a:lumOff val="25000"/>
                  </a:schemeClr>
                </a:solidFill>
                <a:latin typeface="Arial" panose="020B0604020202020204" pitchFamily="34" charset="0"/>
                <a:cs typeface="Arial" panose="020B0604020202020204" pitchFamily="34" charset="0"/>
              </a:rPr>
              <a:t>within</a:t>
            </a:r>
            <a:r>
              <a:rPr lang="en-US" sz="2200" spc="5" dirty="0">
                <a:solidFill>
                  <a:schemeClr val="bg1">
                    <a:lumMod val="75000"/>
                    <a:lumOff val="25000"/>
                  </a:schemeClr>
                </a:solidFill>
                <a:latin typeface="Arial" panose="020B0604020202020204" pitchFamily="34" charset="0"/>
                <a:cs typeface="Arial" panose="020B0604020202020204" pitchFamily="34" charset="0"/>
              </a:rPr>
              <a:t> </a:t>
            </a:r>
            <a:r>
              <a:rPr lang="en-US" sz="2200" dirty="0">
                <a:solidFill>
                  <a:schemeClr val="bg1">
                    <a:lumMod val="75000"/>
                    <a:lumOff val="25000"/>
                  </a:schemeClr>
                </a:solidFill>
                <a:latin typeface="Arial" panose="020B0604020202020204" pitchFamily="34" charset="0"/>
                <a:cs typeface="Arial" panose="020B0604020202020204" pitchFamily="34" charset="0"/>
              </a:rPr>
              <a:t>the</a:t>
            </a:r>
            <a:r>
              <a:rPr lang="en-US" sz="2200" spc="-10" dirty="0">
                <a:solidFill>
                  <a:schemeClr val="bg1">
                    <a:lumMod val="75000"/>
                    <a:lumOff val="25000"/>
                  </a:schemeClr>
                </a:solidFill>
                <a:latin typeface="Arial" panose="020B0604020202020204" pitchFamily="34" charset="0"/>
                <a:cs typeface="Arial" panose="020B0604020202020204" pitchFamily="34" charset="0"/>
              </a:rPr>
              <a:t> Multi-</a:t>
            </a:r>
            <a:r>
              <a:rPr lang="en-US" sz="2200" dirty="0">
                <a:solidFill>
                  <a:schemeClr val="bg1">
                    <a:lumMod val="75000"/>
                    <a:lumOff val="25000"/>
                  </a:schemeClr>
                </a:solidFill>
                <a:latin typeface="Arial" panose="020B0604020202020204" pitchFamily="34" charset="0"/>
                <a:cs typeface="Arial" panose="020B0604020202020204" pitchFamily="34" charset="0"/>
              </a:rPr>
              <a:t>site</a:t>
            </a:r>
            <a:r>
              <a:rPr lang="en-US" sz="2200" spc="-10" dirty="0">
                <a:solidFill>
                  <a:schemeClr val="bg1">
                    <a:lumMod val="75000"/>
                    <a:lumOff val="25000"/>
                  </a:schemeClr>
                </a:solidFill>
                <a:latin typeface="Arial" panose="020B0604020202020204" pitchFamily="34" charset="0"/>
                <a:cs typeface="Arial" panose="020B0604020202020204" pitchFamily="34" charset="0"/>
              </a:rPr>
              <a:t> Organization.</a:t>
            </a:r>
            <a:endParaRPr lang="en-US" sz="2200" dirty="0">
              <a:solidFill>
                <a:schemeClr val="bg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803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oint of reference design templat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3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ln>
          <a:noFill/>
        </a:ln>
      </a:spPr>
      <a:bodyPr rtlCol="0" anchor="ctr"/>
      <a:lstStyle>
        <a:defPPr algn="ctr">
          <a:defRPr dirty="0"/>
        </a:defPPr>
      </a:lstStyle>
      <a:style>
        <a:lnRef idx="2">
          <a:schemeClr val="accent3">
            <a:shade val="50000"/>
          </a:schemeClr>
        </a:lnRef>
        <a:fillRef idx="1">
          <a:schemeClr val="accent3"/>
        </a:fillRef>
        <a:effectRef idx="0">
          <a:schemeClr val="accent3"/>
        </a:effectRef>
        <a:fontRef idx="minor">
          <a:schemeClr val="lt1"/>
        </a:fontRef>
      </a:style>
    </a:spDef>
    <a:lnDef>
      <a:spPr>
        <a:ln>
          <a:solidFill>
            <a:schemeClr val="bg2"/>
          </a:solidFill>
        </a:ln>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Point of reference design slides.potx" id="{1FE874D8-B4BB-41B6-994D-8CC71978EE0D}" vid="{10C828F2-76F4-45EC-B056-797090CCD612}"/>
    </a:ext>
  </a:extLst>
</a:theme>
</file>

<file path=ppt/theme/theme2.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3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3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Point of reference design slides(2)</Template>
  <TotalTime>21555</TotalTime>
  <Words>9911</Words>
  <Application>Microsoft Office PowerPoint</Application>
  <PresentationFormat>Widescreen</PresentationFormat>
  <Paragraphs>943</Paragraphs>
  <Slides>117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117</vt:i4>
      </vt:variant>
    </vt:vector>
  </HeadingPairs>
  <TitlesOfParts>
    <vt:vector size="128" baseType="lpstr">
      <vt:lpstr>MS Gothic</vt:lpstr>
      <vt:lpstr>MS PGothic</vt:lpstr>
      <vt:lpstr>Arial</vt:lpstr>
      <vt:lpstr>Calibri</vt:lpstr>
      <vt:lpstr>Century Gothic</vt:lpstr>
      <vt:lpstr>Courier New</vt:lpstr>
      <vt:lpstr>Palatino Linotype</vt:lpstr>
      <vt:lpstr>Times New Roman</vt:lpstr>
      <vt:lpstr>Wingdings</vt:lpstr>
      <vt:lpstr>Wingdings 2</vt:lpstr>
      <vt:lpstr>Point of reference design template</vt:lpstr>
      <vt:lpstr>Responsible Fisheries Management (RFM) Chain of Custody Training</vt:lpstr>
      <vt:lpstr>RFM BACKGROUND AND STANDARD’S</vt:lpstr>
      <vt:lpstr>PowerPoint Presentation</vt:lpstr>
      <vt:lpstr>Why RFM is Referred to as FAO-Based</vt:lpstr>
      <vt:lpstr>Structure and Content of FAO</vt:lpstr>
      <vt:lpstr>Converted FAO Articles into an Assessment Model</vt:lpstr>
      <vt:lpstr>RFM Accreditation</vt:lpstr>
      <vt:lpstr>Unified RFM Standard V 2.5</vt:lpstr>
      <vt:lpstr>Accredited Certification Governance</vt:lpstr>
      <vt:lpstr>‘THE CHECKER CHECKING THE CHECKER, CHECKING THE CHECKER’</vt:lpstr>
      <vt:lpstr>Focus on Key RFM Words</vt:lpstr>
      <vt:lpstr>Chain of Custody (CoC) FAO Definition</vt:lpstr>
      <vt:lpstr>Chain of Custody is NOT required</vt:lpstr>
      <vt:lpstr>Traceability</vt:lpstr>
      <vt:lpstr>Certification and Accreditation</vt:lpstr>
      <vt:lpstr>What is ISO?</vt:lpstr>
      <vt:lpstr>ISO Standards</vt:lpstr>
      <vt:lpstr>Key Pillars of ISO 17065</vt:lpstr>
      <vt:lpstr>RFM Certified Fisheries</vt:lpstr>
      <vt:lpstr>RFM Alaska logo /eco-label</vt:lpstr>
      <vt:lpstr>RFM logo /eco-label</vt:lpstr>
      <vt:lpstr>RFM Iceland logo /eco-label</vt:lpstr>
      <vt:lpstr>The CAB’s RFM Auditor</vt:lpstr>
      <vt:lpstr>Required Auditor Code of Conduct</vt:lpstr>
      <vt:lpstr>No Conflict of Interest</vt:lpstr>
      <vt:lpstr>RFM COC STANDARD V2.5 CHAIN OF CUSTODY PROCESS</vt:lpstr>
      <vt:lpstr>RFM Chain of Custody Process</vt:lpstr>
      <vt:lpstr>RFM Chain of Custody Process</vt:lpstr>
      <vt:lpstr>When is an Applicant Audited?</vt:lpstr>
      <vt:lpstr>The RFM Applicant</vt:lpstr>
      <vt:lpstr>PowerPoint Presentation</vt:lpstr>
      <vt:lpstr>Sub- Contractors Additional Guidance</vt:lpstr>
      <vt:lpstr>RFM Chain of Custody Process</vt:lpstr>
      <vt:lpstr>RFM Chain of Custody Process</vt:lpstr>
      <vt:lpstr>RFM Chain of Custody Process</vt:lpstr>
      <vt:lpstr>Non-conformity Classification</vt:lpstr>
      <vt:lpstr>RFM Chain of Custody Process</vt:lpstr>
      <vt:lpstr>RFM Chain of Custody Process</vt:lpstr>
      <vt:lpstr>PowerPoint Presentation</vt:lpstr>
      <vt:lpstr>RFM Chain of Custody Process</vt:lpstr>
      <vt:lpstr>Main Differences vs. MSC Chain of Custody</vt:lpstr>
      <vt:lpstr>RFM CHAIN OF CUSTODY AUDITS</vt:lpstr>
      <vt:lpstr>Elements of an Audit</vt:lpstr>
      <vt:lpstr>Opening Meeting</vt:lpstr>
      <vt:lpstr>Audit Criteria and Evidence</vt:lpstr>
      <vt:lpstr>Main Documents to Review</vt:lpstr>
      <vt:lpstr>Audit Evidence</vt:lpstr>
      <vt:lpstr>Collecting Objective Evidence</vt:lpstr>
      <vt:lpstr>Audit Findings</vt:lpstr>
      <vt:lpstr>Closing Meeting</vt:lpstr>
      <vt:lpstr>Auditor Reporting</vt:lpstr>
      <vt:lpstr>Types of Evidence</vt:lpstr>
      <vt:lpstr>Critical Non-Conformances</vt:lpstr>
      <vt:lpstr>Major Non-Conformance</vt:lpstr>
      <vt:lpstr>Minor Non-Conformance</vt:lpstr>
      <vt:lpstr>Certification Phase</vt:lpstr>
      <vt:lpstr>Technical Review of Audit Reports to Confirm</vt:lpstr>
      <vt:lpstr>Closing Out Non-Conformances</vt:lpstr>
      <vt:lpstr>On the Certificate</vt:lpstr>
      <vt:lpstr>THE UNIFIED RFM CHAIN OF CUSTODY STANDARD V2.5</vt:lpstr>
      <vt:lpstr>PowerPoint Presentation</vt:lpstr>
      <vt:lpstr>Maintenance of the RFM Origin</vt:lpstr>
      <vt:lpstr>How Applicants Gain Certification</vt:lpstr>
      <vt:lpstr>Who Needs An Audit?</vt:lpstr>
      <vt:lpstr>The Components of RFM Standard V2.5</vt:lpstr>
      <vt:lpstr>SECTION 1: GENERAL PRINCIPLES OF TRACEABILITY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2 :TRACEABILITY WITHIN THE      SUPPLY CHAIN</vt:lpstr>
      <vt:lpstr>PowerPoint Presentation</vt:lpstr>
      <vt:lpstr>PowerPoint Presentation</vt:lpstr>
      <vt:lpstr>PowerPoint Presentation</vt:lpstr>
      <vt:lpstr>PowerPoint Presentation</vt:lpstr>
      <vt:lpstr>PowerPoint Presentation</vt:lpstr>
      <vt:lpstr>SECTION 3:Traceability and Labeling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4: Training</vt:lpstr>
      <vt:lpstr>PowerPoint Presentation</vt:lpstr>
      <vt:lpstr>Multi-site Organizations (Groups)</vt:lpstr>
      <vt:lpstr>Multi-site Organizations (Groups)</vt:lpstr>
      <vt:lpstr>PowerPoint Presentation</vt:lpstr>
      <vt:lpstr>PowerPoint Presentation</vt:lpstr>
      <vt:lpstr>PowerPoint Presentation</vt:lpstr>
      <vt:lpstr>5.7 There shall be a designated appropriately trained person within the organization who is responsible for coordinating multi-site chain of custody activities to ensure they meet the requirements of the RFM chain of custody standard</vt:lpstr>
      <vt:lpstr>PowerPoint Presentation</vt:lpstr>
      <vt:lpstr>PowerPoint Presentation</vt:lpstr>
      <vt:lpstr>5.10 The Multi-site Organization’s central office will ensure accurate collecting and reporting of purchases and sales of volumes of RFM certified materials at the site level.</vt:lpstr>
      <vt:lpstr>Section 6.0: Management of Members</vt:lpstr>
      <vt:lpstr>6.2 The Certification Body shall be formally informed of the addition of any new sites to the multi-site organization within 10 working days of registration.</vt:lpstr>
      <vt:lpstr>PowerPoint Presentation</vt:lpstr>
      <vt:lpstr>Section 7.0: Central Office Control &amp; Responsibilities</vt:lpstr>
      <vt:lpstr>PowerPoint Presentation</vt:lpstr>
      <vt:lpstr>PowerPoint Presentation</vt:lpstr>
      <vt:lpstr>7.5 There shall be an internal audit plan, checklist, and schedule available to cover the central office and member sites.</vt:lpstr>
      <vt:lpstr>PowerPoint Presentation</vt:lpstr>
      <vt:lpstr>7.9 There shall be a documented procedure for the identification of certified products to enable traceability of all certified product to the applicable sites.</vt:lpstr>
      <vt:lpstr>7.11 All traceability records shall be kept for a reasonable period to correspond with the shelf life of the product or for a minimum of 3 years. Traceability records shall be accurate, legible and unadulterated.</vt:lpstr>
      <vt:lpstr>PowerPoint Presentation</vt:lpstr>
      <vt:lpstr>PowerPoint Presentation</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Responsible Fisheries Management (RFM) Chain of Custody Training</dc:title>
  <dc:creator>Susan Marks</dc:creator>
  <cp:lastModifiedBy>Jeff Regnart</cp:lastModifiedBy>
  <cp:revision>53</cp:revision>
  <dcterms:created xsi:type="dcterms:W3CDTF">2022-11-16T00:37:40Z</dcterms:created>
  <dcterms:modified xsi:type="dcterms:W3CDTF">2023-01-18T20:11:51Z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74065400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